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2"/>
  </p:sldMasterIdLst>
  <p:notesMasterIdLst>
    <p:notesMasterId r:id="rId6"/>
  </p:notesMasterIdLst>
  <p:handoutMasterIdLst>
    <p:handoutMasterId r:id="rId7"/>
  </p:handoutMasterIdLst>
  <p:sldIdLst>
    <p:sldId id="395" r:id="rId3"/>
    <p:sldId id="399" r:id="rId4"/>
    <p:sldId id="409" r:id="rId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711" autoAdjust="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77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3/21/2025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150" y="802299"/>
            <a:ext cx="8634824" cy="2541431"/>
          </a:xfrm>
        </p:spPr>
        <p:txBody>
          <a:bodyPr bIns="0" anchor="b">
            <a:normAutofit/>
          </a:bodyPr>
          <a:lstStyle>
            <a:lvl1pPr algn="l">
              <a:defRPr sz="65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150" y="3531205"/>
            <a:ext cx="863482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99" b="0" cap="all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5871" y="329308"/>
            <a:ext cx="497262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290" y="798973"/>
            <a:ext cx="810808" cy="503578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150" y="3528542"/>
            <a:ext cx="86348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2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517" y="1847088"/>
            <a:ext cx="96050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6653" y="798974"/>
            <a:ext cx="1615321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296" y="798974"/>
            <a:ext cx="7826791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665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6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3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9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1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517" y="1847088"/>
            <a:ext cx="96050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860" y="1756130"/>
            <a:ext cx="8640903" cy="1887950"/>
          </a:xfrm>
        </p:spPr>
        <p:txBody>
          <a:bodyPr anchor="b">
            <a:normAutofit/>
          </a:bodyPr>
          <a:lstStyle>
            <a:lvl1pPr algn="l">
              <a:defRPr sz="35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861" y="3806196"/>
            <a:ext cx="8628198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3861" y="3804985"/>
            <a:ext cx="86281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3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40" y="804890"/>
            <a:ext cx="9603134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954" y="2010879"/>
            <a:ext cx="464394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101" y="2017343"/>
            <a:ext cx="464394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517" y="1847088"/>
            <a:ext cx="96050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2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815" y="804164"/>
            <a:ext cx="9605159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814" y="2019550"/>
            <a:ext cx="464394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814" y="2824270"/>
            <a:ext cx="464394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0692" y="2023004"/>
            <a:ext cx="464394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0692" y="2821491"/>
            <a:ext cx="464394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517" y="1847088"/>
            <a:ext cx="96050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7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517" y="1847088"/>
            <a:ext cx="96050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20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95" y="798973"/>
            <a:ext cx="3272247" cy="2247117"/>
          </a:xfrm>
        </p:spPr>
        <p:txBody>
          <a:bodyPr anchor="b">
            <a:normAutofit/>
          </a:bodyPr>
          <a:lstStyle>
            <a:lvl1pPr algn="l">
              <a:defRPr sz="23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401" y="798974"/>
            <a:ext cx="6010904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295" y="3205492"/>
            <a:ext cx="32741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903" y="3205491"/>
            <a:ext cx="32686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5440" y="482171"/>
            <a:ext cx="4073472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828" y="1129513"/>
            <a:ext cx="5530887" cy="1830584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2274" y="1122543"/>
            <a:ext cx="2790444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9951" y="3145992"/>
            <a:ext cx="5522965" cy="2003742"/>
          </a:xfrm>
        </p:spPr>
        <p:txBody>
          <a:bodyPr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005" y="5469857"/>
            <a:ext cx="5525912" cy="320123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005" y="318641"/>
            <a:ext cx="5539561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005" y="3143605"/>
            <a:ext cx="55259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3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12188825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88825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202" y="804520"/>
            <a:ext cx="960077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202" y="2015733"/>
            <a:ext cx="9600774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2171" y="330370"/>
            <a:ext cx="349980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201" y="329308"/>
            <a:ext cx="593728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935" y="798973"/>
            <a:ext cx="81080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99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888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7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9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E6A0C2C0-E271-42E7-BC59-B6C05CF78FC7}"/>
              </a:ext>
            </a:extLst>
          </p:cNvPr>
          <p:cNvGrpSpPr/>
          <p:nvPr/>
        </p:nvGrpSpPr>
        <p:grpSpPr>
          <a:xfrm>
            <a:off x="1522412" y="228600"/>
            <a:ext cx="9144000" cy="5724880"/>
            <a:chOff x="1039224" y="152400"/>
            <a:chExt cx="9144000" cy="57248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BA4597-A7B3-4EBA-BEC2-F48D0EF9D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522"/>
            <a:stretch/>
          </p:blipFill>
          <p:spPr>
            <a:xfrm>
              <a:off x="1039224" y="152400"/>
              <a:ext cx="9144000" cy="9144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CC05D4-7911-49E1-9713-17B975F8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224" y="1066800"/>
              <a:ext cx="9144000" cy="4810480"/>
            </a:xfrm>
            <a:prstGeom prst="rect">
              <a:avLst/>
            </a:prstGeom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049526A9-06D7-4606-B4D2-CAC7930E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8" t="3437" r="4144" b="3738"/>
          <a:stretch/>
        </p:blipFill>
        <p:spPr>
          <a:xfrm>
            <a:off x="1827212" y="1219200"/>
            <a:ext cx="4191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019893-E2B2-8081-15D5-1BFC35748EA9}"/>
              </a:ext>
            </a:extLst>
          </p:cNvPr>
          <p:cNvSpPr txBox="1"/>
          <p:nvPr/>
        </p:nvSpPr>
        <p:spPr>
          <a:xfrm>
            <a:off x="2055812" y="634450"/>
            <a:ext cx="446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πρώτο στάδιο συστέλλονται οι κόλποι και το αίμα περνάει στις κοιλίες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AEE0D-7E48-D5B3-9170-B453E10448B9}"/>
              </a:ext>
            </a:extLst>
          </p:cNvPr>
          <p:cNvSpPr txBox="1"/>
          <p:nvPr/>
        </p:nvSpPr>
        <p:spPr>
          <a:xfrm>
            <a:off x="2055812" y="2828835"/>
            <a:ext cx="705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δεύτερο στάδιο συστέλλονται οι κοιλίες. </a:t>
            </a:r>
            <a:endParaRPr lang="en-US" dirty="0"/>
          </a:p>
          <a:p>
            <a:r>
              <a:rPr lang="el-GR" dirty="0"/>
              <a:t>Οι βαλβίδες είναι κλειστές, </a:t>
            </a:r>
            <a:r>
              <a:rPr lang="en-US" dirty="0"/>
              <a:t> </a:t>
            </a:r>
            <a:r>
              <a:rPr lang="el-GR" dirty="0"/>
              <a:t>το αίμα δεν μπορεί να περάσει πίσω στους κόλπους, οπότε φεύγει από την καρδιά. </a:t>
            </a:r>
            <a:br>
              <a:rPr lang="en-US" dirty="0"/>
            </a:br>
            <a:r>
              <a:rPr lang="el-GR" dirty="0"/>
              <a:t>Ταυτόχρονα, οι κόλποι γεμίζουν πάλι με αίμα.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A8B9A-29AC-DB6D-B7C5-5B7627FD8B6A}"/>
              </a:ext>
            </a:extLst>
          </p:cNvPr>
          <p:cNvSpPr txBox="1"/>
          <p:nvPr/>
        </p:nvSpPr>
        <p:spPr>
          <a:xfrm>
            <a:off x="2055812" y="4901650"/>
            <a:ext cx="644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τρίτο στάδιο, που ονομάζεται καρδιακή παύλα, ο μυς είναι χαλαρός, η καρδιά ξεκουράζεται. Το στάδιο αυτό διαρκεί λιγότερο από μισό δευτερόλεπτο.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AB4B1C-029A-B46A-6F3E-CB9122DB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8" y="239979"/>
            <a:ext cx="1943164" cy="204726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9186F6F-B74C-7901-B017-4B4F222D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8" y="2437648"/>
            <a:ext cx="1943164" cy="198270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3FB8F06-2AA4-EFED-8DE8-4D0B29409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8" y="4570760"/>
            <a:ext cx="1943164" cy="2007936"/>
          </a:xfrm>
          <a:prstGeom prst="rect">
            <a:avLst/>
          </a:prstGeom>
        </p:spPr>
      </p:pic>
      <p:pic>
        <p:nvPicPr>
          <p:cNvPr id="17" name="Εικόνα 16" descr="Εικόνα που περιέχει clipart, ζωγραφιά, παιδική τέχνη, καρτού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0709CD1-51A3-E805-7310-A702A93465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465610"/>
            <a:ext cx="2514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88825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88825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888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12D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στιγμιότυπο οθόνης, καρτούν, σχεδία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69C39E3-16BB-0EFD-C172-F340F5373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24" y="643467"/>
            <a:ext cx="49721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Συλλογη">
  <a:themeElements>
    <a:clrScheme name="Συλλογη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Συλλογη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υλλογη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BA44C2-DD02-4728-BB84-A46183D4F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77</Words>
  <Application>Microsoft Office PowerPoint</Application>
  <PresentationFormat>Προσαρμογή</PresentationFormat>
  <Paragraphs>4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Palatino Linotype</vt:lpstr>
      <vt:lpstr>Συλλογη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2020-04-24T21:25:45Z</dcterms:created>
  <dcterms:modified xsi:type="dcterms:W3CDTF">2025-03-21T13:09:23Z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TC034605549991</vt:lpwstr>
  </property>
</Properties>
</file>