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71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CBAB0C-0D17-1263-49F8-F364E4BAA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DEB3AB9-EAC1-0D1F-81CD-FDC81A423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6665393-22F8-831B-170C-FDBB24B3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11FF-92F2-474A-BCA6-647EB1C4D1F7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BB4D4BE-12F8-734F-E76F-FABD0C69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CC3D50-73E7-4D77-AE7A-958B6AA3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C5C-DB2A-4942-B562-1FBE7EE4B5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485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A8D746-C5B5-3C0A-1219-B549A9A0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B88CB56-F3F5-E3BE-0640-5E8A4B346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36CDB46-D6B3-3986-7667-0BBE527F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11FF-92F2-474A-BCA6-647EB1C4D1F7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AEDF091-A368-A1B6-4C7E-2E5F79EE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47738E1-C001-AE12-A651-0E94F1EE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C5C-DB2A-4942-B562-1FBE7EE4B5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617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84C5324-0FBF-0F23-7AA7-FFADDC337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755818A-BD79-A66E-BEB2-6B5B2D0FF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049EEFF-3D2C-A25C-935B-364D6E9C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11FF-92F2-474A-BCA6-647EB1C4D1F7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F8F8519-4165-434C-2DCA-B08F39BC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0060861-CB01-41E0-A810-3AC63451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C5C-DB2A-4942-B562-1FBE7EE4B5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926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4E7461-CE10-EDC3-A497-DFE3E3C9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57DD8C-48FF-7D23-12BC-BE309B68B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C08AC6-399E-9A51-C129-D9E3B5D32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11FF-92F2-474A-BCA6-647EB1C4D1F7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A76FF28-9DE8-65FE-3314-8D8ABBE1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53B6275-1EFC-2BEB-1DD1-0D3ED60E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C5C-DB2A-4942-B562-1FBE7EE4B5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91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1F206C-5413-A414-084E-574EA0A5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E1B8592-B618-5877-C7B3-50CF6313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C7548F-545D-5999-C60B-39A919A0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11FF-92F2-474A-BCA6-647EB1C4D1F7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823BA04-8CE0-1EBB-3409-AE02D3B4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045ECF-A52E-A5F0-7DCE-6F71AA71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C5C-DB2A-4942-B562-1FBE7EE4B5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179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901B40-422A-4F60-1386-3F4312EC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949395-3D7C-41C1-9B5F-7EF78ACE2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83704EA-2EC3-1CFD-2EB7-08169CC48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A24A51C-C15E-9432-373D-0C892BB9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11FF-92F2-474A-BCA6-647EB1C4D1F7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116CB0E-F81F-C22C-C99C-E9E9573D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28CADB2-E2EB-520B-98DA-1E5BB543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C5C-DB2A-4942-B562-1FBE7EE4B5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967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218DA5-8038-044C-E185-5DAB1A98A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AEB2368-0629-FC75-57AF-D877D9609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C29FEF-5A34-2CDA-3587-98B7B223D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36CF73E-95CD-08B1-A686-27624E8DC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223602B-9361-D7C1-F8B6-4ECD5FAD0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80B16A7-E068-4EF5-5F08-519FC87A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11FF-92F2-474A-BCA6-647EB1C4D1F7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A866CA1-D26F-A338-F183-CECD65BEE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6553E72-FFCE-CE52-9B49-54E1721E2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C5C-DB2A-4942-B562-1FBE7EE4B5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332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FABD6C-401E-819C-2EAE-649ADF5A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2D38CE6-D4CF-28DC-272A-D692BFBA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11FF-92F2-474A-BCA6-647EB1C4D1F7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E93220C-020A-E4B1-058C-5BE5633AE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B3FA964-2CD5-E66F-6FF9-57B4DD229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C5C-DB2A-4942-B562-1FBE7EE4B5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625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CBE5114-3C71-445B-48F7-C50222E1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11FF-92F2-474A-BCA6-647EB1C4D1F7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DBF5DE7-D8C2-BA00-EA34-02D3F1F3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B2CA071-E517-B592-B04F-3B3348DC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C5C-DB2A-4942-B562-1FBE7EE4B5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552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7DF92B-92AE-2B53-BDF1-78351C73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1690EE-B747-D0F4-4E72-FD40F539F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A7E60C6-CB2E-93B5-3B24-647758648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4E061F7-6264-1872-EE30-FCA9A065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11FF-92F2-474A-BCA6-647EB1C4D1F7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5884409-8781-F5B8-EE8B-32EAC9FC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0B83267-3987-D302-F708-C108A165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C5C-DB2A-4942-B562-1FBE7EE4B5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189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5DF33B-C130-8F31-9460-BBA5AD2BB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E7FAE69-083C-1F4B-4D04-D7BE0A2C0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7FBD784-8191-5348-FB6E-26063EBB5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0F48132-EC65-4C03-6DB8-5D744C97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11FF-92F2-474A-BCA6-647EB1C4D1F7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8DA532A-1ACF-9874-EC84-734BE48CC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F7EC0DC-F390-AF04-69D6-9AB029B4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C5C-DB2A-4942-B562-1FBE7EE4B5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090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4D333DF-D307-7FC1-C714-0D2AF9765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5FB1D27-2D1C-E5E8-245B-C1C766CD9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E40BB61-29BE-F04A-2200-580C6975D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D211FF-92F2-474A-BCA6-647EB1C4D1F7}" type="datetimeFigureOut">
              <a:rPr lang="el-GR" smtClean="0"/>
              <a:t>28/1/2025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CA8DC2D-2A96-72CC-2E52-319495B12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DB1D299-94BA-7949-A51C-DD36EDC4E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96EC5C-DB2A-4942-B562-1FBE7EE4B5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08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22EFB2-5CB2-1A60-7014-23B45E96C3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Κεφάλαιο 12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85A7E80-0C80-71FC-5D20-57956DFF1D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Το ανάγλυφο της Γης</a:t>
            </a:r>
          </a:p>
        </p:txBody>
      </p:sp>
    </p:spTree>
    <p:extLst>
      <p:ext uri="{BB962C8B-B14F-4D97-AF65-F5344CB8AC3E}">
        <p14:creationId xmlns:p14="http://schemas.microsoft.com/office/powerpoint/2010/main" val="3103446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6836C2C-FE7D-7BF6-1995-B8B29F10B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357187"/>
            <a:ext cx="1090612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48FFA92-41B2-ED49-3A9C-4921E906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890587"/>
            <a:ext cx="72580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92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2F967F8-EE88-FA0F-8A06-F4DCA34F2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890587"/>
            <a:ext cx="72580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38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80D4CB3-7467-B158-FF48-7CBC19626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890587"/>
            <a:ext cx="72580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3D3C8FC-505B-F0AE-C980-069C1B7BD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890587"/>
            <a:ext cx="72580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89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36321CF-A847-109F-ACC3-38D77358F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890587"/>
            <a:ext cx="72580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0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6F4571E-262F-F8B7-8C2F-87C5870C9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890587"/>
            <a:ext cx="72580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9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E1EA532-7031-DD59-4004-4CE3417DC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357187"/>
            <a:ext cx="1090612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5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7D7A194-A9FA-6E2D-9D19-86FEB8EAA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890587"/>
            <a:ext cx="72580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01EB418-CEE4-86AC-B43A-AA198DFB5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890587"/>
            <a:ext cx="72580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7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1B84FF2-7FA3-F2D1-6F2F-91E6D0B3A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890587"/>
            <a:ext cx="72580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2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2FAB5-2673-8516-271D-9D7E5E883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FA0B5A7-E295-8AC7-4BFA-68A0643E4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890587"/>
            <a:ext cx="72580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5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9E6C178-67AF-7B20-B033-31514557B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890587"/>
            <a:ext cx="72580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9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DCCCB85-EB1E-3E7A-28E0-87B077304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890587"/>
            <a:ext cx="72580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8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8C49C12-8F60-4D92-9A62-A7F7C9893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890587"/>
            <a:ext cx="72580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64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Ευρεία οθόνη</PresentationFormat>
  <Paragraphs>2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Θέμα του Office</vt:lpstr>
      <vt:lpstr>Κεφάλαιο 12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ΜΠΟΥΣΚΟΣ ΜΙΧΑΗΛ</dc:creator>
  <cp:lastModifiedBy>ΜΠΟΥΣΚΟΣ ΜΙΧΑΗΛ</cp:lastModifiedBy>
  <cp:revision>2</cp:revision>
  <dcterms:created xsi:type="dcterms:W3CDTF">2025-01-27T13:53:43Z</dcterms:created>
  <dcterms:modified xsi:type="dcterms:W3CDTF">2025-01-28T13:15:37Z</dcterms:modified>
</cp:coreProperties>
</file>