
<file path=[Content_Types].xml><?xml version="1.0" encoding="utf-8"?>
<Types xmlns="http://schemas.openxmlformats.org/package/2006/content-types">
  <Default Extension="avi" ContentType="video/x-msvideo"/>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348" r:id="rId2"/>
    <p:sldId id="389" r:id="rId3"/>
    <p:sldId id="319" r:id="rId4"/>
    <p:sldId id="379" r:id="rId5"/>
    <p:sldId id="381" r:id="rId6"/>
    <p:sldId id="335" r:id="rId7"/>
    <p:sldId id="380" r:id="rId8"/>
    <p:sldId id="315" r:id="rId9"/>
    <p:sldId id="382" r:id="rId10"/>
    <p:sldId id="338" r:id="rId11"/>
    <p:sldId id="383" r:id="rId12"/>
    <p:sldId id="333" r:id="rId13"/>
    <p:sldId id="355" r:id="rId14"/>
    <p:sldId id="334" r:id="rId15"/>
    <p:sldId id="356" r:id="rId16"/>
    <p:sldId id="337" r:id="rId17"/>
    <p:sldId id="357" r:id="rId18"/>
    <p:sldId id="336" r:id="rId19"/>
    <p:sldId id="321" r:id="rId20"/>
    <p:sldId id="359" r:id="rId21"/>
    <p:sldId id="317" r:id="rId22"/>
    <p:sldId id="384" r:id="rId23"/>
    <p:sldId id="318" r:id="rId24"/>
    <p:sldId id="385" r:id="rId25"/>
    <p:sldId id="257" r:id="rId26"/>
    <p:sldId id="362" r:id="rId27"/>
    <p:sldId id="259" r:id="rId28"/>
    <p:sldId id="386" r:id="rId29"/>
    <p:sldId id="260" r:id="rId30"/>
    <p:sldId id="323" r:id="rId31"/>
    <p:sldId id="365" r:id="rId32"/>
    <p:sldId id="339" r:id="rId33"/>
    <p:sldId id="366" r:id="rId34"/>
    <p:sldId id="340" r:id="rId35"/>
    <p:sldId id="367" r:id="rId36"/>
    <p:sldId id="341" r:id="rId37"/>
    <p:sldId id="368" r:id="rId38"/>
    <p:sldId id="387" r:id="rId39"/>
    <p:sldId id="369" r:id="rId40"/>
    <p:sldId id="270" r:id="rId41"/>
    <p:sldId id="370" r:id="rId42"/>
    <p:sldId id="271" r:id="rId43"/>
    <p:sldId id="371" r:id="rId44"/>
    <p:sldId id="272" r:id="rId45"/>
    <p:sldId id="372" r:id="rId46"/>
    <p:sldId id="324" r:id="rId47"/>
    <p:sldId id="373" r:id="rId48"/>
    <p:sldId id="258" r:id="rId49"/>
    <p:sldId id="374" r:id="rId50"/>
    <p:sldId id="343" r:id="rId51"/>
    <p:sldId id="375" r:id="rId52"/>
    <p:sldId id="390" r:id="rId53"/>
    <p:sldId id="378" r:id="rId54"/>
    <p:sldId id="388" r:id="rId55"/>
    <p:sldId id="266" r:id="rId56"/>
    <p:sldId id="377" r:id="rId57"/>
    <p:sldId id="376" r:id="rId5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119" d="100"/>
          <a:sy n="119" d="100"/>
        </p:scale>
        <p:origin x="21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3CF80E-979B-4DA1-871A-FFF6FE97D65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FBA45D3-856D-4BB7-AAE9-CE42464AE917}">
      <dgm:prSet/>
      <dgm:spPr/>
      <dgm:t>
        <a:bodyPr/>
        <a:lstStyle/>
        <a:p>
          <a:r>
            <a:rPr lang="el-GR" dirty="0"/>
            <a:t>Σύμφωνα με έναν μύθο του λαού Ibibio της νοτιοανατολικής Νιγηρίας, το κουκλοθέατρο γεννήθηκε </a:t>
          </a:r>
          <a:r>
            <a:rPr lang="el-GR" dirty="0">
              <a:solidFill>
                <a:srgbClr val="FF0000"/>
              </a:solidFill>
            </a:rPr>
            <a:t>στη χώρα των νεκρών</a:t>
          </a:r>
          <a:r>
            <a:rPr lang="el-GR" dirty="0"/>
            <a:t>. Μια μέρα, ένας ζωντανός άνδρας κατέβηκε στη χώρα των νεκρών και είδε ένα από αυτά τα σόου</a:t>
          </a:r>
          <a:r>
            <a:rPr lang="el-GR" dirty="0">
              <a:solidFill>
                <a:srgbClr val="FF0000"/>
              </a:solidFill>
            </a:rPr>
            <a:t>. Όταν επέστρεψε στη χώρα των ζωντανών, τους δίδαξε αυτή την τέχνη</a:t>
          </a:r>
          <a:r>
            <a:rPr lang="el-GR" dirty="0"/>
            <a:t>. </a:t>
          </a:r>
          <a:endParaRPr lang="en-US" dirty="0"/>
        </a:p>
      </dgm:t>
    </dgm:pt>
    <dgm:pt modelId="{3E954919-6D7F-4B71-AD89-B0E6BC50E202}" type="parTrans" cxnId="{88F5B58B-2F09-4C97-8C62-595A98E7237E}">
      <dgm:prSet/>
      <dgm:spPr/>
      <dgm:t>
        <a:bodyPr/>
        <a:lstStyle/>
        <a:p>
          <a:endParaRPr lang="en-US"/>
        </a:p>
      </dgm:t>
    </dgm:pt>
    <dgm:pt modelId="{66EAB9EF-B93F-4662-ACB1-226B02BED7FA}" type="sibTrans" cxnId="{88F5B58B-2F09-4C97-8C62-595A98E7237E}">
      <dgm:prSet/>
      <dgm:spPr/>
      <dgm:t>
        <a:bodyPr/>
        <a:lstStyle/>
        <a:p>
          <a:endParaRPr lang="en-US"/>
        </a:p>
      </dgm:t>
    </dgm:pt>
    <dgm:pt modelId="{E7B2D0DC-1087-452D-8366-91A959601C8D}">
      <dgm:prSet/>
      <dgm:spPr/>
      <dgm:t>
        <a:bodyPr/>
        <a:lstStyle/>
        <a:p>
          <a:r>
            <a:rPr lang="el-GR" dirty="0"/>
            <a:t>Στο Μαλάουι, ένας θρύλος του </a:t>
          </a:r>
          <a:r>
            <a:rPr lang="el-GR" dirty="0" err="1"/>
            <a:t>Chewa</a:t>
          </a:r>
          <a:r>
            <a:rPr lang="el-GR" dirty="0"/>
            <a:t> λέει πώς </a:t>
          </a:r>
          <a:r>
            <a:rPr lang="el-GR" dirty="0">
              <a:solidFill>
                <a:srgbClr val="FF0000"/>
              </a:solidFill>
            </a:rPr>
            <a:t>ένας άντρας που δεν είχε παιδιά άρχισε να διαμορφώνει δύο μικρά αγαλματίδια από πηλό</a:t>
          </a:r>
          <a:r>
            <a:rPr lang="el-GR" dirty="0"/>
            <a:t>. Ένα βράδυ, ήρθαν στη ζωή και άρχισαν να συμπεριφέρονται σαν άνθρωποι. </a:t>
          </a:r>
          <a:endParaRPr lang="en-US" dirty="0"/>
        </a:p>
      </dgm:t>
    </dgm:pt>
    <dgm:pt modelId="{E4FD7F2A-5690-4D1D-AFAC-02C1D0DA5E6B}" type="parTrans" cxnId="{900BF1AE-A954-4893-82C9-BD1A3D98B1E3}">
      <dgm:prSet/>
      <dgm:spPr/>
      <dgm:t>
        <a:bodyPr/>
        <a:lstStyle/>
        <a:p>
          <a:endParaRPr lang="en-US"/>
        </a:p>
      </dgm:t>
    </dgm:pt>
    <dgm:pt modelId="{A283B992-8317-4D3A-8E05-4CBE0DC0A8CB}" type="sibTrans" cxnId="{900BF1AE-A954-4893-82C9-BD1A3D98B1E3}">
      <dgm:prSet/>
      <dgm:spPr/>
      <dgm:t>
        <a:bodyPr/>
        <a:lstStyle/>
        <a:p>
          <a:endParaRPr lang="en-US"/>
        </a:p>
      </dgm:t>
    </dgm:pt>
    <dgm:pt modelId="{4D7A2119-D1B9-43CE-AA4A-9661227300FC}" type="pres">
      <dgm:prSet presAssocID="{153CF80E-979B-4DA1-871A-FFF6FE97D653}" presName="linear" presStyleCnt="0">
        <dgm:presLayoutVars>
          <dgm:animLvl val="lvl"/>
          <dgm:resizeHandles val="exact"/>
        </dgm:presLayoutVars>
      </dgm:prSet>
      <dgm:spPr/>
    </dgm:pt>
    <dgm:pt modelId="{0431B889-562B-4348-A1D8-BD0758785D3A}" type="pres">
      <dgm:prSet presAssocID="{9FBA45D3-856D-4BB7-AAE9-CE42464AE917}" presName="parentText" presStyleLbl="node1" presStyleIdx="0" presStyleCnt="2">
        <dgm:presLayoutVars>
          <dgm:chMax val="0"/>
          <dgm:bulletEnabled val="1"/>
        </dgm:presLayoutVars>
      </dgm:prSet>
      <dgm:spPr/>
    </dgm:pt>
    <dgm:pt modelId="{1BBD17F2-7BD0-4B01-9822-1B265D7D3C0C}" type="pres">
      <dgm:prSet presAssocID="{66EAB9EF-B93F-4662-ACB1-226B02BED7FA}" presName="spacer" presStyleCnt="0"/>
      <dgm:spPr/>
    </dgm:pt>
    <dgm:pt modelId="{33BDCF8D-D255-46F2-A78C-8AEA18749A0F}" type="pres">
      <dgm:prSet presAssocID="{E7B2D0DC-1087-452D-8366-91A959601C8D}" presName="parentText" presStyleLbl="node1" presStyleIdx="1" presStyleCnt="2">
        <dgm:presLayoutVars>
          <dgm:chMax val="0"/>
          <dgm:bulletEnabled val="1"/>
        </dgm:presLayoutVars>
      </dgm:prSet>
      <dgm:spPr/>
    </dgm:pt>
  </dgm:ptLst>
  <dgm:cxnLst>
    <dgm:cxn modelId="{1806792F-C853-4E04-A93F-C5770AD13E44}" type="presOf" srcId="{9FBA45D3-856D-4BB7-AAE9-CE42464AE917}" destId="{0431B889-562B-4348-A1D8-BD0758785D3A}" srcOrd="0" destOrd="0" presId="urn:microsoft.com/office/officeart/2005/8/layout/vList2"/>
    <dgm:cxn modelId="{88F5B58B-2F09-4C97-8C62-595A98E7237E}" srcId="{153CF80E-979B-4DA1-871A-FFF6FE97D653}" destId="{9FBA45D3-856D-4BB7-AAE9-CE42464AE917}" srcOrd="0" destOrd="0" parTransId="{3E954919-6D7F-4B71-AD89-B0E6BC50E202}" sibTransId="{66EAB9EF-B93F-4662-ACB1-226B02BED7FA}"/>
    <dgm:cxn modelId="{C9FB6EA7-D1D4-4C05-A4AF-9AA5EF5D8736}" type="presOf" srcId="{E7B2D0DC-1087-452D-8366-91A959601C8D}" destId="{33BDCF8D-D255-46F2-A78C-8AEA18749A0F}" srcOrd="0" destOrd="0" presId="urn:microsoft.com/office/officeart/2005/8/layout/vList2"/>
    <dgm:cxn modelId="{900BF1AE-A954-4893-82C9-BD1A3D98B1E3}" srcId="{153CF80E-979B-4DA1-871A-FFF6FE97D653}" destId="{E7B2D0DC-1087-452D-8366-91A959601C8D}" srcOrd="1" destOrd="0" parTransId="{E4FD7F2A-5690-4D1D-AFAC-02C1D0DA5E6B}" sibTransId="{A283B992-8317-4D3A-8E05-4CBE0DC0A8CB}"/>
    <dgm:cxn modelId="{B7A60FD3-3CD0-42C9-8A31-5ABA3CF02BDD}" type="presOf" srcId="{153CF80E-979B-4DA1-871A-FFF6FE97D653}" destId="{4D7A2119-D1B9-43CE-AA4A-9661227300FC}" srcOrd="0" destOrd="0" presId="urn:microsoft.com/office/officeart/2005/8/layout/vList2"/>
    <dgm:cxn modelId="{FF8A0BA2-D0FD-4E0B-A447-9045EA1CFAC7}" type="presParOf" srcId="{4D7A2119-D1B9-43CE-AA4A-9661227300FC}" destId="{0431B889-562B-4348-A1D8-BD0758785D3A}" srcOrd="0" destOrd="0" presId="urn:microsoft.com/office/officeart/2005/8/layout/vList2"/>
    <dgm:cxn modelId="{497B2026-CF71-46D7-9D79-B6699AAA6A92}" type="presParOf" srcId="{4D7A2119-D1B9-43CE-AA4A-9661227300FC}" destId="{1BBD17F2-7BD0-4B01-9822-1B265D7D3C0C}" srcOrd="1" destOrd="0" presId="urn:microsoft.com/office/officeart/2005/8/layout/vList2"/>
    <dgm:cxn modelId="{DB1738F5-CB77-43B0-9F47-6543EA4D5654}" type="presParOf" srcId="{4D7A2119-D1B9-43CE-AA4A-9661227300FC}" destId="{33BDCF8D-D255-46F2-A78C-8AEA18749A0F}"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3CF80E-979B-4DA1-871A-FFF6FE97D653}"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en-US"/>
        </a:p>
      </dgm:t>
    </dgm:pt>
    <dgm:pt modelId="{9B5B1E5A-BB66-424D-90E2-F12B4E427028}">
      <dgm:prSet/>
      <dgm:spPr/>
      <dgm:t>
        <a:bodyPr/>
        <a:lstStyle/>
        <a:p>
          <a:pPr>
            <a:buFont typeface="Symbol" panose="05050102010706020507" pitchFamily="18" charset="2"/>
            <a:buChar char=""/>
          </a:pPr>
          <a:r>
            <a:rPr lang="el-GR" dirty="0" err="1">
              <a:latin typeface="+mn-lt"/>
            </a:rPr>
            <a:t>According</a:t>
          </a:r>
          <a:r>
            <a:rPr lang="el-GR" dirty="0">
              <a:latin typeface="+mn-lt"/>
            </a:rPr>
            <a:t> </a:t>
          </a:r>
          <a:r>
            <a:rPr lang="el-GR" dirty="0" err="1">
              <a:latin typeface="+mn-lt"/>
            </a:rPr>
            <a:t>to</a:t>
          </a:r>
          <a:r>
            <a:rPr lang="el-GR" dirty="0">
              <a:latin typeface="+mn-lt"/>
            </a:rPr>
            <a:t> a </a:t>
          </a:r>
          <a:r>
            <a:rPr lang="el-GR" dirty="0" err="1">
              <a:latin typeface="+mn-lt"/>
            </a:rPr>
            <a:t>legend</a:t>
          </a:r>
          <a:r>
            <a:rPr lang="el-GR" dirty="0">
              <a:latin typeface="+mn-lt"/>
            </a:rPr>
            <a:t> of the </a:t>
          </a:r>
          <a:r>
            <a:rPr lang="el-GR" dirty="0" err="1">
              <a:latin typeface="+mn-lt"/>
            </a:rPr>
            <a:t>Ibibio</a:t>
          </a:r>
          <a:r>
            <a:rPr lang="el-GR" dirty="0">
              <a:latin typeface="+mn-lt"/>
            </a:rPr>
            <a:t> </a:t>
          </a:r>
          <a:r>
            <a:rPr lang="el-GR" dirty="0" err="1">
              <a:latin typeface="+mn-lt"/>
            </a:rPr>
            <a:t>people</a:t>
          </a:r>
          <a:r>
            <a:rPr lang="el-GR" dirty="0">
              <a:latin typeface="+mn-lt"/>
            </a:rPr>
            <a:t> of </a:t>
          </a:r>
          <a:r>
            <a:rPr lang="el-GR" dirty="0" err="1">
              <a:latin typeface="+mn-lt"/>
            </a:rPr>
            <a:t>southeastern</a:t>
          </a:r>
          <a:r>
            <a:rPr lang="el-GR" dirty="0">
              <a:latin typeface="+mn-lt"/>
            </a:rPr>
            <a:t> </a:t>
          </a:r>
          <a:r>
            <a:rPr lang="el-GR" dirty="0" err="1">
              <a:latin typeface="+mn-lt"/>
            </a:rPr>
            <a:t>Nigeria</a:t>
          </a:r>
          <a:r>
            <a:rPr lang="el-GR" dirty="0">
              <a:latin typeface="+mn-lt"/>
            </a:rPr>
            <a:t>, </a:t>
          </a:r>
          <a:r>
            <a:rPr lang="el-GR" dirty="0" err="1">
              <a:latin typeface="+mn-lt"/>
            </a:rPr>
            <a:t>puppetry</a:t>
          </a:r>
          <a:r>
            <a:rPr lang="el-GR" dirty="0">
              <a:latin typeface="+mn-lt"/>
            </a:rPr>
            <a:t> </a:t>
          </a:r>
          <a:r>
            <a:rPr lang="el-GR" dirty="0" err="1">
              <a:latin typeface="+mn-lt"/>
            </a:rPr>
            <a:t>was</a:t>
          </a:r>
          <a:r>
            <a:rPr lang="el-GR" dirty="0">
              <a:latin typeface="+mn-lt"/>
            </a:rPr>
            <a:t> </a:t>
          </a:r>
          <a:r>
            <a:rPr lang="el-GR" dirty="0" err="1">
              <a:latin typeface="+mn-lt"/>
            </a:rPr>
            <a:t>born</a:t>
          </a:r>
          <a:r>
            <a:rPr lang="el-GR" dirty="0">
              <a:latin typeface="+mn-lt"/>
            </a:rPr>
            <a:t> in the </a:t>
          </a:r>
          <a:r>
            <a:rPr lang="el-GR" dirty="0" err="1">
              <a:latin typeface="+mn-lt"/>
            </a:rPr>
            <a:t>land</a:t>
          </a:r>
          <a:r>
            <a:rPr lang="el-GR" dirty="0">
              <a:latin typeface="+mn-lt"/>
            </a:rPr>
            <a:t> of the </a:t>
          </a:r>
          <a:r>
            <a:rPr lang="el-GR" dirty="0" err="1">
              <a:latin typeface="+mn-lt"/>
            </a:rPr>
            <a:t>dead</a:t>
          </a:r>
          <a:r>
            <a:rPr lang="el-GR" dirty="0">
              <a:latin typeface="+mn-lt"/>
            </a:rPr>
            <a:t>.</a:t>
          </a:r>
        </a:p>
      </dgm:t>
    </dgm:pt>
    <dgm:pt modelId="{3D3D9D1A-80A4-4C0E-929D-DB9575E75287}" type="parTrans" cxnId="{EC2C2A4F-831C-4C1E-8B73-253F88A7FC58}">
      <dgm:prSet/>
      <dgm:spPr/>
      <dgm:t>
        <a:bodyPr/>
        <a:lstStyle/>
        <a:p>
          <a:endParaRPr lang="el-GR"/>
        </a:p>
      </dgm:t>
    </dgm:pt>
    <dgm:pt modelId="{1C86536F-43DC-42E7-BDEB-C9AA7CC8E779}" type="sibTrans" cxnId="{EC2C2A4F-831C-4C1E-8B73-253F88A7FC58}">
      <dgm:prSet/>
      <dgm:spPr/>
      <dgm:t>
        <a:bodyPr/>
        <a:lstStyle/>
        <a:p>
          <a:endParaRPr lang="el-GR"/>
        </a:p>
      </dgm:t>
    </dgm:pt>
    <dgm:pt modelId="{633F013C-F70B-4C4E-958D-EAE3EAA9DE74}">
      <dgm:prSet/>
      <dgm:spPr/>
      <dgm:t>
        <a:bodyPr/>
        <a:lstStyle/>
        <a:p>
          <a:endParaRPr lang="el-GR" dirty="0"/>
        </a:p>
      </dgm:t>
    </dgm:pt>
    <dgm:pt modelId="{4264E7DF-547C-4378-AF95-1D79961EFDC7}" type="parTrans" cxnId="{8E3BC3DD-3BF6-4673-AFCE-C99F35BF9ADD}">
      <dgm:prSet/>
      <dgm:spPr/>
      <dgm:t>
        <a:bodyPr/>
        <a:lstStyle/>
        <a:p>
          <a:endParaRPr lang="el-GR"/>
        </a:p>
      </dgm:t>
    </dgm:pt>
    <dgm:pt modelId="{D3B2E55E-0EF4-4B66-A95E-C12E9993B8AF}" type="sibTrans" cxnId="{8E3BC3DD-3BF6-4673-AFCE-C99F35BF9ADD}">
      <dgm:prSet/>
      <dgm:spPr/>
      <dgm:t>
        <a:bodyPr/>
        <a:lstStyle/>
        <a:p>
          <a:endParaRPr lang="el-GR"/>
        </a:p>
      </dgm:t>
    </dgm:pt>
    <dgm:pt modelId="{9F0BBA03-6B2F-4D53-A0F6-80E70D640F56}">
      <dgm:prSet/>
      <dgm:spPr/>
      <dgm:t>
        <a:bodyPr/>
        <a:lstStyle/>
        <a:p>
          <a:pPr>
            <a:buFont typeface="Symbol" panose="05050102010706020507" pitchFamily="18" charset="2"/>
            <a:buChar char=""/>
          </a:pPr>
          <a:r>
            <a:rPr lang="el-GR" dirty="0">
              <a:latin typeface="+mn-lt"/>
            </a:rPr>
            <a:t>In </a:t>
          </a:r>
          <a:r>
            <a:rPr lang="el-GR" dirty="0" err="1">
              <a:latin typeface="+mn-lt"/>
            </a:rPr>
            <a:t>Malawi</a:t>
          </a:r>
          <a:r>
            <a:rPr lang="el-GR" dirty="0">
              <a:latin typeface="+mn-lt"/>
            </a:rPr>
            <a:t>, a </a:t>
          </a:r>
          <a:r>
            <a:rPr lang="el-GR" dirty="0" err="1">
              <a:latin typeface="+mn-lt"/>
            </a:rPr>
            <a:t>Chewa</a:t>
          </a:r>
          <a:r>
            <a:rPr lang="el-GR" dirty="0">
              <a:latin typeface="+mn-lt"/>
            </a:rPr>
            <a:t> </a:t>
          </a:r>
          <a:r>
            <a:rPr lang="el-GR" dirty="0" err="1">
              <a:latin typeface="+mn-lt"/>
            </a:rPr>
            <a:t>legend</a:t>
          </a:r>
          <a:r>
            <a:rPr lang="el-GR" dirty="0">
              <a:latin typeface="+mn-lt"/>
            </a:rPr>
            <a:t> </a:t>
          </a:r>
          <a:r>
            <a:rPr lang="el-GR" dirty="0" err="1">
              <a:latin typeface="+mn-lt"/>
            </a:rPr>
            <a:t>says</a:t>
          </a:r>
          <a:r>
            <a:rPr lang="el-GR" dirty="0">
              <a:latin typeface="+mn-lt"/>
            </a:rPr>
            <a:t> </a:t>
          </a:r>
          <a:r>
            <a:rPr lang="el-GR" dirty="0" err="1">
              <a:latin typeface="+mn-lt"/>
            </a:rPr>
            <a:t>that</a:t>
          </a:r>
          <a:r>
            <a:rPr lang="el-GR" dirty="0">
              <a:latin typeface="+mn-lt"/>
            </a:rPr>
            <a:t> a </a:t>
          </a:r>
          <a:r>
            <a:rPr lang="el-GR" dirty="0" err="1">
              <a:latin typeface="+mn-lt"/>
            </a:rPr>
            <a:t>man</a:t>
          </a:r>
          <a:r>
            <a:rPr lang="el-GR" dirty="0">
              <a:latin typeface="+mn-lt"/>
            </a:rPr>
            <a:t> </a:t>
          </a:r>
          <a:r>
            <a:rPr lang="el-GR" dirty="0" err="1">
              <a:latin typeface="+mn-lt"/>
            </a:rPr>
            <a:t>who</a:t>
          </a:r>
          <a:r>
            <a:rPr lang="el-GR" dirty="0">
              <a:latin typeface="+mn-lt"/>
            </a:rPr>
            <a:t> </a:t>
          </a:r>
          <a:r>
            <a:rPr lang="el-GR" dirty="0" err="1">
              <a:latin typeface="+mn-lt"/>
            </a:rPr>
            <a:t>had</a:t>
          </a:r>
          <a:r>
            <a:rPr lang="el-GR" dirty="0">
              <a:latin typeface="+mn-lt"/>
            </a:rPr>
            <a:t> </a:t>
          </a:r>
          <a:r>
            <a:rPr lang="el-GR" dirty="0" err="1">
              <a:latin typeface="+mn-lt"/>
            </a:rPr>
            <a:t>no</a:t>
          </a:r>
          <a:r>
            <a:rPr lang="el-GR" dirty="0">
              <a:latin typeface="+mn-lt"/>
            </a:rPr>
            <a:t> </a:t>
          </a:r>
          <a:r>
            <a:rPr lang="el-GR" dirty="0" err="1">
              <a:latin typeface="+mn-lt"/>
            </a:rPr>
            <a:t>children</a:t>
          </a:r>
          <a:r>
            <a:rPr lang="el-GR" dirty="0">
              <a:latin typeface="+mn-lt"/>
            </a:rPr>
            <a:t> </a:t>
          </a:r>
          <a:r>
            <a:rPr lang="el-GR" dirty="0" err="1">
              <a:latin typeface="+mn-lt"/>
            </a:rPr>
            <a:t>began</a:t>
          </a:r>
          <a:r>
            <a:rPr lang="el-GR" dirty="0">
              <a:latin typeface="+mn-lt"/>
            </a:rPr>
            <a:t> </a:t>
          </a:r>
          <a:r>
            <a:rPr lang="el-GR" dirty="0" err="1">
              <a:latin typeface="+mn-lt"/>
            </a:rPr>
            <a:t>to</a:t>
          </a:r>
          <a:r>
            <a:rPr lang="el-GR" dirty="0">
              <a:latin typeface="+mn-lt"/>
            </a:rPr>
            <a:t> </a:t>
          </a:r>
          <a:r>
            <a:rPr lang="el-GR" dirty="0" err="1">
              <a:latin typeface="+mn-lt"/>
            </a:rPr>
            <a:t>shape</a:t>
          </a:r>
          <a:r>
            <a:rPr lang="el-GR" dirty="0">
              <a:latin typeface="+mn-lt"/>
            </a:rPr>
            <a:t> </a:t>
          </a:r>
          <a:r>
            <a:rPr lang="el-GR" dirty="0" err="1">
              <a:latin typeface="+mn-lt"/>
            </a:rPr>
            <a:t>two</a:t>
          </a:r>
          <a:r>
            <a:rPr lang="el-GR" dirty="0">
              <a:latin typeface="+mn-lt"/>
            </a:rPr>
            <a:t> </a:t>
          </a:r>
          <a:r>
            <a:rPr lang="el-GR" dirty="0" err="1">
              <a:latin typeface="+mn-lt"/>
            </a:rPr>
            <a:t>small</a:t>
          </a:r>
          <a:r>
            <a:rPr lang="el-GR" dirty="0">
              <a:latin typeface="+mn-lt"/>
            </a:rPr>
            <a:t> </a:t>
          </a:r>
          <a:r>
            <a:rPr lang="el-GR" dirty="0" err="1">
              <a:latin typeface="+mn-lt"/>
            </a:rPr>
            <a:t>clay</a:t>
          </a:r>
          <a:r>
            <a:rPr lang="el-GR" dirty="0">
              <a:latin typeface="+mn-lt"/>
            </a:rPr>
            <a:t> </a:t>
          </a:r>
          <a:r>
            <a:rPr lang="el-GR" dirty="0" err="1">
              <a:latin typeface="+mn-lt"/>
            </a:rPr>
            <a:t>figurines</a:t>
          </a:r>
          <a:r>
            <a:rPr lang="el-GR" dirty="0">
              <a:latin typeface="+mn-lt"/>
            </a:rPr>
            <a:t>. </a:t>
          </a:r>
          <a:r>
            <a:rPr lang="el-GR" dirty="0" err="1">
              <a:latin typeface="+mn-lt"/>
            </a:rPr>
            <a:t>One</a:t>
          </a:r>
          <a:r>
            <a:rPr lang="el-GR" dirty="0">
              <a:latin typeface="+mn-lt"/>
            </a:rPr>
            <a:t> </a:t>
          </a:r>
          <a:r>
            <a:rPr lang="el-GR" dirty="0" err="1">
              <a:latin typeface="+mn-lt"/>
            </a:rPr>
            <a:t>night</a:t>
          </a:r>
          <a:r>
            <a:rPr lang="el-GR" dirty="0">
              <a:latin typeface="+mn-lt"/>
            </a:rPr>
            <a:t> </a:t>
          </a:r>
          <a:r>
            <a:rPr lang="el-GR" dirty="0" err="1">
              <a:latin typeface="+mn-lt"/>
            </a:rPr>
            <a:t>they</a:t>
          </a:r>
          <a:r>
            <a:rPr lang="el-GR" dirty="0">
              <a:latin typeface="+mn-lt"/>
            </a:rPr>
            <a:t> </a:t>
          </a:r>
          <a:r>
            <a:rPr lang="el-GR" dirty="0" err="1">
              <a:latin typeface="+mn-lt"/>
            </a:rPr>
            <a:t>came</a:t>
          </a:r>
          <a:r>
            <a:rPr lang="el-GR" dirty="0">
              <a:latin typeface="+mn-lt"/>
            </a:rPr>
            <a:t> </a:t>
          </a:r>
          <a:r>
            <a:rPr lang="el-GR" dirty="0" err="1">
              <a:latin typeface="+mn-lt"/>
            </a:rPr>
            <a:t>to</a:t>
          </a:r>
          <a:r>
            <a:rPr lang="el-GR" dirty="0">
              <a:latin typeface="+mn-lt"/>
            </a:rPr>
            <a:t> </a:t>
          </a:r>
          <a:r>
            <a:rPr lang="el-GR" dirty="0" err="1">
              <a:latin typeface="+mn-lt"/>
            </a:rPr>
            <a:t>life</a:t>
          </a:r>
          <a:r>
            <a:rPr lang="el-GR" dirty="0">
              <a:latin typeface="+mn-lt"/>
            </a:rPr>
            <a:t> and </a:t>
          </a:r>
          <a:r>
            <a:rPr lang="el-GR" dirty="0" err="1">
              <a:latin typeface="+mn-lt"/>
            </a:rPr>
            <a:t>came</a:t>
          </a:r>
          <a:r>
            <a:rPr lang="el-GR" dirty="0">
              <a:latin typeface="+mn-lt"/>
            </a:rPr>
            <a:t> </a:t>
          </a:r>
          <a:r>
            <a:rPr lang="el-GR" dirty="0" err="1">
              <a:latin typeface="+mn-lt"/>
            </a:rPr>
            <a:t>to</a:t>
          </a:r>
          <a:r>
            <a:rPr lang="el-GR" dirty="0">
              <a:latin typeface="+mn-lt"/>
            </a:rPr>
            <a:t> </a:t>
          </a:r>
          <a:r>
            <a:rPr lang="el-GR" dirty="0" err="1">
              <a:latin typeface="+mn-lt"/>
            </a:rPr>
            <a:t>act</a:t>
          </a:r>
          <a:r>
            <a:rPr lang="el-GR" dirty="0">
              <a:latin typeface="+mn-lt"/>
            </a:rPr>
            <a:t> </a:t>
          </a:r>
          <a:r>
            <a:rPr lang="el-GR" dirty="0" err="1">
              <a:latin typeface="+mn-lt"/>
            </a:rPr>
            <a:t>like</a:t>
          </a:r>
          <a:r>
            <a:rPr lang="el-GR" dirty="0">
              <a:latin typeface="+mn-lt"/>
            </a:rPr>
            <a:t> </a:t>
          </a:r>
          <a:r>
            <a:rPr lang="el-GR" dirty="0" err="1">
              <a:latin typeface="+mn-lt"/>
            </a:rPr>
            <a:t>humans</a:t>
          </a:r>
          <a:r>
            <a:rPr lang="el-GR" dirty="0">
              <a:latin typeface="+mn-lt"/>
            </a:rPr>
            <a:t>.</a:t>
          </a:r>
        </a:p>
      </dgm:t>
    </dgm:pt>
    <dgm:pt modelId="{CFBFCD24-D9C2-479B-9C11-90D4BDD30B43}" type="sibTrans" cxnId="{E4AAD3CB-3D7C-4528-9403-C7637F864A94}">
      <dgm:prSet/>
      <dgm:spPr/>
      <dgm:t>
        <a:bodyPr/>
        <a:lstStyle/>
        <a:p>
          <a:endParaRPr lang="el-GR"/>
        </a:p>
      </dgm:t>
    </dgm:pt>
    <dgm:pt modelId="{42C82078-006A-4D5F-9426-39DED85769AF}" type="parTrans" cxnId="{E4AAD3CB-3D7C-4528-9403-C7637F864A94}">
      <dgm:prSet/>
      <dgm:spPr/>
      <dgm:t>
        <a:bodyPr/>
        <a:lstStyle/>
        <a:p>
          <a:endParaRPr lang="el-GR"/>
        </a:p>
      </dgm:t>
    </dgm:pt>
    <dgm:pt modelId="{D8DDEA2A-2DE0-4666-8AA2-953FCAEAE2EF}">
      <dgm:prSet/>
      <dgm:spPr/>
      <dgm:t>
        <a:bodyPr/>
        <a:lstStyle/>
        <a:p>
          <a:endParaRPr lang="el-GR"/>
        </a:p>
      </dgm:t>
    </dgm:pt>
    <dgm:pt modelId="{BD7EA68E-175F-4A99-9610-47DF1420673C}" type="sibTrans" cxnId="{A8FBC201-A5FD-47CC-AA99-189DBAA495DD}">
      <dgm:prSet/>
      <dgm:spPr/>
      <dgm:t>
        <a:bodyPr/>
        <a:lstStyle/>
        <a:p>
          <a:endParaRPr lang="el-GR"/>
        </a:p>
      </dgm:t>
    </dgm:pt>
    <dgm:pt modelId="{BD0C5DCC-455D-49AA-98FC-51F89E38D22E}" type="parTrans" cxnId="{A8FBC201-A5FD-47CC-AA99-189DBAA495DD}">
      <dgm:prSet/>
      <dgm:spPr/>
      <dgm:t>
        <a:bodyPr/>
        <a:lstStyle/>
        <a:p>
          <a:endParaRPr lang="el-GR"/>
        </a:p>
      </dgm:t>
    </dgm:pt>
    <dgm:pt modelId="{37278F4F-23CE-4704-ADFB-2E29C7A671BA}">
      <dgm:prSet/>
      <dgm:spPr/>
      <dgm:t>
        <a:bodyPr/>
        <a:lstStyle/>
        <a:p>
          <a:pPr>
            <a:buFont typeface="Symbol" panose="05050102010706020507" pitchFamily="18" charset="2"/>
            <a:buChar char=""/>
          </a:pPr>
          <a:r>
            <a:rPr lang="el-GR" dirty="0">
              <a:latin typeface="+mn-lt"/>
            </a:rPr>
            <a:t>On </a:t>
          </a:r>
          <a:r>
            <a:rPr lang="el-GR" dirty="0" err="1">
              <a:latin typeface="+mn-lt"/>
            </a:rPr>
            <a:t>day</a:t>
          </a:r>
          <a:r>
            <a:rPr lang="el-GR" dirty="0">
              <a:latin typeface="+mn-lt"/>
            </a:rPr>
            <a:t>, a </a:t>
          </a:r>
          <a:r>
            <a:rPr lang="el-GR" dirty="0" err="1">
              <a:latin typeface="+mn-lt"/>
            </a:rPr>
            <a:t>living</a:t>
          </a:r>
          <a:r>
            <a:rPr lang="el-GR" dirty="0">
              <a:latin typeface="+mn-lt"/>
            </a:rPr>
            <a:t> </a:t>
          </a:r>
          <a:r>
            <a:rPr lang="el-GR" dirty="0" err="1">
              <a:latin typeface="+mn-lt"/>
            </a:rPr>
            <a:t>man</a:t>
          </a:r>
          <a:r>
            <a:rPr lang="el-GR" dirty="0">
              <a:latin typeface="+mn-lt"/>
            </a:rPr>
            <a:t> </a:t>
          </a:r>
          <a:r>
            <a:rPr lang="el-GR" dirty="0" err="1">
              <a:latin typeface="+mn-lt"/>
            </a:rPr>
            <a:t>descended</a:t>
          </a:r>
          <a:r>
            <a:rPr lang="el-GR" dirty="0">
              <a:latin typeface="+mn-lt"/>
            </a:rPr>
            <a:t> </a:t>
          </a:r>
          <a:r>
            <a:rPr lang="el-GR" dirty="0" err="1">
              <a:latin typeface="+mn-lt"/>
            </a:rPr>
            <a:t>into</a:t>
          </a:r>
          <a:r>
            <a:rPr lang="el-GR" dirty="0">
              <a:latin typeface="+mn-lt"/>
            </a:rPr>
            <a:t> the </a:t>
          </a:r>
          <a:r>
            <a:rPr lang="el-GR" dirty="0" err="1">
              <a:latin typeface="+mn-lt"/>
            </a:rPr>
            <a:t>land</a:t>
          </a:r>
          <a:r>
            <a:rPr lang="el-GR" dirty="0">
              <a:latin typeface="+mn-lt"/>
            </a:rPr>
            <a:t> of the </a:t>
          </a:r>
          <a:r>
            <a:rPr lang="el-GR" dirty="0" err="1">
              <a:latin typeface="+mn-lt"/>
            </a:rPr>
            <a:t>dead</a:t>
          </a:r>
          <a:r>
            <a:rPr lang="el-GR" dirty="0">
              <a:latin typeface="+mn-lt"/>
            </a:rPr>
            <a:t> and </a:t>
          </a:r>
          <a:r>
            <a:rPr lang="el-GR" dirty="0" err="1">
              <a:latin typeface="+mn-lt"/>
            </a:rPr>
            <a:t>saw</a:t>
          </a:r>
          <a:r>
            <a:rPr lang="el-GR" dirty="0">
              <a:latin typeface="+mn-lt"/>
            </a:rPr>
            <a:t> </a:t>
          </a:r>
          <a:r>
            <a:rPr lang="el-GR" dirty="0" err="1">
              <a:latin typeface="+mn-lt"/>
            </a:rPr>
            <a:t>one</a:t>
          </a:r>
          <a:r>
            <a:rPr lang="el-GR" dirty="0">
              <a:latin typeface="+mn-lt"/>
            </a:rPr>
            <a:t> of </a:t>
          </a:r>
          <a:r>
            <a:rPr lang="el-GR" dirty="0" err="1">
              <a:latin typeface="+mn-lt"/>
            </a:rPr>
            <a:t>these</a:t>
          </a:r>
          <a:r>
            <a:rPr lang="el-GR" dirty="0">
              <a:latin typeface="+mn-lt"/>
            </a:rPr>
            <a:t> </a:t>
          </a:r>
          <a:r>
            <a:rPr lang="el-GR" dirty="0" err="1">
              <a:latin typeface="+mn-lt"/>
            </a:rPr>
            <a:t>shows</a:t>
          </a:r>
          <a:r>
            <a:rPr lang="el-GR" dirty="0">
              <a:latin typeface="+mn-lt"/>
            </a:rPr>
            <a:t>. </a:t>
          </a:r>
          <a:r>
            <a:rPr lang="el-GR" dirty="0" err="1">
              <a:latin typeface="+mn-lt"/>
            </a:rPr>
            <a:t>When</a:t>
          </a:r>
          <a:r>
            <a:rPr lang="el-GR" dirty="0">
              <a:latin typeface="+mn-lt"/>
            </a:rPr>
            <a:t> </a:t>
          </a:r>
          <a:r>
            <a:rPr lang="el-GR" dirty="0" err="1">
              <a:latin typeface="+mn-lt"/>
            </a:rPr>
            <a:t>he</a:t>
          </a:r>
          <a:r>
            <a:rPr lang="el-GR" dirty="0">
              <a:latin typeface="+mn-lt"/>
            </a:rPr>
            <a:t> </a:t>
          </a:r>
          <a:r>
            <a:rPr lang="el-GR" dirty="0" err="1">
              <a:latin typeface="+mn-lt"/>
            </a:rPr>
            <a:t>returned</a:t>
          </a:r>
          <a:r>
            <a:rPr lang="el-GR" dirty="0">
              <a:latin typeface="+mn-lt"/>
            </a:rPr>
            <a:t> </a:t>
          </a:r>
          <a:r>
            <a:rPr lang="el-GR" dirty="0" err="1">
              <a:latin typeface="+mn-lt"/>
            </a:rPr>
            <a:t>to</a:t>
          </a:r>
          <a:r>
            <a:rPr lang="el-GR" dirty="0">
              <a:latin typeface="+mn-lt"/>
            </a:rPr>
            <a:t> the </a:t>
          </a:r>
          <a:r>
            <a:rPr lang="el-GR" dirty="0" err="1">
              <a:latin typeface="+mn-lt"/>
            </a:rPr>
            <a:t>land</a:t>
          </a:r>
          <a:r>
            <a:rPr lang="el-GR" dirty="0">
              <a:latin typeface="+mn-lt"/>
            </a:rPr>
            <a:t> of the </a:t>
          </a:r>
          <a:r>
            <a:rPr lang="el-GR" dirty="0" err="1">
              <a:latin typeface="+mn-lt"/>
            </a:rPr>
            <a:t>living</a:t>
          </a:r>
          <a:r>
            <a:rPr lang="el-GR" dirty="0">
              <a:latin typeface="+mn-lt"/>
            </a:rPr>
            <a:t>, </a:t>
          </a:r>
          <a:r>
            <a:rPr lang="el-GR" dirty="0" err="1">
              <a:latin typeface="+mn-lt"/>
            </a:rPr>
            <a:t>he</a:t>
          </a:r>
          <a:r>
            <a:rPr lang="el-GR" dirty="0">
              <a:latin typeface="+mn-lt"/>
            </a:rPr>
            <a:t> </a:t>
          </a:r>
          <a:r>
            <a:rPr lang="el-GR" dirty="0" err="1">
              <a:latin typeface="+mn-lt"/>
            </a:rPr>
            <a:t>taught</a:t>
          </a:r>
          <a:r>
            <a:rPr lang="el-GR" dirty="0">
              <a:latin typeface="+mn-lt"/>
            </a:rPr>
            <a:t> </a:t>
          </a:r>
          <a:r>
            <a:rPr lang="el-GR" dirty="0" err="1">
              <a:latin typeface="+mn-lt"/>
            </a:rPr>
            <a:t>them</a:t>
          </a:r>
          <a:r>
            <a:rPr lang="el-GR" dirty="0">
              <a:latin typeface="+mn-lt"/>
            </a:rPr>
            <a:t> </a:t>
          </a:r>
          <a:r>
            <a:rPr lang="el-GR" dirty="0" err="1">
              <a:latin typeface="+mn-lt"/>
            </a:rPr>
            <a:t>this</a:t>
          </a:r>
          <a:r>
            <a:rPr lang="el-GR" dirty="0">
              <a:latin typeface="+mn-lt"/>
            </a:rPr>
            <a:t> </a:t>
          </a:r>
          <a:r>
            <a:rPr lang="el-GR" dirty="0" err="1">
              <a:latin typeface="+mn-lt"/>
            </a:rPr>
            <a:t>art</a:t>
          </a:r>
          <a:r>
            <a:rPr lang="el-GR" dirty="0">
              <a:latin typeface="+mn-lt"/>
            </a:rPr>
            <a:t>.</a:t>
          </a:r>
        </a:p>
      </dgm:t>
    </dgm:pt>
    <dgm:pt modelId="{BD15665A-5EFF-4720-948B-643C0CA35945}" type="parTrans" cxnId="{E8264361-46AB-4280-B979-DEF3EF186772}">
      <dgm:prSet/>
      <dgm:spPr/>
      <dgm:t>
        <a:bodyPr/>
        <a:lstStyle/>
        <a:p>
          <a:endParaRPr lang="el-GR"/>
        </a:p>
      </dgm:t>
    </dgm:pt>
    <dgm:pt modelId="{23526DB0-CCD7-406A-81B0-8517EFE49170}" type="sibTrans" cxnId="{E8264361-46AB-4280-B979-DEF3EF186772}">
      <dgm:prSet/>
      <dgm:spPr/>
      <dgm:t>
        <a:bodyPr/>
        <a:lstStyle/>
        <a:p>
          <a:endParaRPr lang="el-GR"/>
        </a:p>
      </dgm:t>
    </dgm:pt>
    <dgm:pt modelId="{4D7A2119-D1B9-43CE-AA4A-9661227300FC}" type="pres">
      <dgm:prSet presAssocID="{153CF80E-979B-4DA1-871A-FFF6FE97D653}" presName="linear" presStyleCnt="0">
        <dgm:presLayoutVars>
          <dgm:animLvl val="lvl"/>
          <dgm:resizeHandles val="exact"/>
        </dgm:presLayoutVars>
      </dgm:prSet>
      <dgm:spPr/>
    </dgm:pt>
    <dgm:pt modelId="{BF0E0504-168A-4EC2-901C-950E0A8B15A8}" type="pres">
      <dgm:prSet presAssocID="{9B5B1E5A-BB66-424D-90E2-F12B4E427028}" presName="parentText" presStyleLbl="node1" presStyleIdx="0" presStyleCnt="3">
        <dgm:presLayoutVars>
          <dgm:chMax val="0"/>
          <dgm:bulletEnabled val="1"/>
        </dgm:presLayoutVars>
      </dgm:prSet>
      <dgm:spPr/>
    </dgm:pt>
    <dgm:pt modelId="{5FCEAEA4-62F2-4099-84DC-563880BA2532}" type="pres">
      <dgm:prSet presAssocID="{9B5B1E5A-BB66-424D-90E2-F12B4E427028}" presName="childText" presStyleLbl="revTx" presStyleIdx="0" presStyleCnt="2">
        <dgm:presLayoutVars>
          <dgm:bulletEnabled val="1"/>
        </dgm:presLayoutVars>
      </dgm:prSet>
      <dgm:spPr/>
    </dgm:pt>
    <dgm:pt modelId="{EA008588-63BB-4EAC-A4EF-C8F2348FC25A}" type="pres">
      <dgm:prSet presAssocID="{37278F4F-23CE-4704-ADFB-2E29C7A671BA}" presName="parentText" presStyleLbl="node1" presStyleIdx="1" presStyleCnt="3" custLinFactY="2912" custLinFactNeighborX="1128" custLinFactNeighborY="100000">
        <dgm:presLayoutVars>
          <dgm:chMax val="0"/>
          <dgm:bulletEnabled val="1"/>
        </dgm:presLayoutVars>
      </dgm:prSet>
      <dgm:spPr/>
    </dgm:pt>
    <dgm:pt modelId="{EC6964B4-08DB-43B3-8BD0-68EE307D3C62}" type="pres">
      <dgm:prSet presAssocID="{23526DB0-CCD7-406A-81B0-8517EFE49170}" presName="spacer" presStyleCnt="0"/>
      <dgm:spPr/>
    </dgm:pt>
    <dgm:pt modelId="{2FE94298-373C-46A5-BE1A-2E7D23C838AA}" type="pres">
      <dgm:prSet presAssocID="{9F0BBA03-6B2F-4D53-A0F6-80E70D640F56}" presName="parentText" presStyleLbl="node1" presStyleIdx="2" presStyleCnt="3">
        <dgm:presLayoutVars>
          <dgm:chMax val="0"/>
          <dgm:bulletEnabled val="1"/>
        </dgm:presLayoutVars>
      </dgm:prSet>
      <dgm:spPr/>
    </dgm:pt>
    <dgm:pt modelId="{AD2DD9D8-AAE3-4561-A67D-FFF53B9C8C65}" type="pres">
      <dgm:prSet presAssocID="{9F0BBA03-6B2F-4D53-A0F6-80E70D640F56}" presName="childText" presStyleLbl="revTx" presStyleIdx="1" presStyleCnt="2">
        <dgm:presLayoutVars>
          <dgm:bulletEnabled val="1"/>
        </dgm:presLayoutVars>
      </dgm:prSet>
      <dgm:spPr/>
    </dgm:pt>
  </dgm:ptLst>
  <dgm:cxnLst>
    <dgm:cxn modelId="{A8FBC201-A5FD-47CC-AA99-189DBAA495DD}" srcId="{9F0BBA03-6B2F-4D53-A0F6-80E70D640F56}" destId="{D8DDEA2A-2DE0-4666-8AA2-953FCAEAE2EF}" srcOrd="0" destOrd="0" parTransId="{BD0C5DCC-455D-49AA-98FC-51F89E38D22E}" sibTransId="{BD7EA68E-175F-4A99-9610-47DF1420673C}"/>
    <dgm:cxn modelId="{5CE7CC0F-0D99-4F48-9A9B-EB61FB576331}" type="presOf" srcId="{153CF80E-979B-4DA1-871A-FFF6FE97D653}" destId="{4D7A2119-D1B9-43CE-AA4A-9661227300FC}" srcOrd="0" destOrd="0" presId="urn:microsoft.com/office/officeart/2005/8/layout/vList2"/>
    <dgm:cxn modelId="{7B8CC82A-4FF6-46C1-AC2B-8AC460470292}" type="presOf" srcId="{633F013C-F70B-4C4E-958D-EAE3EAA9DE74}" destId="{5FCEAEA4-62F2-4099-84DC-563880BA2532}" srcOrd="0" destOrd="0" presId="urn:microsoft.com/office/officeart/2005/8/layout/vList2"/>
    <dgm:cxn modelId="{E230792C-21D9-4FCA-BC7A-CC244ED89EAE}" type="presOf" srcId="{9B5B1E5A-BB66-424D-90E2-F12B4E427028}" destId="{BF0E0504-168A-4EC2-901C-950E0A8B15A8}" srcOrd="0" destOrd="0" presId="urn:microsoft.com/office/officeart/2005/8/layout/vList2"/>
    <dgm:cxn modelId="{E8264361-46AB-4280-B979-DEF3EF186772}" srcId="{153CF80E-979B-4DA1-871A-FFF6FE97D653}" destId="{37278F4F-23CE-4704-ADFB-2E29C7A671BA}" srcOrd="1" destOrd="0" parTransId="{BD15665A-5EFF-4720-948B-643C0CA35945}" sibTransId="{23526DB0-CCD7-406A-81B0-8517EFE49170}"/>
    <dgm:cxn modelId="{53EB0B44-2468-4149-8AE9-BB75C8609DE4}" type="presOf" srcId="{9F0BBA03-6B2F-4D53-A0F6-80E70D640F56}" destId="{2FE94298-373C-46A5-BE1A-2E7D23C838AA}" srcOrd="0" destOrd="0" presId="urn:microsoft.com/office/officeart/2005/8/layout/vList2"/>
    <dgm:cxn modelId="{E213444D-80DD-484E-97BE-A94F4B24BA75}" type="presOf" srcId="{37278F4F-23CE-4704-ADFB-2E29C7A671BA}" destId="{EA008588-63BB-4EAC-A4EF-C8F2348FC25A}" srcOrd="0" destOrd="0" presId="urn:microsoft.com/office/officeart/2005/8/layout/vList2"/>
    <dgm:cxn modelId="{EC2C2A4F-831C-4C1E-8B73-253F88A7FC58}" srcId="{153CF80E-979B-4DA1-871A-FFF6FE97D653}" destId="{9B5B1E5A-BB66-424D-90E2-F12B4E427028}" srcOrd="0" destOrd="0" parTransId="{3D3D9D1A-80A4-4C0E-929D-DB9575E75287}" sibTransId="{1C86536F-43DC-42E7-BDEB-C9AA7CC8E779}"/>
    <dgm:cxn modelId="{A44E49B3-978D-4A92-936C-58CA31900DED}" type="presOf" srcId="{D8DDEA2A-2DE0-4666-8AA2-953FCAEAE2EF}" destId="{AD2DD9D8-AAE3-4561-A67D-FFF53B9C8C65}" srcOrd="0" destOrd="0" presId="urn:microsoft.com/office/officeart/2005/8/layout/vList2"/>
    <dgm:cxn modelId="{E4AAD3CB-3D7C-4528-9403-C7637F864A94}" srcId="{153CF80E-979B-4DA1-871A-FFF6FE97D653}" destId="{9F0BBA03-6B2F-4D53-A0F6-80E70D640F56}" srcOrd="2" destOrd="0" parTransId="{42C82078-006A-4D5F-9426-39DED85769AF}" sibTransId="{CFBFCD24-D9C2-479B-9C11-90D4BDD30B43}"/>
    <dgm:cxn modelId="{8E3BC3DD-3BF6-4673-AFCE-C99F35BF9ADD}" srcId="{9B5B1E5A-BB66-424D-90E2-F12B4E427028}" destId="{633F013C-F70B-4C4E-958D-EAE3EAA9DE74}" srcOrd="0" destOrd="0" parTransId="{4264E7DF-547C-4378-AF95-1D79961EFDC7}" sibTransId="{D3B2E55E-0EF4-4B66-A95E-C12E9993B8AF}"/>
    <dgm:cxn modelId="{10A22048-6231-45DA-AA3F-EB55AD45AC1F}" type="presParOf" srcId="{4D7A2119-D1B9-43CE-AA4A-9661227300FC}" destId="{BF0E0504-168A-4EC2-901C-950E0A8B15A8}" srcOrd="0" destOrd="0" presId="urn:microsoft.com/office/officeart/2005/8/layout/vList2"/>
    <dgm:cxn modelId="{C97A229B-7D2D-4739-B466-50C5B698429D}" type="presParOf" srcId="{4D7A2119-D1B9-43CE-AA4A-9661227300FC}" destId="{5FCEAEA4-62F2-4099-84DC-563880BA2532}" srcOrd="1" destOrd="0" presId="urn:microsoft.com/office/officeart/2005/8/layout/vList2"/>
    <dgm:cxn modelId="{E79C2DAA-44E0-4C10-A834-2C2397CB55EB}" type="presParOf" srcId="{4D7A2119-D1B9-43CE-AA4A-9661227300FC}" destId="{EA008588-63BB-4EAC-A4EF-C8F2348FC25A}" srcOrd="2" destOrd="0" presId="urn:microsoft.com/office/officeart/2005/8/layout/vList2"/>
    <dgm:cxn modelId="{F90761D5-92E7-4CB8-8510-748F82E52A1F}" type="presParOf" srcId="{4D7A2119-D1B9-43CE-AA4A-9661227300FC}" destId="{EC6964B4-08DB-43B3-8BD0-68EE307D3C62}" srcOrd="3" destOrd="0" presId="urn:microsoft.com/office/officeart/2005/8/layout/vList2"/>
    <dgm:cxn modelId="{AB79895B-64A7-41C4-A41E-525BA505577E}" type="presParOf" srcId="{4D7A2119-D1B9-43CE-AA4A-9661227300FC}" destId="{2FE94298-373C-46A5-BE1A-2E7D23C838AA}" srcOrd="4" destOrd="0" presId="urn:microsoft.com/office/officeart/2005/8/layout/vList2"/>
    <dgm:cxn modelId="{2206A9EB-76F3-4988-A395-C64816DF2A14}" type="presParOf" srcId="{4D7A2119-D1B9-43CE-AA4A-9661227300FC}" destId="{AD2DD9D8-AAE3-4561-A67D-FFF53B9C8C65}"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1B889-562B-4348-A1D8-BD0758785D3A}">
      <dsp:nvSpPr>
        <dsp:cNvPr id="0" name=""/>
        <dsp:cNvSpPr/>
      </dsp:nvSpPr>
      <dsp:spPr>
        <a:xfrm>
          <a:off x="0" y="79312"/>
          <a:ext cx="6589712" cy="2162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kern="1200" dirty="0"/>
            <a:t>Σύμφωνα με έναν μύθο του λαού Ibibio της νοτιοανατολικής Νιγηρίας, το κουκλοθέατρο γεννήθηκε </a:t>
          </a:r>
          <a:r>
            <a:rPr lang="el-GR" sz="2100" kern="1200" dirty="0">
              <a:solidFill>
                <a:srgbClr val="FF0000"/>
              </a:solidFill>
            </a:rPr>
            <a:t>στη χώρα των νεκρών</a:t>
          </a:r>
          <a:r>
            <a:rPr lang="el-GR" sz="2100" kern="1200" dirty="0"/>
            <a:t>. Μια μέρα, ένας ζωντανός άνδρας κατέβηκε στη χώρα των νεκρών και είδε ένα από αυτά τα σόου</a:t>
          </a:r>
          <a:r>
            <a:rPr lang="el-GR" sz="2100" kern="1200" dirty="0">
              <a:solidFill>
                <a:srgbClr val="FF0000"/>
              </a:solidFill>
            </a:rPr>
            <a:t>. Όταν επέστρεψε στη χώρα των ζωντανών, τους δίδαξε αυτή την τέχνη</a:t>
          </a:r>
          <a:r>
            <a:rPr lang="el-GR" sz="2100" kern="1200" dirty="0"/>
            <a:t>. </a:t>
          </a:r>
          <a:endParaRPr lang="en-US" sz="2100" kern="1200" dirty="0"/>
        </a:p>
      </dsp:txBody>
      <dsp:txXfrm>
        <a:off x="105548" y="184860"/>
        <a:ext cx="6378616" cy="1951064"/>
      </dsp:txXfrm>
    </dsp:sp>
    <dsp:sp modelId="{33BDCF8D-D255-46F2-A78C-8AEA18749A0F}">
      <dsp:nvSpPr>
        <dsp:cNvPr id="0" name=""/>
        <dsp:cNvSpPr/>
      </dsp:nvSpPr>
      <dsp:spPr>
        <a:xfrm>
          <a:off x="0" y="2301952"/>
          <a:ext cx="6589712" cy="2162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kern="1200" dirty="0"/>
            <a:t>Στο Μαλάουι, ένας θρύλος του </a:t>
          </a:r>
          <a:r>
            <a:rPr lang="el-GR" sz="2100" kern="1200" dirty="0" err="1"/>
            <a:t>Chewa</a:t>
          </a:r>
          <a:r>
            <a:rPr lang="el-GR" sz="2100" kern="1200" dirty="0"/>
            <a:t> λέει πώς </a:t>
          </a:r>
          <a:r>
            <a:rPr lang="el-GR" sz="2100" kern="1200" dirty="0">
              <a:solidFill>
                <a:srgbClr val="FF0000"/>
              </a:solidFill>
            </a:rPr>
            <a:t>ένας άντρας που δεν είχε παιδιά άρχισε να διαμορφώνει δύο μικρά αγαλματίδια από πηλό</a:t>
          </a:r>
          <a:r>
            <a:rPr lang="el-GR" sz="2100" kern="1200" dirty="0"/>
            <a:t>. Ένα βράδυ, ήρθαν στη ζωή και άρχισαν να συμπεριφέρονται σαν άνθρωποι. </a:t>
          </a:r>
          <a:endParaRPr lang="en-US" sz="2100" kern="1200" dirty="0"/>
        </a:p>
      </dsp:txBody>
      <dsp:txXfrm>
        <a:off x="105548" y="2407500"/>
        <a:ext cx="6378616" cy="19510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0E0504-168A-4EC2-901C-950E0A8B15A8}">
      <dsp:nvSpPr>
        <dsp:cNvPr id="0" name=""/>
        <dsp:cNvSpPr/>
      </dsp:nvSpPr>
      <dsp:spPr>
        <a:xfrm>
          <a:off x="0" y="4989"/>
          <a:ext cx="7400699" cy="1286634"/>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Font typeface="Symbol" panose="05050102010706020507" pitchFamily="18" charset="2"/>
            <a:buNone/>
          </a:pPr>
          <a:r>
            <a:rPr lang="el-GR" sz="2300" kern="1200" dirty="0" err="1">
              <a:latin typeface="+mn-lt"/>
            </a:rPr>
            <a:t>According</a:t>
          </a:r>
          <a:r>
            <a:rPr lang="el-GR" sz="2300" kern="1200" dirty="0">
              <a:latin typeface="+mn-lt"/>
            </a:rPr>
            <a:t> </a:t>
          </a:r>
          <a:r>
            <a:rPr lang="el-GR" sz="2300" kern="1200" dirty="0" err="1">
              <a:latin typeface="+mn-lt"/>
            </a:rPr>
            <a:t>to</a:t>
          </a:r>
          <a:r>
            <a:rPr lang="el-GR" sz="2300" kern="1200" dirty="0">
              <a:latin typeface="+mn-lt"/>
            </a:rPr>
            <a:t> a </a:t>
          </a:r>
          <a:r>
            <a:rPr lang="el-GR" sz="2300" kern="1200" dirty="0" err="1">
              <a:latin typeface="+mn-lt"/>
            </a:rPr>
            <a:t>legend</a:t>
          </a:r>
          <a:r>
            <a:rPr lang="el-GR" sz="2300" kern="1200" dirty="0">
              <a:latin typeface="+mn-lt"/>
            </a:rPr>
            <a:t> of the </a:t>
          </a:r>
          <a:r>
            <a:rPr lang="el-GR" sz="2300" kern="1200" dirty="0" err="1">
              <a:latin typeface="+mn-lt"/>
            </a:rPr>
            <a:t>Ibibio</a:t>
          </a:r>
          <a:r>
            <a:rPr lang="el-GR" sz="2300" kern="1200" dirty="0">
              <a:latin typeface="+mn-lt"/>
            </a:rPr>
            <a:t> </a:t>
          </a:r>
          <a:r>
            <a:rPr lang="el-GR" sz="2300" kern="1200" dirty="0" err="1">
              <a:latin typeface="+mn-lt"/>
            </a:rPr>
            <a:t>people</a:t>
          </a:r>
          <a:r>
            <a:rPr lang="el-GR" sz="2300" kern="1200" dirty="0">
              <a:latin typeface="+mn-lt"/>
            </a:rPr>
            <a:t> of </a:t>
          </a:r>
          <a:r>
            <a:rPr lang="el-GR" sz="2300" kern="1200" dirty="0" err="1">
              <a:latin typeface="+mn-lt"/>
            </a:rPr>
            <a:t>southeastern</a:t>
          </a:r>
          <a:r>
            <a:rPr lang="el-GR" sz="2300" kern="1200" dirty="0">
              <a:latin typeface="+mn-lt"/>
            </a:rPr>
            <a:t> </a:t>
          </a:r>
          <a:r>
            <a:rPr lang="el-GR" sz="2300" kern="1200" dirty="0" err="1">
              <a:latin typeface="+mn-lt"/>
            </a:rPr>
            <a:t>Nigeria</a:t>
          </a:r>
          <a:r>
            <a:rPr lang="el-GR" sz="2300" kern="1200" dirty="0">
              <a:latin typeface="+mn-lt"/>
            </a:rPr>
            <a:t>, </a:t>
          </a:r>
          <a:r>
            <a:rPr lang="el-GR" sz="2300" kern="1200" dirty="0" err="1">
              <a:latin typeface="+mn-lt"/>
            </a:rPr>
            <a:t>puppetry</a:t>
          </a:r>
          <a:r>
            <a:rPr lang="el-GR" sz="2300" kern="1200" dirty="0">
              <a:latin typeface="+mn-lt"/>
            </a:rPr>
            <a:t> </a:t>
          </a:r>
          <a:r>
            <a:rPr lang="el-GR" sz="2300" kern="1200" dirty="0" err="1">
              <a:latin typeface="+mn-lt"/>
            </a:rPr>
            <a:t>was</a:t>
          </a:r>
          <a:r>
            <a:rPr lang="el-GR" sz="2300" kern="1200" dirty="0">
              <a:latin typeface="+mn-lt"/>
            </a:rPr>
            <a:t> </a:t>
          </a:r>
          <a:r>
            <a:rPr lang="el-GR" sz="2300" kern="1200" dirty="0" err="1">
              <a:latin typeface="+mn-lt"/>
            </a:rPr>
            <a:t>born</a:t>
          </a:r>
          <a:r>
            <a:rPr lang="el-GR" sz="2300" kern="1200" dirty="0">
              <a:latin typeface="+mn-lt"/>
            </a:rPr>
            <a:t> in the </a:t>
          </a:r>
          <a:r>
            <a:rPr lang="el-GR" sz="2300" kern="1200" dirty="0" err="1">
              <a:latin typeface="+mn-lt"/>
            </a:rPr>
            <a:t>land</a:t>
          </a:r>
          <a:r>
            <a:rPr lang="el-GR" sz="2300" kern="1200" dirty="0">
              <a:latin typeface="+mn-lt"/>
            </a:rPr>
            <a:t> of the </a:t>
          </a:r>
          <a:r>
            <a:rPr lang="el-GR" sz="2300" kern="1200" dirty="0" err="1">
              <a:latin typeface="+mn-lt"/>
            </a:rPr>
            <a:t>dead</a:t>
          </a:r>
          <a:r>
            <a:rPr lang="el-GR" sz="2300" kern="1200" dirty="0">
              <a:latin typeface="+mn-lt"/>
            </a:rPr>
            <a:t>.</a:t>
          </a:r>
        </a:p>
      </dsp:txBody>
      <dsp:txXfrm>
        <a:off x="62808" y="67797"/>
        <a:ext cx="7275083" cy="1161018"/>
      </dsp:txXfrm>
    </dsp:sp>
    <dsp:sp modelId="{5FCEAEA4-62F2-4099-84DC-563880BA2532}">
      <dsp:nvSpPr>
        <dsp:cNvPr id="0" name=""/>
        <dsp:cNvSpPr/>
      </dsp:nvSpPr>
      <dsp:spPr>
        <a:xfrm>
          <a:off x="0" y="1291623"/>
          <a:ext cx="7400699"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972" tIns="29210" rIns="163576" bIns="29210" numCol="1" spcCol="1270" anchor="t" anchorCtr="0">
          <a:noAutofit/>
        </a:bodyPr>
        <a:lstStyle/>
        <a:p>
          <a:pPr marL="171450" lvl="1" indent="-171450" algn="l" defTabSz="800100">
            <a:lnSpc>
              <a:spcPct val="90000"/>
            </a:lnSpc>
            <a:spcBef>
              <a:spcPct val="0"/>
            </a:spcBef>
            <a:spcAft>
              <a:spcPct val="20000"/>
            </a:spcAft>
            <a:buChar char="•"/>
          </a:pPr>
          <a:endParaRPr lang="el-GR" sz="1800" kern="1200" dirty="0"/>
        </a:p>
      </dsp:txBody>
      <dsp:txXfrm>
        <a:off x="0" y="1291623"/>
        <a:ext cx="7400699" cy="380880"/>
      </dsp:txXfrm>
    </dsp:sp>
    <dsp:sp modelId="{EA008588-63BB-4EAC-A4EF-C8F2348FC25A}">
      <dsp:nvSpPr>
        <dsp:cNvPr id="0" name=""/>
        <dsp:cNvSpPr/>
      </dsp:nvSpPr>
      <dsp:spPr>
        <a:xfrm>
          <a:off x="0" y="1776210"/>
          <a:ext cx="7400699" cy="1286634"/>
        </a:xfrm>
        <a:prstGeom prst="roundRect">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Font typeface="Symbol" panose="05050102010706020507" pitchFamily="18" charset="2"/>
            <a:buNone/>
          </a:pPr>
          <a:r>
            <a:rPr lang="el-GR" sz="2300" kern="1200" dirty="0">
              <a:latin typeface="+mn-lt"/>
            </a:rPr>
            <a:t>On </a:t>
          </a:r>
          <a:r>
            <a:rPr lang="el-GR" sz="2300" kern="1200" dirty="0" err="1">
              <a:latin typeface="+mn-lt"/>
            </a:rPr>
            <a:t>day</a:t>
          </a:r>
          <a:r>
            <a:rPr lang="el-GR" sz="2300" kern="1200" dirty="0">
              <a:latin typeface="+mn-lt"/>
            </a:rPr>
            <a:t>, a </a:t>
          </a:r>
          <a:r>
            <a:rPr lang="el-GR" sz="2300" kern="1200" dirty="0" err="1">
              <a:latin typeface="+mn-lt"/>
            </a:rPr>
            <a:t>living</a:t>
          </a:r>
          <a:r>
            <a:rPr lang="el-GR" sz="2300" kern="1200" dirty="0">
              <a:latin typeface="+mn-lt"/>
            </a:rPr>
            <a:t> </a:t>
          </a:r>
          <a:r>
            <a:rPr lang="el-GR" sz="2300" kern="1200" dirty="0" err="1">
              <a:latin typeface="+mn-lt"/>
            </a:rPr>
            <a:t>man</a:t>
          </a:r>
          <a:r>
            <a:rPr lang="el-GR" sz="2300" kern="1200" dirty="0">
              <a:latin typeface="+mn-lt"/>
            </a:rPr>
            <a:t> </a:t>
          </a:r>
          <a:r>
            <a:rPr lang="el-GR" sz="2300" kern="1200" dirty="0" err="1">
              <a:latin typeface="+mn-lt"/>
            </a:rPr>
            <a:t>descended</a:t>
          </a:r>
          <a:r>
            <a:rPr lang="el-GR" sz="2300" kern="1200" dirty="0">
              <a:latin typeface="+mn-lt"/>
            </a:rPr>
            <a:t> </a:t>
          </a:r>
          <a:r>
            <a:rPr lang="el-GR" sz="2300" kern="1200" dirty="0" err="1">
              <a:latin typeface="+mn-lt"/>
            </a:rPr>
            <a:t>into</a:t>
          </a:r>
          <a:r>
            <a:rPr lang="el-GR" sz="2300" kern="1200" dirty="0">
              <a:latin typeface="+mn-lt"/>
            </a:rPr>
            <a:t> the </a:t>
          </a:r>
          <a:r>
            <a:rPr lang="el-GR" sz="2300" kern="1200" dirty="0" err="1">
              <a:latin typeface="+mn-lt"/>
            </a:rPr>
            <a:t>land</a:t>
          </a:r>
          <a:r>
            <a:rPr lang="el-GR" sz="2300" kern="1200" dirty="0">
              <a:latin typeface="+mn-lt"/>
            </a:rPr>
            <a:t> of the </a:t>
          </a:r>
          <a:r>
            <a:rPr lang="el-GR" sz="2300" kern="1200" dirty="0" err="1">
              <a:latin typeface="+mn-lt"/>
            </a:rPr>
            <a:t>dead</a:t>
          </a:r>
          <a:r>
            <a:rPr lang="el-GR" sz="2300" kern="1200" dirty="0">
              <a:latin typeface="+mn-lt"/>
            </a:rPr>
            <a:t> and </a:t>
          </a:r>
          <a:r>
            <a:rPr lang="el-GR" sz="2300" kern="1200" dirty="0" err="1">
              <a:latin typeface="+mn-lt"/>
            </a:rPr>
            <a:t>saw</a:t>
          </a:r>
          <a:r>
            <a:rPr lang="el-GR" sz="2300" kern="1200" dirty="0">
              <a:latin typeface="+mn-lt"/>
            </a:rPr>
            <a:t> </a:t>
          </a:r>
          <a:r>
            <a:rPr lang="el-GR" sz="2300" kern="1200" dirty="0" err="1">
              <a:latin typeface="+mn-lt"/>
            </a:rPr>
            <a:t>one</a:t>
          </a:r>
          <a:r>
            <a:rPr lang="el-GR" sz="2300" kern="1200" dirty="0">
              <a:latin typeface="+mn-lt"/>
            </a:rPr>
            <a:t> of </a:t>
          </a:r>
          <a:r>
            <a:rPr lang="el-GR" sz="2300" kern="1200" dirty="0" err="1">
              <a:latin typeface="+mn-lt"/>
            </a:rPr>
            <a:t>these</a:t>
          </a:r>
          <a:r>
            <a:rPr lang="el-GR" sz="2300" kern="1200" dirty="0">
              <a:latin typeface="+mn-lt"/>
            </a:rPr>
            <a:t> </a:t>
          </a:r>
          <a:r>
            <a:rPr lang="el-GR" sz="2300" kern="1200" dirty="0" err="1">
              <a:latin typeface="+mn-lt"/>
            </a:rPr>
            <a:t>shows</a:t>
          </a:r>
          <a:r>
            <a:rPr lang="el-GR" sz="2300" kern="1200" dirty="0">
              <a:latin typeface="+mn-lt"/>
            </a:rPr>
            <a:t>. </a:t>
          </a:r>
          <a:r>
            <a:rPr lang="el-GR" sz="2300" kern="1200" dirty="0" err="1">
              <a:latin typeface="+mn-lt"/>
            </a:rPr>
            <a:t>When</a:t>
          </a:r>
          <a:r>
            <a:rPr lang="el-GR" sz="2300" kern="1200" dirty="0">
              <a:latin typeface="+mn-lt"/>
            </a:rPr>
            <a:t> </a:t>
          </a:r>
          <a:r>
            <a:rPr lang="el-GR" sz="2300" kern="1200" dirty="0" err="1">
              <a:latin typeface="+mn-lt"/>
            </a:rPr>
            <a:t>he</a:t>
          </a:r>
          <a:r>
            <a:rPr lang="el-GR" sz="2300" kern="1200" dirty="0">
              <a:latin typeface="+mn-lt"/>
            </a:rPr>
            <a:t> </a:t>
          </a:r>
          <a:r>
            <a:rPr lang="el-GR" sz="2300" kern="1200" dirty="0" err="1">
              <a:latin typeface="+mn-lt"/>
            </a:rPr>
            <a:t>returned</a:t>
          </a:r>
          <a:r>
            <a:rPr lang="el-GR" sz="2300" kern="1200" dirty="0">
              <a:latin typeface="+mn-lt"/>
            </a:rPr>
            <a:t> </a:t>
          </a:r>
          <a:r>
            <a:rPr lang="el-GR" sz="2300" kern="1200" dirty="0" err="1">
              <a:latin typeface="+mn-lt"/>
            </a:rPr>
            <a:t>to</a:t>
          </a:r>
          <a:r>
            <a:rPr lang="el-GR" sz="2300" kern="1200" dirty="0">
              <a:latin typeface="+mn-lt"/>
            </a:rPr>
            <a:t> the </a:t>
          </a:r>
          <a:r>
            <a:rPr lang="el-GR" sz="2300" kern="1200" dirty="0" err="1">
              <a:latin typeface="+mn-lt"/>
            </a:rPr>
            <a:t>land</a:t>
          </a:r>
          <a:r>
            <a:rPr lang="el-GR" sz="2300" kern="1200" dirty="0">
              <a:latin typeface="+mn-lt"/>
            </a:rPr>
            <a:t> of the </a:t>
          </a:r>
          <a:r>
            <a:rPr lang="el-GR" sz="2300" kern="1200" dirty="0" err="1">
              <a:latin typeface="+mn-lt"/>
            </a:rPr>
            <a:t>living</a:t>
          </a:r>
          <a:r>
            <a:rPr lang="el-GR" sz="2300" kern="1200" dirty="0">
              <a:latin typeface="+mn-lt"/>
            </a:rPr>
            <a:t>, </a:t>
          </a:r>
          <a:r>
            <a:rPr lang="el-GR" sz="2300" kern="1200" dirty="0" err="1">
              <a:latin typeface="+mn-lt"/>
            </a:rPr>
            <a:t>he</a:t>
          </a:r>
          <a:r>
            <a:rPr lang="el-GR" sz="2300" kern="1200" dirty="0">
              <a:latin typeface="+mn-lt"/>
            </a:rPr>
            <a:t> </a:t>
          </a:r>
          <a:r>
            <a:rPr lang="el-GR" sz="2300" kern="1200" dirty="0" err="1">
              <a:latin typeface="+mn-lt"/>
            </a:rPr>
            <a:t>taught</a:t>
          </a:r>
          <a:r>
            <a:rPr lang="el-GR" sz="2300" kern="1200" dirty="0">
              <a:latin typeface="+mn-lt"/>
            </a:rPr>
            <a:t> </a:t>
          </a:r>
          <a:r>
            <a:rPr lang="el-GR" sz="2300" kern="1200" dirty="0" err="1">
              <a:latin typeface="+mn-lt"/>
            </a:rPr>
            <a:t>them</a:t>
          </a:r>
          <a:r>
            <a:rPr lang="el-GR" sz="2300" kern="1200" dirty="0">
              <a:latin typeface="+mn-lt"/>
            </a:rPr>
            <a:t> </a:t>
          </a:r>
          <a:r>
            <a:rPr lang="el-GR" sz="2300" kern="1200" dirty="0" err="1">
              <a:latin typeface="+mn-lt"/>
            </a:rPr>
            <a:t>this</a:t>
          </a:r>
          <a:r>
            <a:rPr lang="el-GR" sz="2300" kern="1200" dirty="0">
              <a:latin typeface="+mn-lt"/>
            </a:rPr>
            <a:t> </a:t>
          </a:r>
          <a:r>
            <a:rPr lang="el-GR" sz="2300" kern="1200" dirty="0" err="1">
              <a:latin typeface="+mn-lt"/>
            </a:rPr>
            <a:t>art</a:t>
          </a:r>
          <a:r>
            <a:rPr lang="el-GR" sz="2300" kern="1200" dirty="0">
              <a:latin typeface="+mn-lt"/>
            </a:rPr>
            <a:t>.</a:t>
          </a:r>
        </a:p>
      </dsp:txBody>
      <dsp:txXfrm>
        <a:off x="62808" y="1839018"/>
        <a:ext cx="7275083" cy="1161018"/>
      </dsp:txXfrm>
    </dsp:sp>
    <dsp:sp modelId="{2FE94298-373C-46A5-BE1A-2E7D23C838AA}">
      <dsp:nvSpPr>
        <dsp:cNvPr id="0" name=""/>
        <dsp:cNvSpPr/>
      </dsp:nvSpPr>
      <dsp:spPr>
        <a:xfrm>
          <a:off x="0" y="3025378"/>
          <a:ext cx="7400699" cy="1286634"/>
        </a:xfrm>
        <a:prstGeom prst="roundRec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Font typeface="Symbol" panose="05050102010706020507" pitchFamily="18" charset="2"/>
            <a:buNone/>
          </a:pPr>
          <a:r>
            <a:rPr lang="el-GR" sz="2300" kern="1200" dirty="0">
              <a:latin typeface="+mn-lt"/>
            </a:rPr>
            <a:t>In </a:t>
          </a:r>
          <a:r>
            <a:rPr lang="el-GR" sz="2300" kern="1200" dirty="0" err="1">
              <a:latin typeface="+mn-lt"/>
            </a:rPr>
            <a:t>Malawi</a:t>
          </a:r>
          <a:r>
            <a:rPr lang="el-GR" sz="2300" kern="1200" dirty="0">
              <a:latin typeface="+mn-lt"/>
            </a:rPr>
            <a:t>, a </a:t>
          </a:r>
          <a:r>
            <a:rPr lang="el-GR" sz="2300" kern="1200" dirty="0" err="1">
              <a:latin typeface="+mn-lt"/>
            </a:rPr>
            <a:t>Chewa</a:t>
          </a:r>
          <a:r>
            <a:rPr lang="el-GR" sz="2300" kern="1200" dirty="0">
              <a:latin typeface="+mn-lt"/>
            </a:rPr>
            <a:t> </a:t>
          </a:r>
          <a:r>
            <a:rPr lang="el-GR" sz="2300" kern="1200" dirty="0" err="1">
              <a:latin typeface="+mn-lt"/>
            </a:rPr>
            <a:t>legend</a:t>
          </a:r>
          <a:r>
            <a:rPr lang="el-GR" sz="2300" kern="1200" dirty="0">
              <a:latin typeface="+mn-lt"/>
            </a:rPr>
            <a:t> </a:t>
          </a:r>
          <a:r>
            <a:rPr lang="el-GR" sz="2300" kern="1200" dirty="0" err="1">
              <a:latin typeface="+mn-lt"/>
            </a:rPr>
            <a:t>says</a:t>
          </a:r>
          <a:r>
            <a:rPr lang="el-GR" sz="2300" kern="1200" dirty="0">
              <a:latin typeface="+mn-lt"/>
            </a:rPr>
            <a:t> </a:t>
          </a:r>
          <a:r>
            <a:rPr lang="el-GR" sz="2300" kern="1200" dirty="0" err="1">
              <a:latin typeface="+mn-lt"/>
            </a:rPr>
            <a:t>that</a:t>
          </a:r>
          <a:r>
            <a:rPr lang="el-GR" sz="2300" kern="1200" dirty="0">
              <a:latin typeface="+mn-lt"/>
            </a:rPr>
            <a:t> a </a:t>
          </a:r>
          <a:r>
            <a:rPr lang="el-GR" sz="2300" kern="1200" dirty="0" err="1">
              <a:latin typeface="+mn-lt"/>
            </a:rPr>
            <a:t>man</a:t>
          </a:r>
          <a:r>
            <a:rPr lang="el-GR" sz="2300" kern="1200" dirty="0">
              <a:latin typeface="+mn-lt"/>
            </a:rPr>
            <a:t> </a:t>
          </a:r>
          <a:r>
            <a:rPr lang="el-GR" sz="2300" kern="1200" dirty="0" err="1">
              <a:latin typeface="+mn-lt"/>
            </a:rPr>
            <a:t>who</a:t>
          </a:r>
          <a:r>
            <a:rPr lang="el-GR" sz="2300" kern="1200" dirty="0">
              <a:latin typeface="+mn-lt"/>
            </a:rPr>
            <a:t> </a:t>
          </a:r>
          <a:r>
            <a:rPr lang="el-GR" sz="2300" kern="1200" dirty="0" err="1">
              <a:latin typeface="+mn-lt"/>
            </a:rPr>
            <a:t>had</a:t>
          </a:r>
          <a:r>
            <a:rPr lang="el-GR" sz="2300" kern="1200" dirty="0">
              <a:latin typeface="+mn-lt"/>
            </a:rPr>
            <a:t> </a:t>
          </a:r>
          <a:r>
            <a:rPr lang="el-GR" sz="2300" kern="1200" dirty="0" err="1">
              <a:latin typeface="+mn-lt"/>
            </a:rPr>
            <a:t>no</a:t>
          </a:r>
          <a:r>
            <a:rPr lang="el-GR" sz="2300" kern="1200" dirty="0">
              <a:latin typeface="+mn-lt"/>
            </a:rPr>
            <a:t> </a:t>
          </a:r>
          <a:r>
            <a:rPr lang="el-GR" sz="2300" kern="1200" dirty="0" err="1">
              <a:latin typeface="+mn-lt"/>
            </a:rPr>
            <a:t>children</a:t>
          </a:r>
          <a:r>
            <a:rPr lang="el-GR" sz="2300" kern="1200" dirty="0">
              <a:latin typeface="+mn-lt"/>
            </a:rPr>
            <a:t> </a:t>
          </a:r>
          <a:r>
            <a:rPr lang="el-GR" sz="2300" kern="1200" dirty="0" err="1">
              <a:latin typeface="+mn-lt"/>
            </a:rPr>
            <a:t>began</a:t>
          </a:r>
          <a:r>
            <a:rPr lang="el-GR" sz="2300" kern="1200" dirty="0">
              <a:latin typeface="+mn-lt"/>
            </a:rPr>
            <a:t> </a:t>
          </a:r>
          <a:r>
            <a:rPr lang="el-GR" sz="2300" kern="1200" dirty="0" err="1">
              <a:latin typeface="+mn-lt"/>
            </a:rPr>
            <a:t>to</a:t>
          </a:r>
          <a:r>
            <a:rPr lang="el-GR" sz="2300" kern="1200" dirty="0">
              <a:latin typeface="+mn-lt"/>
            </a:rPr>
            <a:t> </a:t>
          </a:r>
          <a:r>
            <a:rPr lang="el-GR" sz="2300" kern="1200" dirty="0" err="1">
              <a:latin typeface="+mn-lt"/>
            </a:rPr>
            <a:t>shape</a:t>
          </a:r>
          <a:r>
            <a:rPr lang="el-GR" sz="2300" kern="1200" dirty="0">
              <a:latin typeface="+mn-lt"/>
            </a:rPr>
            <a:t> </a:t>
          </a:r>
          <a:r>
            <a:rPr lang="el-GR" sz="2300" kern="1200" dirty="0" err="1">
              <a:latin typeface="+mn-lt"/>
            </a:rPr>
            <a:t>two</a:t>
          </a:r>
          <a:r>
            <a:rPr lang="el-GR" sz="2300" kern="1200" dirty="0">
              <a:latin typeface="+mn-lt"/>
            </a:rPr>
            <a:t> </a:t>
          </a:r>
          <a:r>
            <a:rPr lang="el-GR" sz="2300" kern="1200" dirty="0" err="1">
              <a:latin typeface="+mn-lt"/>
            </a:rPr>
            <a:t>small</a:t>
          </a:r>
          <a:r>
            <a:rPr lang="el-GR" sz="2300" kern="1200" dirty="0">
              <a:latin typeface="+mn-lt"/>
            </a:rPr>
            <a:t> </a:t>
          </a:r>
          <a:r>
            <a:rPr lang="el-GR" sz="2300" kern="1200" dirty="0" err="1">
              <a:latin typeface="+mn-lt"/>
            </a:rPr>
            <a:t>clay</a:t>
          </a:r>
          <a:r>
            <a:rPr lang="el-GR" sz="2300" kern="1200" dirty="0">
              <a:latin typeface="+mn-lt"/>
            </a:rPr>
            <a:t> </a:t>
          </a:r>
          <a:r>
            <a:rPr lang="el-GR" sz="2300" kern="1200" dirty="0" err="1">
              <a:latin typeface="+mn-lt"/>
            </a:rPr>
            <a:t>figurines</a:t>
          </a:r>
          <a:r>
            <a:rPr lang="el-GR" sz="2300" kern="1200" dirty="0">
              <a:latin typeface="+mn-lt"/>
            </a:rPr>
            <a:t>. </a:t>
          </a:r>
          <a:r>
            <a:rPr lang="el-GR" sz="2300" kern="1200" dirty="0" err="1">
              <a:latin typeface="+mn-lt"/>
            </a:rPr>
            <a:t>One</a:t>
          </a:r>
          <a:r>
            <a:rPr lang="el-GR" sz="2300" kern="1200" dirty="0">
              <a:latin typeface="+mn-lt"/>
            </a:rPr>
            <a:t> </a:t>
          </a:r>
          <a:r>
            <a:rPr lang="el-GR" sz="2300" kern="1200" dirty="0" err="1">
              <a:latin typeface="+mn-lt"/>
            </a:rPr>
            <a:t>night</a:t>
          </a:r>
          <a:r>
            <a:rPr lang="el-GR" sz="2300" kern="1200" dirty="0">
              <a:latin typeface="+mn-lt"/>
            </a:rPr>
            <a:t> </a:t>
          </a:r>
          <a:r>
            <a:rPr lang="el-GR" sz="2300" kern="1200" dirty="0" err="1">
              <a:latin typeface="+mn-lt"/>
            </a:rPr>
            <a:t>they</a:t>
          </a:r>
          <a:r>
            <a:rPr lang="el-GR" sz="2300" kern="1200" dirty="0">
              <a:latin typeface="+mn-lt"/>
            </a:rPr>
            <a:t> </a:t>
          </a:r>
          <a:r>
            <a:rPr lang="el-GR" sz="2300" kern="1200" dirty="0" err="1">
              <a:latin typeface="+mn-lt"/>
            </a:rPr>
            <a:t>came</a:t>
          </a:r>
          <a:r>
            <a:rPr lang="el-GR" sz="2300" kern="1200" dirty="0">
              <a:latin typeface="+mn-lt"/>
            </a:rPr>
            <a:t> </a:t>
          </a:r>
          <a:r>
            <a:rPr lang="el-GR" sz="2300" kern="1200" dirty="0" err="1">
              <a:latin typeface="+mn-lt"/>
            </a:rPr>
            <a:t>to</a:t>
          </a:r>
          <a:r>
            <a:rPr lang="el-GR" sz="2300" kern="1200" dirty="0">
              <a:latin typeface="+mn-lt"/>
            </a:rPr>
            <a:t> </a:t>
          </a:r>
          <a:r>
            <a:rPr lang="el-GR" sz="2300" kern="1200" dirty="0" err="1">
              <a:latin typeface="+mn-lt"/>
            </a:rPr>
            <a:t>life</a:t>
          </a:r>
          <a:r>
            <a:rPr lang="el-GR" sz="2300" kern="1200" dirty="0">
              <a:latin typeface="+mn-lt"/>
            </a:rPr>
            <a:t> and </a:t>
          </a:r>
          <a:r>
            <a:rPr lang="el-GR" sz="2300" kern="1200" dirty="0" err="1">
              <a:latin typeface="+mn-lt"/>
            </a:rPr>
            <a:t>came</a:t>
          </a:r>
          <a:r>
            <a:rPr lang="el-GR" sz="2300" kern="1200" dirty="0">
              <a:latin typeface="+mn-lt"/>
            </a:rPr>
            <a:t> </a:t>
          </a:r>
          <a:r>
            <a:rPr lang="el-GR" sz="2300" kern="1200" dirty="0" err="1">
              <a:latin typeface="+mn-lt"/>
            </a:rPr>
            <a:t>to</a:t>
          </a:r>
          <a:r>
            <a:rPr lang="el-GR" sz="2300" kern="1200" dirty="0">
              <a:latin typeface="+mn-lt"/>
            </a:rPr>
            <a:t> </a:t>
          </a:r>
          <a:r>
            <a:rPr lang="el-GR" sz="2300" kern="1200" dirty="0" err="1">
              <a:latin typeface="+mn-lt"/>
            </a:rPr>
            <a:t>act</a:t>
          </a:r>
          <a:r>
            <a:rPr lang="el-GR" sz="2300" kern="1200" dirty="0">
              <a:latin typeface="+mn-lt"/>
            </a:rPr>
            <a:t> </a:t>
          </a:r>
          <a:r>
            <a:rPr lang="el-GR" sz="2300" kern="1200" dirty="0" err="1">
              <a:latin typeface="+mn-lt"/>
            </a:rPr>
            <a:t>like</a:t>
          </a:r>
          <a:r>
            <a:rPr lang="el-GR" sz="2300" kern="1200" dirty="0">
              <a:latin typeface="+mn-lt"/>
            </a:rPr>
            <a:t> </a:t>
          </a:r>
          <a:r>
            <a:rPr lang="el-GR" sz="2300" kern="1200" dirty="0" err="1">
              <a:latin typeface="+mn-lt"/>
            </a:rPr>
            <a:t>humans</a:t>
          </a:r>
          <a:r>
            <a:rPr lang="el-GR" sz="2300" kern="1200" dirty="0">
              <a:latin typeface="+mn-lt"/>
            </a:rPr>
            <a:t>.</a:t>
          </a:r>
        </a:p>
      </dsp:txBody>
      <dsp:txXfrm>
        <a:off x="62808" y="3088186"/>
        <a:ext cx="7275083" cy="1161018"/>
      </dsp:txXfrm>
    </dsp:sp>
    <dsp:sp modelId="{AD2DD9D8-AAE3-4561-A67D-FFF53B9C8C65}">
      <dsp:nvSpPr>
        <dsp:cNvPr id="0" name=""/>
        <dsp:cNvSpPr/>
      </dsp:nvSpPr>
      <dsp:spPr>
        <a:xfrm>
          <a:off x="0" y="4312012"/>
          <a:ext cx="7400699"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972" tIns="29210" rIns="163576" bIns="29210" numCol="1" spcCol="1270" anchor="t" anchorCtr="0">
          <a:noAutofit/>
        </a:bodyPr>
        <a:lstStyle/>
        <a:p>
          <a:pPr marL="171450" lvl="1" indent="-171450" algn="l" defTabSz="800100">
            <a:lnSpc>
              <a:spcPct val="90000"/>
            </a:lnSpc>
            <a:spcBef>
              <a:spcPct val="0"/>
            </a:spcBef>
            <a:spcAft>
              <a:spcPct val="20000"/>
            </a:spcAft>
            <a:buChar char="•"/>
          </a:pPr>
          <a:endParaRPr lang="el-GR" sz="1800" kern="1200"/>
        </a:p>
      </dsp:txBody>
      <dsp:txXfrm>
        <a:off x="0" y="4312012"/>
        <a:ext cx="7400699" cy="3808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7F3F90-A9DB-4B1B-A35C-53BD44558B79}" type="datetimeFigureOut">
              <a:rPr lang="el-GR" smtClean="0"/>
              <a:t>19/1/2024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4FE707-D400-47FE-A0D4-B487C49BB40E}" type="slidenum">
              <a:rPr lang="el-GR" smtClean="0"/>
              <a:t>‹#›</a:t>
            </a:fld>
            <a:endParaRPr lang="el-GR"/>
          </a:p>
        </p:txBody>
      </p:sp>
    </p:spTree>
    <p:extLst>
      <p:ext uri="{BB962C8B-B14F-4D97-AF65-F5344CB8AC3E}">
        <p14:creationId xmlns:p14="http://schemas.microsoft.com/office/powerpoint/2010/main" val="2878774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0983BDF1-CBC0-4627-A098-E033E3487272}" type="slidenum">
              <a:rPr lang="el-GR" smtClean="0"/>
              <a:t>3</a:t>
            </a:fld>
            <a:endParaRPr lang="el-GR"/>
          </a:p>
        </p:txBody>
      </p:sp>
    </p:spTree>
    <p:extLst>
      <p:ext uri="{BB962C8B-B14F-4D97-AF65-F5344CB8AC3E}">
        <p14:creationId xmlns:p14="http://schemas.microsoft.com/office/powerpoint/2010/main" val="1496426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5316AB7F-9BEA-4E3D-B1A4-682852EB80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748A488E-47C4-9830-F5B4-D88A7B471B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8196" name="Slide Number Placeholder 3">
            <a:extLst>
              <a:ext uri="{FF2B5EF4-FFF2-40B4-BE49-F238E27FC236}">
                <a16:creationId xmlns:a16="http://schemas.microsoft.com/office/drawing/2014/main" id="{4F52ABFF-98CB-A2C0-2551-B263296F35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698A466-18DE-400A-97BF-3149C998921F}" type="slidenum">
              <a:rPr lang="el-GR" altLang="el-GR" smtClean="0">
                <a:latin typeface="Calibri" panose="020F0502020204030204" pitchFamily="34" charset="0"/>
              </a:rPr>
              <a:pPr/>
              <a:t>4</a:t>
            </a:fld>
            <a:endParaRPr lang="el-GR" altLang="el-GR">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370" name="Google Shape;576;gaa346aee37_0_608:notes">
            <a:extLst>
              <a:ext uri="{FF2B5EF4-FFF2-40B4-BE49-F238E27FC236}">
                <a16:creationId xmlns:a16="http://schemas.microsoft.com/office/drawing/2014/main" id="{93862DCA-CEC8-897F-4A88-656BDA496ACE}"/>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Google Shape;577;gaa346aee37_0_608:notes">
            <a:extLst>
              <a:ext uri="{FF2B5EF4-FFF2-40B4-BE49-F238E27FC236}">
                <a16:creationId xmlns:a16="http://schemas.microsoft.com/office/drawing/2014/main" id="{90E66FB2-8FFA-DB98-686B-0DEE89D7BC63}"/>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l-GR"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3EDA95-533B-32D9-967D-51305AF0E4E7}"/>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9D5335A8-D26C-ABA5-0B4C-842EDA6F22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C7D65C22-17EE-54AB-AF86-41D85B27725B}"/>
              </a:ext>
            </a:extLst>
          </p:cNvPr>
          <p:cNvSpPr>
            <a:spLocks noGrp="1"/>
          </p:cNvSpPr>
          <p:nvPr>
            <p:ph type="dt" sz="half" idx="10"/>
          </p:nvPr>
        </p:nvSpPr>
        <p:spPr/>
        <p:txBody>
          <a:bodyPr/>
          <a:lstStyle/>
          <a:p>
            <a:fld id="{D351CCAD-9982-4BA7-A2D3-30D0A27133E6}" type="datetimeFigureOut">
              <a:rPr lang="el-GR" smtClean="0"/>
              <a:t>19/1/2024</a:t>
            </a:fld>
            <a:endParaRPr lang="el-GR"/>
          </a:p>
        </p:txBody>
      </p:sp>
      <p:sp>
        <p:nvSpPr>
          <p:cNvPr id="5" name="Θέση υποσέλιδου 4">
            <a:extLst>
              <a:ext uri="{FF2B5EF4-FFF2-40B4-BE49-F238E27FC236}">
                <a16:creationId xmlns:a16="http://schemas.microsoft.com/office/drawing/2014/main" id="{22158863-8645-9291-A3E8-BA66D676714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2D23D15-D0C4-6207-BA16-39E311589293}"/>
              </a:ext>
            </a:extLst>
          </p:cNvPr>
          <p:cNvSpPr>
            <a:spLocks noGrp="1"/>
          </p:cNvSpPr>
          <p:nvPr>
            <p:ph type="sldNum" sz="quarter" idx="12"/>
          </p:nvPr>
        </p:nvSpPr>
        <p:spPr/>
        <p:txBody>
          <a:bodyPr/>
          <a:lstStyle/>
          <a:p>
            <a:fld id="{AA4D053C-7369-49EA-98C5-8F86A3D9B88B}" type="slidenum">
              <a:rPr lang="el-GR" smtClean="0"/>
              <a:t>‹#›</a:t>
            </a:fld>
            <a:endParaRPr lang="el-GR"/>
          </a:p>
        </p:txBody>
      </p:sp>
    </p:spTree>
    <p:extLst>
      <p:ext uri="{BB962C8B-B14F-4D97-AF65-F5344CB8AC3E}">
        <p14:creationId xmlns:p14="http://schemas.microsoft.com/office/powerpoint/2010/main" val="292042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AA1705D-5020-3BB4-63FF-B352EDDA322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F414861A-6E27-F866-5C35-D0C02BC54D92}"/>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CBCB740-ED21-4D00-E22F-A64445111E7D}"/>
              </a:ext>
            </a:extLst>
          </p:cNvPr>
          <p:cNvSpPr>
            <a:spLocks noGrp="1"/>
          </p:cNvSpPr>
          <p:nvPr>
            <p:ph type="dt" sz="half" idx="10"/>
          </p:nvPr>
        </p:nvSpPr>
        <p:spPr/>
        <p:txBody>
          <a:bodyPr/>
          <a:lstStyle/>
          <a:p>
            <a:fld id="{D351CCAD-9982-4BA7-A2D3-30D0A27133E6}" type="datetimeFigureOut">
              <a:rPr lang="el-GR" smtClean="0"/>
              <a:t>19/1/2024</a:t>
            </a:fld>
            <a:endParaRPr lang="el-GR"/>
          </a:p>
        </p:txBody>
      </p:sp>
      <p:sp>
        <p:nvSpPr>
          <p:cNvPr id="5" name="Θέση υποσέλιδου 4">
            <a:extLst>
              <a:ext uri="{FF2B5EF4-FFF2-40B4-BE49-F238E27FC236}">
                <a16:creationId xmlns:a16="http://schemas.microsoft.com/office/drawing/2014/main" id="{05199925-9992-F84A-396A-3FF9B590D0E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66467BC0-8AEB-1F75-C851-041D0B2D19E1}"/>
              </a:ext>
            </a:extLst>
          </p:cNvPr>
          <p:cNvSpPr>
            <a:spLocks noGrp="1"/>
          </p:cNvSpPr>
          <p:nvPr>
            <p:ph type="sldNum" sz="quarter" idx="12"/>
          </p:nvPr>
        </p:nvSpPr>
        <p:spPr/>
        <p:txBody>
          <a:bodyPr/>
          <a:lstStyle/>
          <a:p>
            <a:fld id="{AA4D053C-7369-49EA-98C5-8F86A3D9B88B}" type="slidenum">
              <a:rPr lang="el-GR" smtClean="0"/>
              <a:t>‹#›</a:t>
            </a:fld>
            <a:endParaRPr lang="el-GR"/>
          </a:p>
        </p:txBody>
      </p:sp>
    </p:spTree>
    <p:extLst>
      <p:ext uri="{BB962C8B-B14F-4D97-AF65-F5344CB8AC3E}">
        <p14:creationId xmlns:p14="http://schemas.microsoft.com/office/powerpoint/2010/main" val="762705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7A84C220-3529-F7A5-94D1-3A21B62C83B4}"/>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41853DB4-5EBC-67E1-9B5B-B557B4993F97}"/>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6286027-430A-734D-B044-D57657CCE481}"/>
              </a:ext>
            </a:extLst>
          </p:cNvPr>
          <p:cNvSpPr>
            <a:spLocks noGrp="1"/>
          </p:cNvSpPr>
          <p:nvPr>
            <p:ph type="dt" sz="half" idx="10"/>
          </p:nvPr>
        </p:nvSpPr>
        <p:spPr/>
        <p:txBody>
          <a:bodyPr/>
          <a:lstStyle/>
          <a:p>
            <a:fld id="{D351CCAD-9982-4BA7-A2D3-30D0A27133E6}" type="datetimeFigureOut">
              <a:rPr lang="el-GR" smtClean="0"/>
              <a:t>19/1/2024</a:t>
            </a:fld>
            <a:endParaRPr lang="el-GR"/>
          </a:p>
        </p:txBody>
      </p:sp>
      <p:sp>
        <p:nvSpPr>
          <p:cNvPr id="5" name="Θέση υποσέλιδου 4">
            <a:extLst>
              <a:ext uri="{FF2B5EF4-FFF2-40B4-BE49-F238E27FC236}">
                <a16:creationId xmlns:a16="http://schemas.microsoft.com/office/drawing/2014/main" id="{2A49FED6-D761-513D-17EA-249C72486E7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06424CF2-EB82-A3E7-98E5-01C22DF1C415}"/>
              </a:ext>
            </a:extLst>
          </p:cNvPr>
          <p:cNvSpPr>
            <a:spLocks noGrp="1"/>
          </p:cNvSpPr>
          <p:nvPr>
            <p:ph type="sldNum" sz="quarter" idx="12"/>
          </p:nvPr>
        </p:nvSpPr>
        <p:spPr/>
        <p:txBody>
          <a:bodyPr/>
          <a:lstStyle/>
          <a:p>
            <a:fld id="{AA4D053C-7369-49EA-98C5-8F86A3D9B88B}" type="slidenum">
              <a:rPr lang="el-GR" smtClean="0"/>
              <a:t>‹#›</a:t>
            </a:fld>
            <a:endParaRPr lang="el-GR"/>
          </a:p>
        </p:txBody>
      </p:sp>
    </p:spTree>
    <p:extLst>
      <p:ext uri="{BB962C8B-B14F-4D97-AF65-F5344CB8AC3E}">
        <p14:creationId xmlns:p14="http://schemas.microsoft.com/office/powerpoint/2010/main" val="957277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91"/>
        <p:cNvGrpSpPr/>
        <p:nvPr/>
      </p:nvGrpSpPr>
      <p:grpSpPr>
        <a:xfrm>
          <a:off x="0" y="0"/>
          <a:ext cx="0" cy="0"/>
          <a:chOff x="0" y="0"/>
          <a:chExt cx="0" cy="0"/>
        </a:xfrm>
      </p:grpSpPr>
      <p:sp>
        <p:nvSpPr>
          <p:cNvPr id="92" name="Google Shape;92;p13"/>
          <p:cNvSpPr/>
          <p:nvPr/>
        </p:nvSpPr>
        <p:spPr>
          <a:xfrm>
            <a:off x="-394844" y="4188157"/>
            <a:ext cx="13277667" cy="3154467"/>
          </a:xfrm>
          <a:custGeom>
            <a:avLst/>
            <a:gdLst/>
            <a:ahLst/>
            <a:cxnLst/>
            <a:rect l="l" t="t" r="r" b="b"/>
            <a:pathLst>
              <a:path w="398330" h="94634" extrusionOk="0">
                <a:moveTo>
                  <a:pt x="382765" y="10582"/>
                </a:moveTo>
                <a:cubicBezTo>
                  <a:pt x="378349" y="1409"/>
                  <a:pt x="366966" y="31280"/>
                  <a:pt x="339713" y="31694"/>
                </a:cubicBezTo>
                <a:cubicBezTo>
                  <a:pt x="312460" y="32108"/>
                  <a:pt x="254436" y="18310"/>
                  <a:pt x="219249" y="13066"/>
                </a:cubicBezTo>
                <a:cubicBezTo>
                  <a:pt x="184062" y="7823"/>
                  <a:pt x="154427" y="-1601"/>
                  <a:pt x="128591" y="233"/>
                </a:cubicBezTo>
                <a:cubicBezTo>
                  <a:pt x="102755" y="2067"/>
                  <a:pt x="83825" y="21065"/>
                  <a:pt x="64231" y="24072"/>
                </a:cubicBezTo>
                <a:cubicBezTo>
                  <a:pt x="44637" y="27079"/>
                  <a:pt x="20860" y="14013"/>
                  <a:pt x="11026" y="18276"/>
                </a:cubicBezTo>
                <a:cubicBezTo>
                  <a:pt x="1193" y="22539"/>
                  <a:pt x="953" y="38019"/>
                  <a:pt x="5230" y="49650"/>
                </a:cubicBezTo>
                <a:cubicBezTo>
                  <a:pt x="9508" y="61281"/>
                  <a:pt x="-23472" y="81880"/>
                  <a:pt x="36691" y="88060"/>
                </a:cubicBezTo>
                <a:cubicBezTo>
                  <a:pt x="96854" y="94240"/>
                  <a:pt x="308528" y="99643"/>
                  <a:pt x="366207" y="86730"/>
                </a:cubicBezTo>
                <a:cubicBezTo>
                  <a:pt x="423886" y="73817"/>
                  <a:pt x="387181" y="19755"/>
                  <a:pt x="382765" y="10582"/>
                </a:cubicBezTo>
                <a:close/>
              </a:path>
            </a:pathLst>
          </a:custGeom>
          <a:solidFill>
            <a:srgbClr val="A4C2F4">
              <a:alpha val="17410"/>
            </a:srgbClr>
          </a:solidFill>
          <a:ln>
            <a:noFill/>
          </a:ln>
        </p:spPr>
      </p:sp>
      <p:sp>
        <p:nvSpPr>
          <p:cNvPr id="93" name="Google Shape;93;p13"/>
          <p:cNvSpPr/>
          <p:nvPr/>
        </p:nvSpPr>
        <p:spPr>
          <a:xfrm>
            <a:off x="-405251" y="-208600"/>
            <a:ext cx="13002515" cy="2511533"/>
          </a:xfrm>
          <a:custGeom>
            <a:avLst/>
            <a:gdLst/>
            <a:ahLst/>
            <a:cxnLst/>
            <a:rect l="l" t="t" r="r" b="b"/>
            <a:pathLst>
              <a:path w="400735" h="75346" extrusionOk="0">
                <a:moveTo>
                  <a:pt x="396717" y="16224"/>
                </a:moveTo>
                <a:cubicBezTo>
                  <a:pt x="404607" y="22158"/>
                  <a:pt x="397563" y="32581"/>
                  <a:pt x="397740" y="37340"/>
                </a:cubicBezTo>
                <a:cubicBezTo>
                  <a:pt x="397917" y="42100"/>
                  <a:pt x="404363" y="39812"/>
                  <a:pt x="397778" y="44781"/>
                </a:cubicBezTo>
                <a:cubicBezTo>
                  <a:pt x="391193" y="49750"/>
                  <a:pt x="370679" y="62958"/>
                  <a:pt x="358228" y="67153"/>
                </a:cubicBezTo>
                <a:cubicBezTo>
                  <a:pt x="345777" y="71348"/>
                  <a:pt x="339518" y="72346"/>
                  <a:pt x="323072" y="69949"/>
                </a:cubicBezTo>
                <a:cubicBezTo>
                  <a:pt x="306626" y="67552"/>
                  <a:pt x="284122" y="54034"/>
                  <a:pt x="259553" y="52771"/>
                </a:cubicBezTo>
                <a:cubicBezTo>
                  <a:pt x="234984" y="51508"/>
                  <a:pt x="201693" y="62240"/>
                  <a:pt x="175659" y="62373"/>
                </a:cubicBezTo>
                <a:cubicBezTo>
                  <a:pt x="149625" y="62506"/>
                  <a:pt x="127187" y="51439"/>
                  <a:pt x="103350" y="53570"/>
                </a:cubicBezTo>
                <a:cubicBezTo>
                  <a:pt x="79513" y="55701"/>
                  <a:pt x="49351" y="73890"/>
                  <a:pt x="32639" y="75157"/>
                </a:cubicBezTo>
                <a:cubicBezTo>
                  <a:pt x="15927" y="76425"/>
                  <a:pt x="7459" y="71273"/>
                  <a:pt x="3077" y="61175"/>
                </a:cubicBezTo>
                <a:cubicBezTo>
                  <a:pt x="-1305" y="51077"/>
                  <a:pt x="-1664" y="24483"/>
                  <a:pt x="6349" y="14568"/>
                </a:cubicBezTo>
                <a:cubicBezTo>
                  <a:pt x="14362" y="4653"/>
                  <a:pt x="-6186" y="3821"/>
                  <a:pt x="51155" y="1683"/>
                </a:cubicBezTo>
                <a:cubicBezTo>
                  <a:pt x="108497" y="-455"/>
                  <a:pt x="292804" y="-684"/>
                  <a:pt x="350398" y="1739"/>
                </a:cubicBezTo>
                <a:cubicBezTo>
                  <a:pt x="407992" y="4163"/>
                  <a:pt x="388827" y="10291"/>
                  <a:pt x="396717" y="16224"/>
                </a:cubicBezTo>
                <a:close/>
              </a:path>
            </a:pathLst>
          </a:custGeom>
          <a:solidFill>
            <a:srgbClr val="A4C2F4">
              <a:alpha val="17410"/>
            </a:srgbClr>
          </a:solidFill>
          <a:ln>
            <a:noFill/>
          </a:ln>
        </p:spPr>
      </p:sp>
      <p:sp>
        <p:nvSpPr>
          <p:cNvPr id="94" name="Google Shape;94;p13"/>
          <p:cNvSpPr/>
          <p:nvPr/>
        </p:nvSpPr>
        <p:spPr>
          <a:xfrm>
            <a:off x="-304335" y="4017291"/>
            <a:ext cx="10774667" cy="3087800"/>
          </a:xfrm>
          <a:custGeom>
            <a:avLst/>
            <a:gdLst/>
            <a:ahLst/>
            <a:cxnLst/>
            <a:rect l="l" t="t" r="r" b="b"/>
            <a:pathLst>
              <a:path w="323240" h="92634" extrusionOk="0">
                <a:moveTo>
                  <a:pt x="4153" y="43411"/>
                </a:moveTo>
                <a:cubicBezTo>
                  <a:pt x="6775" y="28452"/>
                  <a:pt x="22452" y="-3053"/>
                  <a:pt x="39772" y="239"/>
                </a:cubicBezTo>
                <a:cubicBezTo>
                  <a:pt x="57093" y="3531"/>
                  <a:pt x="84184" y="51040"/>
                  <a:pt x="108076" y="63162"/>
                </a:cubicBezTo>
                <a:cubicBezTo>
                  <a:pt x="131969" y="75285"/>
                  <a:pt x="161463" y="74493"/>
                  <a:pt x="183127" y="72974"/>
                </a:cubicBezTo>
                <a:cubicBezTo>
                  <a:pt x="204791" y="71455"/>
                  <a:pt x="221882" y="53381"/>
                  <a:pt x="238061" y="54047"/>
                </a:cubicBezTo>
                <a:cubicBezTo>
                  <a:pt x="254241" y="54713"/>
                  <a:pt x="267647" y="71381"/>
                  <a:pt x="280204" y="76969"/>
                </a:cubicBezTo>
                <a:cubicBezTo>
                  <a:pt x="292761" y="82558"/>
                  <a:pt x="307662" y="85741"/>
                  <a:pt x="313402" y="87578"/>
                </a:cubicBezTo>
                <a:cubicBezTo>
                  <a:pt x="319142" y="89415"/>
                  <a:pt x="331654" y="88096"/>
                  <a:pt x="314644" y="87992"/>
                </a:cubicBezTo>
                <a:cubicBezTo>
                  <a:pt x="297634" y="87889"/>
                  <a:pt x="259774" y="86624"/>
                  <a:pt x="211340" y="86957"/>
                </a:cubicBezTo>
                <a:cubicBezTo>
                  <a:pt x="162907" y="87290"/>
                  <a:pt x="58574" y="97249"/>
                  <a:pt x="24043" y="89991"/>
                </a:cubicBezTo>
                <a:cubicBezTo>
                  <a:pt x="-10488" y="82733"/>
                  <a:pt x="1532" y="58370"/>
                  <a:pt x="4153" y="43411"/>
                </a:cubicBezTo>
                <a:close/>
              </a:path>
            </a:pathLst>
          </a:custGeom>
          <a:solidFill>
            <a:srgbClr val="A4C2F4">
              <a:alpha val="17410"/>
            </a:srgbClr>
          </a:solidFill>
          <a:ln>
            <a:noFill/>
          </a:ln>
        </p:spPr>
      </p:sp>
      <p:sp>
        <p:nvSpPr>
          <p:cNvPr id="95" name="Google Shape;95;p13"/>
          <p:cNvSpPr txBox="1">
            <a:spLocks noGrp="1"/>
          </p:cNvSpPr>
          <p:nvPr>
            <p:ph type="title" hasCustomPrompt="1"/>
          </p:nvPr>
        </p:nvSpPr>
        <p:spPr>
          <a:xfrm>
            <a:off x="3306851" y="4124393"/>
            <a:ext cx="1172000" cy="862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accent5"/>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96" name="Google Shape;96;p13"/>
          <p:cNvSpPr/>
          <p:nvPr/>
        </p:nvSpPr>
        <p:spPr>
          <a:xfrm rot="1356523" flipH="1">
            <a:off x="9812640" y="-138396"/>
            <a:ext cx="15520"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13"/>
          <p:cNvSpPr txBox="1">
            <a:spLocks noGrp="1"/>
          </p:cNvSpPr>
          <p:nvPr>
            <p:ph type="title" idx="2"/>
          </p:nvPr>
        </p:nvSpPr>
        <p:spPr>
          <a:xfrm>
            <a:off x="1784267" y="2659667"/>
            <a:ext cx="4217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400" i="0">
                <a:latin typeface="Rammetto One"/>
                <a:ea typeface="Rammetto One"/>
                <a:cs typeface="Rammetto One"/>
                <a:sym typeface="Rammetto One"/>
              </a:defRPr>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98" name="Google Shape;98;p13"/>
          <p:cNvSpPr txBox="1">
            <a:spLocks noGrp="1"/>
          </p:cNvSpPr>
          <p:nvPr>
            <p:ph type="subTitle" idx="1"/>
          </p:nvPr>
        </p:nvSpPr>
        <p:spPr>
          <a:xfrm>
            <a:off x="2243067"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Open Sans"/>
                <a:ea typeface="Open Sans"/>
                <a:cs typeface="Open Sans"/>
                <a:sym typeface="Open Sans"/>
              </a:defRPr>
            </a:lvl1pPr>
            <a:lvl2pPr lvl="1" algn="ctr" rtl="0">
              <a:spcBef>
                <a:spcPts val="0"/>
              </a:spcBef>
              <a:spcAft>
                <a:spcPts val="0"/>
              </a:spcAft>
              <a:buNone/>
              <a:defRPr sz="1867">
                <a:solidFill>
                  <a:schemeClr val="dk1"/>
                </a:solidFill>
                <a:latin typeface="Open Sans"/>
                <a:ea typeface="Open Sans"/>
                <a:cs typeface="Open Sans"/>
                <a:sym typeface="Open Sans"/>
              </a:defRPr>
            </a:lvl2pPr>
            <a:lvl3pPr lvl="2" algn="ctr" rtl="0">
              <a:spcBef>
                <a:spcPts val="0"/>
              </a:spcBef>
              <a:spcAft>
                <a:spcPts val="0"/>
              </a:spcAft>
              <a:buNone/>
              <a:defRPr sz="1867">
                <a:solidFill>
                  <a:schemeClr val="dk1"/>
                </a:solidFill>
                <a:latin typeface="Open Sans"/>
                <a:ea typeface="Open Sans"/>
                <a:cs typeface="Open Sans"/>
                <a:sym typeface="Open Sans"/>
              </a:defRPr>
            </a:lvl3pPr>
            <a:lvl4pPr lvl="3" algn="ctr" rtl="0">
              <a:spcBef>
                <a:spcPts val="0"/>
              </a:spcBef>
              <a:spcAft>
                <a:spcPts val="0"/>
              </a:spcAft>
              <a:buNone/>
              <a:defRPr sz="1867">
                <a:solidFill>
                  <a:schemeClr val="dk1"/>
                </a:solidFill>
                <a:latin typeface="Open Sans"/>
                <a:ea typeface="Open Sans"/>
                <a:cs typeface="Open Sans"/>
                <a:sym typeface="Open Sans"/>
              </a:defRPr>
            </a:lvl4pPr>
            <a:lvl5pPr lvl="4" algn="ctr" rtl="0">
              <a:spcBef>
                <a:spcPts val="0"/>
              </a:spcBef>
              <a:spcAft>
                <a:spcPts val="0"/>
              </a:spcAft>
              <a:buNone/>
              <a:defRPr sz="1867">
                <a:solidFill>
                  <a:schemeClr val="dk1"/>
                </a:solidFill>
                <a:latin typeface="Open Sans"/>
                <a:ea typeface="Open Sans"/>
                <a:cs typeface="Open Sans"/>
                <a:sym typeface="Open Sans"/>
              </a:defRPr>
            </a:lvl5pPr>
            <a:lvl6pPr lvl="5" algn="ctr" rtl="0">
              <a:spcBef>
                <a:spcPts val="0"/>
              </a:spcBef>
              <a:spcAft>
                <a:spcPts val="0"/>
              </a:spcAft>
              <a:buNone/>
              <a:defRPr sz="1867">
                <a:solidFill>
                  <a:schemeClr val="dk1"/>
                </a:solidFill>
                <a:latin typeface="Open Sans"/>
                <a:ea typeface="Open Sans"/>
                <a:cs typeface="Open Sans"/>
                <a:sym typeface="Open Sans"/>
              </a:defRPr>
            </a:lvl6pPr>
            <a:lvl7pPr lvl="6" algn="ctr" rtl="0">
              <a:spcBef>
                <a:spcPts val="0"/>
              </a:spcBef>
              <a:spcAft>
                <a:spcPts val="0"/>
              </a:spcAft>
              <a:buNone/>
              <a:defRPr sz="1867">
                <a:solidFill>
                  <a:schemeClr val="dk1"/>
                </a:solidFill>
                <a:latin typeface="Open Sans"/>
                <a:ea typeface="Open Sans"/>
                <a:cs typeface="Open Sans"/>
                <a:sym typeface="Open Sans"/>
              </a:defRPr>
            </a:lvl7pPr>
            <a:lvl8pPr lvl="7" algn="ctr" rtl="0">
              <a:spcBef>
                <a:spcPts val="0"/>
              </a:spcBef>
              <a:spcAft>
                <a:spcPts val="0"/>
              </a:spcAft>
              <a:buNone/>
              <a:defRPr sz="1867">
                <a:solidFill>
                  <a:schemeClr val="dk1"/>
                </a:solidFill>
                <a:latin typeface="Open Sans"/>
                <a:ea typeface="Open Sans"/>
                <a:cs typeface="Open Sans"/>
                <a:sym typeface="Open Sans"/>
              </a:defRPr>
            </a:lvl8pPr>
            <a:lvl9pPr lvl="8" algn="ctr" rtl="0">
              <a:spcBef>
                <a:spcPts val="0"/>
              </a:spcBef>
              <a:spcAft>
                <a:spcPts val="0"/>
              </a:spcAft>
              <a:buNone/>
              <a:defRPr sz="1867">
                <a:solidFill>
                  <a:schemeClr val="dk1"/>
                </a:solidFill>
                <a:latin typeface="Open Sans"/>
                <a:ea typeface="Open Sans"/>
                <a:cs typeface="Open Sans"/>
                <a:sym typeface="Open Sans"/>
              </a:defRPr>
            </a:lvl9pPr>
          </a:lstStyle>
          <a:p>
            <a:endParaRPr/>
          </a:p>
        </p:txBody>
      </p:sp>
      <p:sp>
        <p:nvSpPr>
          <p:cNvPr id="99" name="Google Shape;99;p13"/>
          <p:cNvSpPr txBox="1">
            <a:spLocks noGrp="1"/>
          </p:cNvSpPr>
          <p:nvPr>
            <p:ph type="title" idx="3"/>
          </p:nvPr>
        </p:nvSpPr>
        <p:spPr>
          <a:xfrm>
            <a:off x="6190567" y="4947000"/>
            <a:ext cx="4217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400" i="0">
                <a:latin typeface="Rammetto One"/>
                <a:ea typeface="Rammetto One"/>
                <a:cs typeface="Rammetto One"/>
                <a:sym typeface="Rammetto One"/>
              </a:defRPr>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100" name="Google Shape;100;p13"/>
          <p:cNvSpPr txBox="1">
            <a:spLocks noGrp="1"/>
          </p:cNvSpPr>
          <p:nvPr>
            <p:ph type="subTitle" idx="4"/>
          </p:nvPr>
        </p:nvSpPr>
        <p:spPr>
          <a:xfrm>
            <a:off x="6649383" y="5302900"/>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Open Sans"/>
                <a:ea typeface="Open Sans"/>
                <a:cs typeface="Open Sans"/>
                <a:sym typeface="Open Sans"/>
              </a:defRPr>
            </a:lvl1pPr>
            <a:lvl2pPr lvl="1" algn="ctr" rtl="0">
              <a:spcBef>
                <a:spcPts val="0"/>
              </a:spcBef>
              <a:spcAft>
                <a:spcPts val="0"/>
              </a:spcAft>
              <a:buNone/>
              <a:defRPr sz="1867">
                <a:solidFill>
                  <a:schemeClr val="dk1"/>
                </a:solidFill>
                <a:latin typeface="Open Sans"/>
                <a:ea typeface="Open Sans"/>
                <a:cs typeface="Open Sans"/>
                <a:sym typeface="Open Sans"/>
              </a:defRPr>
            </a:lvl2pPr>
            <a:lvl3pPr lvl="2" algn="ctr" rtl="0">
              <a:spcBef>
                <a:spcPts val="0"/>
              </a:spcBef>
              <a:spcAft>
                <a:spcPts val="0"/>
              </a:spcAft>
              <a:buNone/>
              <a:defRPr sz="1867">
                <a:solidFill>
                  <a:schemeClr val="dk1"/>
                </a:solidFill>
                <a:latin typeface="Open Sans"/>
                <a:ea typeface="Open Sans"/>
                <a:cs typeface="Open Sans"/>
                <a:sym typeface="Open Sans"/>
              </a:defRPr>
            </a:lvl3pPr>
            <a:lvl4pPr lvl="3" algn="ctr" rtl="0">
              <a:spcBef>
                <a:spcPts val="0"/>
              </a:spcBef>
              <a:spcAft>
                <a:spcPts val="0"/>
              </a:spcAft>
              <a:buNone/>
              <a:defRPr sz="1867">
                <a:solidFill>
                  <a:schemeClr val="dk1"/>
                </a:solidFill>
                <a:latin typeface="Open Sans"/>
                <a:ea typeface="Open Sans"/>
                <a:cs typeface="Open Sans"/>
                <a:sym typeface="Open Sans"/>
              </a:defRPr>
            </a:lvl4pPr>
            <a:lvl5pPr lvl="4" algn="ctr" rtl="0">
              <a:spcBef>
                <a:spcPts val="0"/>
              </a:spcBef>
              <a:spcAft>
                <a:spcPts val="0"/>
              </a:spcAft>
              <a:buNone/>
              <a:defRPr sz="1867">
                <a:solidFill>
                  <a:schemeClr val="dk1"/>
                </a:solidFill>
                <a:latin typeface="Open Sans"/>
                <a:ea typeface="Open Sans"/>
                <a:cs typeface="Open Sans"/>
                <a:sym typeface="Open Sans"/>
              </a:defRPr>
            </a:lvl5pPr>
            <a:lvl6pPr lvl="5" algn="ctr" rtl="0">
              <a:spcBef>
                <a:spcPts val="0"/>
              </a:spcBef>
              <a:spcAft>
                <a:spcPts val="0"/>
              </a:spcAft>
              <a:buNone/>
              <a:defRPr sz="1867">
                <a:solidFill>
                  <a:schemeClr val="dk1"/>
                </a:solidFill>
                <a:latin typeface="Open Sans"/>
                <a:ea typeface="Open Sans"/>
                <a:cs typeface="Open Sans"/>
                <a:sym typeface="Open Sans"/>
              </a:defRPr>
            </a:lvl6pPr>
            <a:lvl7pPr lvl="6" algn="ctr" rtl="0">
              <a:spcBef>
                <a:spcPts val="0"/>
              </a:spcBef>
              <a:spcAft>
                <a:spcPts val="0"/>
              </a:spcAft>
              <a:buNone/>
              <a:defRPr sz="1867">
                <a:solidFill>
                  <a:schemeClr val="dk1"/>
                </a:solidFill>
                <a:latin typeface="Open Sans"/>
                <a:ea typeface="Open Sans"/>
                <a:cs typeface="Open Sans"/>
                <a:sym typeface="Open Sans"/>
              </a:defRPr>
            </a:lvl7pPr>
            <a:lvl8pPr lvl="7" algn="ctr" rtl="0">
              <a:spcBef>
                <a:spcPts val="0"/>
              </a:spcBef>
              <a:spcAft>
                <a:spcPts val="0"/>
              </a:spcAft>
              <a:buNone/>
              <a:defRPr sz="1867">
                <a:solidFill>
                  <a:schemeClr val="dk1"/>
                </a:solidFill>
                <a:latin typeface="Open Sans"/>
                <a:ea typeface="Open Sans"/>
                <a:cs typeface="Open Sans"/>
                <a:sym typeface="Open Sans"/>
              </a:defRPr>
            </a:lvl8pPr>
            <a:lvl9pPr lvl="8" algn="ctr" rtl="0">
              <a:spcBef>
                <a:spcPts val="0"/>
              </a:spcBef>
              <a:spcAft>
                <a:spcPts val="0"/>
              </a:spcAft>
              <a:buNone/>
              <a:defRPr sz="1867">
                <a:solidFill>
                  <a:schemeClr val="dk1"/>
                </a:solidFill>
                <a:latin typeface="Open Sans"/>
                <a:ea typeface="Open Sans"/>
                <a:cs typeface="Open Sans"/>
                <a:sym typeface="Open Sans"/>
              </a:defRPr>
            </a:lvl9pPr>
          </a:lstStyle>
          <a:p>
            <a:endParaRPr/>
          </a:p>
        </p:txBody>
      </p:sp>
      <p:sp>
        <p:nvSpPr>
          <p:cNvPr id="101" name="Google Shape;101;p13"/>
          <p:cNvSpPr txBox="1">
            <a:spLocks noGrp="1"/>
          </p:cNvSpPr>
          <p:nvPr>
            <p:ph type="title" idx="5"/>
          </p:nvPr>
        </p:nvSpPr>
        <p:spPr>
          <a:xfrm>
            <a:off x="6190561" y="2659667"/>
            <a:ext cx="4217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400" i="0">
                <a:latin typeface="Rammetto One"/>
                <a:ea typeface="Rammetto One"/>
                <a:cs typeface="Rammetto One"/>
                <a:sym typeface="Rammetto One"/>
              </a:defRPr>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102" name="Google Shape;102;p13"/>
          <p:cNvSpPr txBox="1">
            <a:spLocks noGrp="1"/>
          </p:cNvSpPr>
          <p:nvPr>
            <p:ph type="subTitle" idx="6"/>
          </p:nvPr>
        </p:nvSpPr>
        <p:spPr>
          <a:xfrm>
            <a:off x="6649383"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Open Sans"/>
                <a:ea typeface="Open Sans"/>
                <a:cs typeface="Open Sans"/>
                <a:sym typeface="Open Sans"/>
              </a:defRPr>
            </a:lvl1pPr>
            <a:lvl2pPr lvl="1" algn="ctr" rtl="0">
              <a:spcBef>
                <a:spcPts val="0"/>
              </a:spcBef>
              <a:spcAft>
                <a:spcPts val="0"/>
              </a:spcAft>
              <a:buNone/>
              <a:defRPr sz="1867">
                <a:solidFill>
                  <a:schemeClr val="dk1"/>
                </a:solidFill>
                <a:latin typeface="Open Sans"/>
                <a:ea typeface="Open Sans"/>
                <a:cs typeface="Open Sans"/>
                <a:sym typeface="Open Sans"/>
              </a:defRPr>
            </a:lvl2pPr>
            <a:lvl3pPr lvl="2" algn="ctr" rtl="0">
              <a:spcBef>
                <a:spcPts val="0"/>
              </a:spcBef>
              <a:spcAft>
                <a:spcPts val="0"/>
              </a:spcAft>
              <a:buNone/>
              <a:defRPr sz="1867">
                <a:solidFill>
                  <a:schemeClr val="dk1"/>
                </a:solidFill>
                <a:latin typeface="Open Sans"/>
                <a:ea typeface="Open Sans"/>
                <a:cs typeface="Open Sans"/>
                <a:sym typeface="Open Sans"/>
              </a:defRPr>
            </a:lvl3pPr>
            <a:lvl4pPr lvl="3" algn="ctr" rtl="0">
              <a:spcBef>
                <a:spcPts val="0"/>
              </a:spcBef>
              <a:spcAft>
                <a:spcPts val="0"/>
              </a:spcAft>
              <a:buNone/>
              <a:defRPr sz="1867">
                <a:solidFill>
                  <a:schemeClr val="dk1"/>
                </a:solidFill>
                <a:latin typeface="Open Sans"/>
                <a:ea typeface="Open Sans"/>
                <a:cs typeface="Open Sans"/>
                <a:sym typeface="Open Sans"/>
              </a:defRPr>
            </a:lvl4pPr>
            <a:lvl5pPr lvl="4" algn="ctr" rtl="0">
              <a:spcBef>
                <a:spcPts val="0"/>
              </a:spcBef>
              <a:spcAft>
                <a:spcPts val="0"/>
              </a:spcAft>
              <a:buNone/>
              <a:defRPr sz="1867">
                <a:solidFill>
                  <a:schemeClr val="dk1"/>
                </a:solidFill>
                <a:latin typeface="Open Sans"/>
                <a:ea typeface="Open Sans"/>
                <a:cs typeface="Open Sans"/>
                <a:sym typeface="Open Sans"/>
              </a:defRPr>
            </a:lvl5pPr>
            <a:lvl6pPr lvl="5" algn="ctr" rtl="0">
              <a:spcBef>
                <a:spcPts val="0"/>
              </a:spcBef>
              <a:spcAft>
                <a:spcPts val="0"/>
              </a:spcAft>
              <a:buNone/>
              <a:defRPr sz="1867">
                <a:solidFill>
                  <a:schemeClr val="dk1"/>
                </a:solidFill>
                <a:latin typeface="Open Sans"/>
                <a:ea typeface="Open Sans"/>
                <a:cs typeface="Open Sans"/>
                <a:sym typeface="Open Sans"/>
              </a:defRPr>
            </a:lvl6pPr>
            <a:lvl7pPr lvl="6" algn="ctr" rtl="0">
              <a:spcBef>
                <a:spcPts val="0"/>
              </a:spcBef>
              <a:spcAft>
                <a:spcPts val="0"/>
              </a:spcAft>
              <a:buNone/>
              <a:defRPr sz="1867">
                <a:solidFill>
                  <a:schemeClr val="dk1"/>
                </a:solidFill>
                <a:latin typeface="Open Sans"/>
                <a:ea typeface="Open Sans"/>
                <a:cs typeface="Open Sans"/>
                <a:sym typeface="Open Sans"/>
              </a:defRPr>
            </a:lvl7pPr>
            <a:lvl8pPr lvl="7" algn="ctr" rtl="0">
              <a:spcBef>
                <a:spcPts val="0"/>
              </a:spcBef>
              <a:spcAft>
                <a:spcPts val="0"/>
              </a:spcAft>
              <a:buNone/>
              <a:defRPr sz="1867">
                <a:solidFill>
                  <a:schemeClr val="dk1"/>
                </a:solidFill>
                <a:latin typeface="Open Sans"/>
                <a:ea typeface="Open Sans"/>
                <a:cs typeface="Open Sans"/>
                <a:sym typeface="Open Sans"/>
              </a:defRPr>
            </a:lvl8pPr>
            <a:lvl9pPr lvl="8" algn="ctr" rtl="0">
              <a:spcBef>
                <a:spcPts val="0"/>
              </a:spcBef>
              <a:spcAft>
                <a:spcPts val="0"/>
              </a:spcAft>
              <a:buNone/>
              <a:defRPr sz="1867">
                <a:solidFill>
                  <a:schemeClr val="dk1"/>
                </a:solidFill>
                <a:latin typeface="Open Sans"/>
                <a:ea typeface="Open Sans"/>
                <a:cs typeface="Open Sans"/>
                <a:sym typeface="Open Sans"/>
              </a:defRPr>
            </a:lvl9pPr>
          </a:lstStyle>
          <a:p>
            <a:endParaRPr/>
          </a:p>
        </p:txBody>
      </p:sp>
      <p:sp>
        <p:nvSpPr>
          <p:cNvPr id="103" name="Google Shape;103;p13"/>
          <p:cNvSpPr txBox="1">
            <a:spLocks noGrp="1"/>
          </p:cNvSpPr>
          <p:nvPr>
            <p:ph type="title" idx="7"/>
          </p:nvPr>
        </p:nvSpPr>
        <p:spPr>
          <a:xfrm>
            <a:off x="1784267" y="4947000"/>
            <a:ext cx="4217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400" i="0">
                <a:latin typeface="Rammetto One"/>
                <a:ea typeface="Rammetto One"/>
                <a:cs typeface="Rammetto One"/>
                <a:sym typeface="Rammetto One"/>
              </a:defRPr>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104" name="Google Shape;104;p13"/>
          <p:cNvSpPr txBox="1">
            <a:spLocks noGrp="1"/>
          </p:cNvSpPr>
          <p:nvPr>
            <p:ph type="subTitle" idx="8"/>
          </p:nvPr>
        </p:nvSpPr>
        <p:spPr>
          <a:xfrm>
            <a:off x="2243067" y="5302900"/>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Open Sans"/>
                <a:ea typeface="Open Sans"/>
                <a:cs typeface="Open Sans"/>
                <a:sym typeface="Open Sans"/>
              </a:defRPr>
            </a:lvl1pPr>
            <a:lvl2pPr lvl="1" algn="ctr" rtl="0">
              <a:spcBef>
                <a:spcPts val="0"/>
              </a:spcBef>
              <a:spcAft>
                <a:spcPts val="0"/>
              </a:spcAft>
              <a:buNone/>
              <a:defRPr sz="1867">
                <a:solidFill>
                  <a:schemeClr val="dk1"/>
                </a:solidFill>
                <a:latin typeface="Open Sans"/>
                <a:ea typeface="Open Sans"/>
                <a:cs typeface="Open Sans"/>
                <a:sym typeface="Open Sans"/>
              </a:defRPr>
            </a:lvl2pPr>
            <a:lvl3pPr lvl="2" algn="ctr" rtl="0">
              <a:spcBef>
                <a:spcPts val="0"/>
              </a:spcBef>
              <a:spcAft>
                <a:spcPts val="0"/>
              </a:spcAft>
              <a:buNone/>
              <a:defRPr sz="1867">
                <a:solidFill>
                  <a:schemeClr val="dk1"/>
                </a:solidFill>
                <a:latin typeface="Open Sans"/>
                <a:ea typeface="Open Sans"/>
                <a:cs typeface="Open Sans"/>
                <a:sym typeface="Open Sans"/>
              </a:defRPr>
            </a:lvl3pPr>
            <a:lvl4pPr lvl="3" algn="ctr" rtl="0">
              <a:spcBef>
                <a:spcPts val="0"/>
              </a:spcBef>
              <a:spcAft>
                <a:spcPts val="0"/>
              </a:spcAft>
              <a:buNone/>
              <a:defRPr sz="1867">
                <a:solidFill>
                  <a:schemeClr val="dk1"/>
                </a:solidFill>
                <a:latin typeface="Open Sans"/>
                <a:ea typeface="Open Sans"/>
                <a:cs typeface="Open Sans"/>
                <a:sym typeface="Open Sans"/>
              </a:defRPr>
            </a:lvl4pPr>
            <a:lvl5pPr lvl="4" algn="ctr" rtl="0">
              <a:spcBef>
                <a:spcPts val="0"/>
              </a:spcBef>
              <a:spcAft>
                <a:spcPts val="0"/>
              </a:spcAft>
              <a:buNone/>
              <a:defRPr sz="1867">
                <a:solidFill>
                  <a:schemeClr val="dk1"/>
                </a:solidFill>
                <a:latin typeface="Open Sans"/>
                <a:ea typeface="Open Sans"/>
                <a:cs typeface="Open Sans"/>
                <a:sym typeface="Open Sans"/>
              </a:defRPr>
            </a:lvl5pPr>
            <a:lvl6pPr lvl="5" algn="ctr" rtl="0">
              <a:spcBef>
                <a:spcPts val="0"/>
              </a:spcBef>
              <a:spcAft>
                <a:spcPts val="0"/>
              </a:spcAft>
              <a:buNone/>
              <a:defRPr sz="1867">
                <a:solidFill>
                  <a:schemeClr val="dk1"/>
                </a:solidFill>
                <a:latin typeface="Open Sans"/>
                <a:ea typeface="Open Sans"/>
                <a:cs typeface="Open Sans"/>
                <a:sym typeface="Open Sans"/>
              </a:defRPr>
            </a:lvl6pPr>
            <a:lvl7pPr lvl="6" algn="ctr" rtl="0">
              <a:spcBef>
                <a:spcPts val="0"/>
              </a:spcBef>
              <a:spcAft>
                <a:spcPts val="0"/>
              </a:spcAft>
              <a:buNone/>
              <a:defRPr sz="1867">
                <a:solidFill>
                  <a:schemeClr val="dk1"/>
                </a:solidFill>
                <a:latin typeface="Open Sans"/>
                <a:ea typeface="Open Sans"/>
                <a:cs typeface="Open Sans"/>
                <a:sym typeface="Open Sans"/>
              </a:defRPr>
            </a:lvl7pPr>
            <a:lvl8pPr lvl="7" algn="ctr" rtl="0">
              <a:spcBef>
                <a:spcPts val="0"/>
              </a:spcBef>
              <a:spcAft>
                <a:spcPts val="0"/>
              </a:spcAft>
              <a:buNone/>
              <a:defRPr sz="1867">
                <a:solidFill>
                  <a:schemeClr val="dk1"/>
                </a:solidFill>
                <a:latin typeface="Open Sans"/>
                <a:ea typeface="Open Sans"/>
                <a:cs typeface="Open Sans"/>
                <a:sym typeface="Open Sans"/>
              </a:defRPr>
            </a:lvl8pPr>
            <a:lvl9pPr lvl="8" algn="ctr" rtl="0">
              <a:spcBef>
                <a:spcPts val="0"/>
              </a:spcBef>
              <a:spcAft>
                <a:spcPts val="0"/>
              </a:spcAft>
              <a:buNone/>
              <a:defRPr sz="1867">
                <a:solidFill>
                  <a:schemeClr val="dk1"/>
                </a:solidFill>
                <a:latin typeface="Open Sans"/>
                <a:ea typeface="Open Sans"/>
                <a:cs typeface="Open Sans"/>
                <a:sym typeface="Open Sans"/>
              </a:defRPr>
            </a:lvl9pPr>
          </a:lstStyle>
          <a:p>
            <a:endParaRPr/>
          </a:p>
        </p:txBody>
      </p:sp>
      <p:sp>
        <p:nvSpPr>
          <p:cNvPr id="105" name="Google Shape;105;p13"/>
          <p:cNvSpPr txBox="1">
            <a:spLocks noGrp="1"/>
          </p:cNvSpPr>
          <p:nvPr>
            <p:ph type="title" idx="9" hasCustomPrompt="1"/>
          </p:nvPr>
        </p:nvSpPr>
        <p:spPr>
          <a:xfrm>
            <a:off x="7713167" y="4124393"/>
            <a:ext cx="1172000" cy="862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accent6"/>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106" name="Google Shape;106;p13"/>
          <p:cNvSpPr txBox="1">
            <a:spLocks noGrp="1"/>
          </p:cNvSpPr>
          <p:nvPr>
            <p:ph type="title" idx="13" hasCustomPrompt="1"/>
          </p:nvPr>
        </p:nvSpPr>
        <p:spPr>
          <a:xfrm>
            <a:off x="3306851" y="1818384"/>
            <a:ext cx="1172000" cy="862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l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107" name="Google Shape;107;p13"/>
          <p:cNvSpPr txBox="1">
            <a:spLocks noGrp="1"/>
          </p:cNvSpPr>
          <p:nvPr>
            <p:ph type="title" idx="14" hasCustomPrompt="1"/>
          </p:nvPr>
        </p:nvSpPr>
        <p:spPr>
          <a:xfrm>
            <a:off x="7713167" y="1818384"/>
            <a:ext cx="1172000" cy="862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108" name="Google Shape;108;p13"/>
          <p:cNvSpPr txBox="1">
            <a:spLocks noGrp="1"/>
          </p:cNvSpPr>
          <p:nvPr>
            <p:ph type="title" idx="15"/>
          </p:nvPr>
        </p:nvSpPr>
        <p:spPr>
          <a:xfrm>
            <a:off x="839833" y="541900"/>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670309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B33D2B1-C4F1-23DC-863A-178675CD1CF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E50C545-1AB2-83B8-BC13-99DDAE78048F}"/>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1D678A3F-1F21-3E20-C4D0-5113F66547B7}"/>
              </a:ext>
            </a:extLst>
          </p:cNvPr>
          <p:cNvSpPr>
            <a:spLocks noGrp="1"/>
          </p:cNvSpPr>
          <p:nvPr>
            <p:ph type="dt" sz="half" idx="10"/>
          </p:nvPr>
        </p:nvSpPr>
        <p:spPr/>
        <p:txBody>
          <a:bodyPr/>
          <a:lstStyle/>
          <a:p>
            <a:fld id="{D351CCAD-9982-4BA7-A2D3-30D0A27133E6}" type="datetimeFigureOut">
              <a:rPr lang="el-GR" smtClean="0"/>
              <a:t>19/1/2024</a:t>
            </a:fld>
            <a:endParaRPr lang="el-GR"/>
          </a:p>
        </p:txBody>
      </p:sp>
      <p:sp>
        <p:nvSpPr>
          <p:cNvPr id="5" name="Θέση υποσέλιδου 4">
            <a:extLst>
              <a:ext uri="{FF2B5EF4-FFF2-40B4-BE49-F238E27FC236}">
                <a16:creationId xmlns:a16="http://schemas.microsoft.com/office/drawing/2014/main" id="{F011284D-511E-54A5-46E9-EAA7005B0F6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B0230EC-A356-B712-C366-79D98668C1A9}"/>
              </a:ext>
            </a:extLst>
          </p:cNvPr>
          <p:cNvSpPr>
            <a:spLocks noGrp="1"/>
          </p:cNvSpPr>
          <p:nvPr>
            <p:ph type="sldNum" sz="quarter" idx="12"/>
          </p:nvPr>
        </p:nvSpPr>
        <p:spPr/>
        <p:txBody>
          <a:bodyPr/>
          <a:lstStyle/>
          <a:p>
            <a:fld id="{AA4D053C-7369-49EA-98C5-8F86A3D9B88B}" type="slidenum">
              <a:rPr lang="el-GR" smtClean="0"/>
              <a:t>‹#›</a:t>
            </a:fld>
            <a:endParaRPr lang="el-GR"/>
          </a:p>
        </p:txBody>
      </p:sp>
    </p:spTree>
    <p:extLst>
      <p:ext uri="{BB962C8B-B14F-4D97-AF65-F5344CB8AC3E}">
        <p14:creationId xmlns:p14="http://schemas.microsoft.com/office/powerpoint/2010/main" val="3144370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22C85E-22EE-FF37-0BE5-F56B31EDC3DC}"/>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88D3E9BE-B3FA-12CD-EE2E-E9CD3DCDC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B96DD4AD-B475-CA05-8EF8-36A952F064BA}"/>
              </a:ext>
            </a:extLst>
          </p:cNvPr>
          <p:cNvSpPr>
            <a:spLocks noGrp="1"/>
          </p:cNvSpPr>
          <p:nvPr>
            <p:ph type="dt" sz="half" idx="10"/>
          </p:nvPr>
        </p:nvSpPr>
        <p:spPr/>
        <p:txBody>
          <a:bodyPr/>
          <a:lstStyle/>
          <a:p>
            <a:fld id="{D351CCAD-9982-4BA7-A2D3-30D0A27133E6}" type="datetimeFigureOut">
              <a:rPr lang="el-GR" smtClean="0"/>
              <a:t>19/1/2024</a:t>
            </a:fld>
            <a:endParaRPr lang="el-GR"/>
          </a:p>
        </p:txBody>
      </p:sp>
      <p:sp>
        <p:nvSpPr>
          <p:cNvPr id="5" name="Θέση υποσέλιδου 4">
            <a:extLst>
              <a:ext uri="{FF2B5EF4-FFF2-40B4-BE49-F238E27FC236}">
                <a16:creationId xmlns:a16="http://schemas.microsoft.com/office/drawing/2014/main" id="{51AC5E0C-0584-6BF3-6540-21AD5733AED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6333E28-6888-7822-EFAB-C5AF56B9DB24}"/>
              </a:ext>
            </a:extLst>
          </p:cNvPr>
          <p:cNvSpPr>
            <a:spLocks noGrp="1"/>
          </p:cNvSpPr>
          <p:nvPr>
            <p:ph type="sldNum" sz="quarter" idx="12"/>
          </p:nvPr>
        </p:nvSpPr>
        <p:spPr/>
        <p:txBody>
          <a:bodyPr/>
          <a:lstStyle/>
          <a:p>
            <a:fld id="{AA4D053C-7369-49EA-98C5-8F86A3D9B88B}" type="slidenum">
              <a:rPr lang="el-GR" smtClean="0"/>
              <a:t>‹#›</a:t>
            </a:fld>
            <a:endParaRPr lang="el-GR"/>
          </a:p>
        </p:txBody>
      </p:sp>
    </p:spTree>
    <p:extLst>
      <p:ext uri="{BB962C8B-B14F-4D97-AF65-F5344CB8AC3E}">
        <p14:creationId xmlns:p14="http://schemas.microsoft.com/office/powerpoint/2010/main" val="2050327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8164A4E-67A4-6260-EB56-F5C719B0874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11654A0-0925-F6BC-0A09-B60CF142EB61}"/>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2A40A25B-C046-644A-BE7F-1F8A38A6EBA3}"/>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69993269-EB55-9BD0-B712-E8184C64C797}"/>
              </a:ext>
            </a:extLst>
          </p:cNvPr>
          <p:cNvSpPr>
            <a:spLocks noGrp="1"/>
          </p:cNvSpPr>
          <p:nvPr>
            <p:ph type="dt" sz="half" idx="10"/>
          </p:nvPr>
        </p:nvSpPr>
        <p:spPr/>
        <p:txBody>
          <a:bodyPr/>
          <a:lstStyle/>
          <a:p>
            <a:fld id="{D351CCAD-9982-4BA7-A2D3-30D0A27133E6}" type="datetimeFigureOut">
              <a:rPr lang="el-GR" smtClean="0"/>
              <a:t>19/1/2024</a:t>
            </a:fld>
            <a:endParaRPr lang="el-GR"/>
          </a:p>
        </p:txBody>
      </p:sp>
      <p:sp>
        <p:nvSpPr>
          <p:cNvPr id="6" name="Θέση υποσέλιδου 5">
            <a:extLst>
              <a:ext uri="{FF2B5EF4-FFF2-40B4-BE49-F238E27FC236}">
                <a16:creationId xmlns:a16="http://schemas.microsoft.com/office/drawing/2014/main" id="{ADDC93B9-7B9C-17CA-9D1F-5D4830389B72}"/>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EBD3E6D7-69EE-782E-BF7C-08075C3A2DD3}"/>
              </a:ext>
            </a:extLst>
          </p:cNvPr>
          <p:cNvSpPr>
            <a:spLocks noGrp="1"/>
          </p:cNvSpPr>
          <p:nvPr>
            <p:ph type="sldNum" sz="quarter" idx="12"/>
          </p:nvPr>
        </p:nvSpPr>
        <p:spPr/>
        <p:txBody>
          <a:bodyPr/>
          <a:lstStyle/>
          <a:p>
            <a:fld id="{AA4D053C-7369-49EA-98C5-8F86A3D9B88B}" type="slidenum">
              <a:rPr lang="el-GR" smtClean="0"/>
              <a:t>‹#›</a:t>
            </a:fld>
            <a:endParaRPr lang="el-GR"/>
          </a:p>
        </p:txBody>
      </p:sp>
    </p:spTree>
    <p:extLst>
      <p:ext uri="{BB962C8B-B14F-4D97-AF65-F5344CB8AC3E}">
        <p14:creationId xmlns:p14="http://schemas.microsoft.com/office/powerpoint/2010/main" val="3175552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0010D2-33FD-65D1-D66A-37337EECBB85}"/>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D68E3850-5DF5-F7BC-F804-072AA0F1A3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80EF1B88-F402-A0A9-492F-C69EEDBC7F3B}"/>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FFA31B56-3FC7-FA66-2D06-4DD4D8AB75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F0D6D10E-E6D0-5CF0-A085-04D89CBA9867}"/>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C6728EF2-F686-2786-F382-BB950B2F0CD4}"/>
              </a:ext>
            </a:extLst>
          </p:cNvPr>
          <p:cNvSpPr>
            <a:spLocks noGrp="1"/>
          </p:cNvSpPr>
          <p:nvPr>
            <p:ph type="dt" sz="half" idx="10"/>
          </p:nvPr>
        </p:nvSpPr>
        <p:spPr/>
        <p:txBody>
          <a:bodyPr/>
          <a:lstStyle/>
          <a:p>
            <a:fld id="{D351CCAD-9982-4BA7-A2D3-30D0A27133E6}" type="datetimeFigureOut">
              <a:rPr lang="el-GR" smtClean="0"/>
              <a:t>19/1/2024</a:t>
            </a:fld>
            <a:endParaRPr lang="el-GR"/>
          </a:p>
        </p:txBody>
      </p:sp>
      <p:sp>
        <p:nvSpPr>
          <p:cNvPr id="8" name="Θέση υποσέλιδου 7">
            <a:extLst>
              <a:ext uri="{FF2B5EF4-FFF2-40B4-BE49-F238E27FC236}">
                <a16:creationId xmlns:a16="http://schemas.microsoft.com/office/drawing/2014/main" id="{16F0033F-8570-F4F2-4FF9-0C2077063C40}"/>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98C84CE6-9216-DAAF-5023-26416CC05E48}"/>
              </a:ext>
            </a:extLst>
          </p:cNvPr>
          <p:cNvSpPr>
            <a:spLocks noGrp="1"/>
          </p:cNvSpPr>
          <p:nvPr>
            <p:ph type="sldNum" sz="quarter" idx="12"/>
          </p:nvPr>
        </p:nvSpPr>
        <p:spPr/>
        <p:txBody>
          <a:bodyPr/>
          <a:lstStyle/>
          <a:p>
            <a:fld id="{AA4D053C-7369-49EA-98C5-8F86A3D9B88B}" type="slidenum">
              <a:rPr lang="el-GR" smtClean="0"/>
              <a:t>‹#›</a:t>
            </a:fld>
            <a:endParaRPr lang="el-GR"/>
          </a:p>
        </p:txBody>
      </p:sp>
    </p:spTree>
    <p:extLst>
      <p:ext uri="{BB962C8B-B14F-4D97-AF65-F5344CB8AC3E}">
        <p14:creationId xmlns:p14="http://schemas.microsoft.com/office/powerpoint/2010/main" val="327704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822F71-7F71-52D1-59C7-249756EA1DF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93212D84-6D8A-809C-3FD0-10A71180951A}"/>
              </a:ext>
            </a:extLst>
          </p:cNvPr>
          <p:cNvSpPr>
            <a:spLocks noGrp="1"/>
          </p:cNvSpPr>
          <p:nvPr>
            <p:ph type="dt" sz="half" idx="10"/>
          </p:nvPr>
        </p:nvSpPr>
        <p:spPr/>
        <p:txBody>
          <a:bodyPr/>
          <a:lstStyle/>
          <a:p>
            <a:fld id="{D351CCAD-9982-4BA7-A2D3-30D0A27133E6}" type="datetimeFigureOut">
              <a:rPr lang="el-GR" smtClean="0"/>
              <a:t>19/1/2024</a:t>
            </a:fld>
            <a:endParaRPr lang="el-GR"/>
          </a:p>
        </p:txBody>
      </p:sp>
      <p:sp>
        <p:nvSpPr>
          <p:cNvPr id="4" name="Θέση υποσέλιδου 3">
            <a:extLst>
              <a:ext uri="{FF2B5EF4-FFF2-40B4-BE49-F238E27FC236}">
                <a16:creationId xmlns:a16="http://schemas.microsoft.com/office/drawing/2014/main" id="{6250B387-D1EF-ED19-D1BB-B13D90D79B8B}"/>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9378027D-DD05-ECCD-452D-65BF2FFC339F}"/>
              </a:ext>
            </a:extLst>
          </p:cNvPr>
          <p:cNvSpPr>
            <a:spLocks noGrp="1"/>
          </p:cNvSpPr>
          <p:nvPr>
            <p:ph type="sldNum" sz="quarter" idx="12"/>
          </p:nvPr>
        </p:nvSpPr>
        <p:spPr/>
        <p:txBody>
          <a:bodyPr/>
          <a:lstStyle/>
          <a:p>
            <a:fld id="{AA4D053C-7369-49EA-98C5-8F86A3D9B88B}" type="slidenum">
              <a:rPr lang="el-GR" smtClean="0"/>
              <a:t>‹#›</a:t>
            </a:fld>
            <a:endParaRPr lang="el-GR"/>
          </a:p>
        </p:txBody>
      </p:sp>
    </p:spTree>
    <p:extLst>
      <p:ext uri="{BB962C8B-B14F-4D97-AF65-F5344CB8AC3E}">
        <p14:creationId xmlns:p14="http://schemas.microsoft.com/office/powerpoint/2010/main" val="467991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192022D-F651-2236-A1DE-466684BD0EAB}"/>
              </a:ext>
            </a:extLst>
          </p:cNvPr>
          <p:cNvSpPr>
            <a:spLocks noGrp="1"/>
          </p:cNvSpPr>
          <p:nvPr>
            <p:ph type="dt" sz="half" idx="10"/>
          </p:nvPr>
        </p:nvSpPr>
        <p:spPr/>
        <p:txBody>
          <a:bodyPr/>
          <a:lstStyle/>
          <a:p>
            <a:fld id="{D351CCAD-9982-4BA7-A2D3-30D0A27133E6}" type="datetimeFigureOut">
              <a:rPr lang="el-GR" smtClean="0"/>
              <a:t>19/1/2024</a:t>
            </a:fld>
            <a:endParaRPr lang="el-GR"/>
          </a:p>
        </p:txBody>
      </p:sp>
      <p:sp>
        <p:nvSpPr>
          <p:cNvPr id="3" name="Θέση υποσέλιδου 2">
            <a:extLst>
              <a:ext uri="{FF2B5EF4-FFF2-40B4-BE49-F238E27FC236}">
                <a16:creationId xmlns:a16="http://schemas.microsoft.com/office/drawing/2014/main" id="{5A428AF2-5810-A879-B1EA-0A0AEBDA89E6}"/>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96EC11E8-6FE2-F7CB-87A9-2D79E9A9180F}"/>
              </a:ext>
            </a:extLst>
          </p:cNvPr>
          <p:cNvSpPr>
            <a:spLocks noGrp="1"/>
          </p:cNvSpPr>
          <p:nvPr>
            <p:ph type="sldNum" sz="quarter" idx="12"/>
          </p:nvPr>
        </p:nvSpPr>
        <p:spPr/>
        <p:txBody>
          <a:bodyPr/>
          <a:lstStyle/>
          <a:p>
            <a:fld id="{AA4D053C-7369-49EA-98C5-8F86A3D9B88B}" type="slidenum">
              <a:rPr lang="el-GR" smtClean="0"/>
              <a:t>‹#›</a:t>
            </a:fld>
            <a:endParaRPr lang="el-GR"/>
          </a:p>
        </p:txBody>
      </p:sp>
    </p:spTree>
    <p:extLst>
      <p:ext uri="{BB962C8B-B14F-4D97-AF65-F5344CB8AC3E}">
        <p14:creationId xmlns:p14="http://schemas.microsoft.com/office/powerpoint/2010/main" val="4050303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10211B-66F6-D84E-6ED2-EA3831C4E334}"/>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69BBAE2-DC55-1ED6-A212-8B54E3BD24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526AA1B2-111E-12F8-146B-49F1C94CAD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4EAEEAE8-A463-CCD4-6BCA-08BA9CC8C0B8}"/>
              </a:ext>
            </a:extLst>
          </p:cNvPr>
          <p:cNvSpPr>
            <a:spLocks noGrp="1"/>
          </p:cNvSpPr>
          <p:nvPr>
            <p:ph type="dt" sz="half" idx="10"/>
          </p:nvPr>
        </p:nvSpPr>
        <p:spPr/>
        <p:txBody>
          <a:bodyPr/>
          <a:lstStyle/>
          <a:p>
            <a:fld id="{D351CCAD-9982-4BA7-A2D3-30D0A27133E6}" type="datetimeFigureOut">
              <a:rPr lang="el-GR" smtClean="0"/>
              <a:t>19/1/2024</a:t>
            </a:fld>
            <a:endParaRPr lang="el-GR"/>
          </a:p>
        </p:txBody>
      </p:sp>
      <p:sp>
        <p:nvSpPr>
          <p:cNvPr id="6" name="Θέση υποσέλιδου 5">
            <a:extLst>
              <a:ext uri="{FF2B5EF4-FFF2-40B4-BE49-F238E27FC236}">
                <a16:creationId xmlns:a16="http://schemas.microsoft.com/office/drawing/2014/main" id="{AF4D71C5-AEA9-62DB-B5CF-B90E025C458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2BD2908D-04CA-6644-C93B-FF7B2BFD692D}"/>
              </a:ext>
            </a:extLst>
          </p:cNvPr>
          <p:cNvSpPr>
            <a:spLocks noGrp="1"/>
          </p:cNvSpPr>
          <p:nvPr>
            <p:ph type="sldNum" sz="quarter" idx="12"/>
          </p:nvPr>
        </p:nvSpPr>
        <p:spPr/>
        <p:txBody>
          <a:bodyPr/>
          <a:lstStyle/>
          <a:p>
            <a:fld id="{AA4D053C-7369-49EA-98C5-8F86A3D9B88B}" type="slidenum">
              <a:rPr lang="el-GR" smtClean="0"/>
              <a:t>‹#›</a:t>
            </a:fld>
            <a:endParaRPr lang="el-GR"/>
          </a:p>
        </p:txBody>
      </p:sp>
    </p:spTree>
    <p:extLst>
      <p:ext uri="{BB962C8B-B14F-4D97-AF65-F5344CB8AC3E}">
        <p14:creationId xmlns:p14="http://schemas.microsoft.com/office/powerpoint/2010/main" val="207401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F221D14-123B-FB23-8509-266F96EAB833}"/>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D308C58B-F29C-1E51-D4AF-E6F9B9AACB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8A16AC3B-A340-D995-F9CB-588E2EEE37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E31D9150-DA9A-AF5C-E63A-8A5D2EDC04AD}"/>
              </a:ext>
            </a:extLst>
          </p:cNvPr>
          <p:cNvSpPr>
            <a:spLocks noGrp="1"/>
          </p:cNvSpPr>
          <p:nvPr>
            <p:ph type="dt" sz="half" idx="10"/>
          </p:nvPr>
        </p:nvSpPr>
        <p:spPr/>
        <p:txBody>
          <a:bodyPr/>
          <a:lstStyle/>
          <a:p>
            <a:fld id="{D351CCAD-9982-4BA7-A2D3-30D0A27133E6}" type="datetimeFigureOut">
              <a:rPr lang="el-GR" smtClean="0"/>
              <a:t>19/1/2024</a:t>
            </a:fld>
            <a:endParaRPr lang="el-GR"/>
          </a:p>
        </p:txBody>
      </p:sp>
      <p:sp>
        <p:nvSpPr>
          <p:cNvPr id="6" name="Θέση υποσέλιδου 5">
            <a:extLst>
              <a:ext uri="{FF2B5EF4-FFF2-40B4-BE49-F238E27FC236}">
                <a16:creationId xmlns:a16="http://schemas.microsoft.com/office/drawing/2014/main" id="{BCB5D99A-1977-0DA3-B3A3-A0A681DE82B0}"/>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BA5DEB79-C8F7-3F17-EDC3-7C9ABFEA6D4C}"/>
              </a:ext>
            </a:extLst>
          </p:cNvPr>
          <p:cNvSpPr>
            <a:spLocks noGrp="1"/>
          </p:cNvSpPr>
          <p:nvPr>
            <p:ph type="sldNum" sz="quarter" idx="12"/>
          </p:nvPr>
        </p:nvSpPr>
        <p:spPr/>
        <p:txBody>
          <a:bodyPr/>
          <a:lstStyle/>
          <a:p>
            <a:fld id="{AA4D053C-7369-49EA-98C5-8F86A3D9B88B}" type="slidenum">
              <a:rPr lang="el-GR" smtClean="0"/>
              <a:t>‹#›</a:t>
            </a:fld>
            <a:endParaRPr lang="el-GR"/>
          </a:p>
        </p:txBody>
      </p:sp>
    </p:spTree>
    <p:extLst>
      <p:ext uri="{BB962C8B-B14F-4D97-AF65-F5344CB8AC3E}">
        <p14:creationId xmlns:p14="http://schemas.microsoft.com/office/powerpoint/2010/main" val="3037052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E44C1C05-896C-10C9-FC4A-8776069346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61BABAAC-3B12-87ED-B14E-987EDB560E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8D640F93-30F1-808F-9EAD-797C02854A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51CCAD-9982-4BA7-A2D3-30D0A27133E6}" type="datetimeFigureOut">
              <a:rPr lang="el-GR" smtClean="0"/>
              <a:t>19/1/2024</a:t>
            </a:fld>
            <a:endParaRPr lang="el-GR"/>
          </a:p>
        </p:txBody>
      </p:sp>
      <p:sp>
        <p:nvSpPr>
          <p:cNvPr id="5" name="Θέση υποσέλιδου 4">
            <a:extLst>
              <a:ext uri="{FF2B5EF4-FFF2-40B4-BE49-F238E27FC236}">
                <a16:creationId xmlns:a16="http://schemas.microsoft.com/office/drawing/2014/main" id="{06291BFF-7F9C-E0F2-BC5E-9E0B38C19D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859698EA-B54B-48DE-38A2-948ADFBC4A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D053C-7369-49EA-98C5-8F86A3D9B88B}" type="slidenum">
              <a:rPr lang="el-GR" smtClean="0"/>
              <a:t>‹#›</a:t>
            </a:fld>
            <a:endParaRPr lang="el-GR"/>
          </a:p>
        </p:txBody>
      </p:sp>
    </p:spTree>
    <p:extLst>
      <p:ext uri="{BB962C8B-B14F-4D97-AF65-F5344CB8AC3E}">
        <p14:creationId xmlns:p14="http://schemas.microsoft.com/office/powerpoint/2010/main" val="172952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jpe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8.jpeg"/><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3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2.jpeg"/><Relationship Id="rId4" Type="http://schemas.openxmlformats.org/officeDocument/2006/relationships/image" Target="../media/image37.jpeg"/><Relationship Id="rId9"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5">
            <a:extLst>
              <a:ext uri="{FF2B5EF4-FFF2-40B4-BE49-F238E27FC236}">
                <a16:creationId xmlns:a16="http://schemas.microsoft.com/office/drawing/2014/main" id="{CCEFF4B0-141E-D2F3-3FFE-BC1032C570EB}"/>
              </a:ext>
            </a:extLst>
          </p:cNvPr>
          <p:cNvSpPr>
            <a:spLocks noGrp="1"/>
          </p:cNvSpPr>
          <p:nvPr>
            <p:ph type="ctrTitle"/>
          </p:nvPr>
        </p:nvSpPr>
        <p:spPr>
          <a:xfrm>
            <a:off x="857250" y="4071938"/>
            <a:ext cx="10363200" cy="1470025"/>
          </a:xfrm>
        </p:spPr>
        <p:txBody>
          <a:bodyPr>
            <a:normAutofit fontScale="90000"/>
          </a:bodyPr>
          <a:lstStyle/>
          <a:p>
            <a:pPr eaLnBrk="1" hangingPunct="1"/>
            <a:br>
              <a:rPr lang="el-GR" altLang="el-GR" b="1">
                <a:solidFill>
                  <a:srgbClr val="002060"/>
                </a:solidFill>
                <a:latin typeface="Georgia Pro Cond Light" panose="02040306050405020303" pitchFamily="18" charset="0"/>
              </a:rPr>
            </a:br>
            <a:br>
              <a:rPr lang="el-GR" altLang="el-GR" b="1">
                <a:solidFill>
                  <a:srgbClr val="002060"/>
                </a:solidFill>
                <a:latin typeface="Georgia Pro Cond Light" panose="02040306050405020303" pitchFamily="18" charset="0"/>
              </a:rPr>
            </a:br>
            <a:br>
              <a:rPr lang="el-GR" altLang="el-GR" b="1">
                <a:solidFill>
                  <a:srgbClr val="002060"/>
                </a:solidFill>
                <a:latin typeface="Georgia Pro Cond Light" panose="02040306050405020303" pitchFamily="18" charset="0"/>
              </a:rPr>
            </a:br>
            <a:endParaRPr lang="el-GR" altLang="el-GR">
              <a:solidFill>
                <a:srgbClr val="002060"/>
              </a:solidFill>
            </a:endParaRPr>
          </a:p>
        </p:txBody>
      </p:sp>
      <p:grpSp>
        <p:nvGrpSpPr>
          <p:cNvPr id="4099" name="Group 6">
            <a:extLst>
              <a:ext uri="{FF2B5EF4-FFF2-40B4-BE49-F238E27FC236}">
                <a16:creationId xmlns:a16="http://schemas.microsoft.com/office/drawing/2014/main" id="{2EB23A03-B9F3-7934-E1F6-8D0E4064135A}"/>
              </a:ext>
            </a:extLst>
          </p:cNvPr>
          <p:cNvGrpSpPr>
            <a:grpSpLocks/>
          </p:cNvGrpSpPr>
          <p:nvPr/>
        </p:nvGrpSpPr>
        <p:grpSpPr bwMode="auto">
          <a:xfrm>
            <a:off x="3527425" y="333375"/>
            <a:ext cx="5486400" cy="3281363"/>
            <a:chOff x="15" y="698"/>
            <a:chExt cx="4365" cy="2756"/>
          </a:xfrm>
        </p:grpSpPr>
        <p:pic>
          <p:nvPicPr>
            <p:cNvPr id="4101" name="Picture 7" descr="zois logo_fin_3 (2)">
              <a:extLst>
                <a:ext uri="{FF2B5EF4-FFF2-40B4-BE49-F238E27FC236}">
                  <a16:creationId xmlns:a16="http://schemas.microsoft.com/office/drawing/2014/main" id="{0E4E7597-8037-B6FE-2C07-1A0A2C9CD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2977"/>
            <a:stretch>
              <a:fillRect/>
            </a:stretch>
          </p:blipFill>
          <p:spPr bwMode="auto">
            <a:xfrm>
              <a:off x="1095" y="2595"/>
              <a:ext cx="2175" cy="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zois logo_fin_3 (2)">
              <a:extLst>
                <a:ext uri="{FF2B5EF4-FFF2-40B4-BE49-F238E27FC236}">
                  <a16:creationId xmlns:a16="http://schemas.microsoft.com/office/drawing/2014/main" id="{D9EA4303-C8A7-AE1C-EC0C-1D3012E6F8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6628"/>
            <a:stretch>
              <a:fillRect/>
            </a:stretch>
          </p:blipFill>
          <p:spPr bwMode="auto">
            <a:xfrm>
              <a:off x="15" y="698"/>
              <a:ext cx="4365" cy="1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00" name="Subtitle 7">
            <a:extLst>
              <a:ext uri="{FF2B5EF4-FFF2-40B4-BE49-F238E27FC236}">
                <a16:creationId xmlns:a16="http://schemas.microsoft.com/office/drawing/2014/main" id="{6F366CD2-FB81-54F4-4B72-0F01A9304E10}"/>
              </a:ext>
            </a:extLst>
          </p:cNvPr>
          <p:cNvSpPr>
            <a:spLocks noGrp="1"/>
          </p:cNvSpPr>
          <p:nvPr>
            <p:ph type="subTitle" idx="1"/>
          </p:nvPr>
        </p:nvSpPr>
        <p:spPr>
          <a:xfrm>
            <a:off x="1622425" y="3983038"/>
            <a:ext cx="9144000" cy="2417762"/>
          </a:xfrm>
        </p:spPr>
        <p:txBody>
          <a:bodyPr/>
          <a:lstStyle/>
          <a:p>
            <a:pPr eaLnBrk="1" hangingPunct="1"/>
            <a:r>
              <a:rPr lang="el-GR" altLang="el-GR" sz="6600" b="1" dirty="0">
                <a:solidFill>
                  <a:srgbClr val="002060"/>
                </a:solidFill>
              </a:rPr>
              <a:t>Ιδιωτικό Γυμνάσιο </a:t>
            </a:r>
          </a:p>
          <a:p>
            <a:pPr eaLnBrk="1" hangingPunct="1"/>
            <a:r>
              <a:rPr lang="el-GR" altLang="el-GR" sz="6600" b="1" dirty="0">
                <a:solidFill>
                  <a:srgbClr val="002060"/>
                </a:solidFill>
              </a:rPr>
              <a:t>Εκπαιδευτήρια Γ. Ζώη</a:t>
            </a:r>
            <a:endParaRPr lang="el-GR" altLang="el-GR" sz="66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 calcmode="lin" valueType="num">
                                      <p:cBhvr>
                                        <p:cTn id="7" dur="500" fill="hold"/>
                                        <p:tgtEl>
                                          <p:spTgt spid="410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10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10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4100">
                                            <p:txEl>
                                              <p:pRg st="1" end="1"/>
                                            </p:txEl>
                                          </p:spTgt>
                                        </p:tgtEl>
                                        <p:attrNameLst>
                                          <p:attrName>style.visibility</p:attrName>
                                        </p:attrNameLst>
                                      </p:cBhvr>
                                      <p:to>
                                        <p:strVal val="visible"/>
                                      </p:to>
                                    </p:set>
                                    <p:anim calcmode="lin" valueType="num">
                                      <p:cBhvr>
                                        <p:cTn id="14" dur="500" fill="hold"/>
                                        <p:tgtEl>
                                          <p:spTgt spid="410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10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10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4B9956D-599C-B82D-44D6-D0C773673DA7}"/>
              </a:ext>
            </a:extLst>
          </p:cNvPr>
          <p:cNvSpPr>
            <a:spLocks noGrp="1"/>
          </p:cNvSpPr>
          <p:nvPr>
            <p:ph type="title"/>
          </p:nvPr>
        </p:nvSpPr>
        <p:spPr>
          <a:xfrm>
            <a:off x="572493" y="238539"/>
            <a:ext cx="11018520" cy="1434415"/>
          </a:xfrm>
        </p:spPr>
        <p:txBody>
          <a:bodyPr anchor="b">
            <a:normAutofit/>
          </a:bodyPr>
          <a:lstStyle/>
          <a:p>
            <a:r>
              <a:rPr lang="el-GR" sz="4600" b="1" dirty="0">
                <a:latin typeface="Arial" panose="020B0604020202020204" pitchFamily="34" charset="0"/>
                <a:ea typeface="+mn-ea"/>
                <a:cs typeface="Arial" panose="020B0604020202020204" pitchFamily="34" charset="0"/>
              </a:rPr>
              <a:t>Το Κουκλοθέατρο στην Αρχαία Ελλάδα</a:t>
            </a:r>
            <a:br>
              <a:rPr lang="el-GR" sz="4600" dirty="0"/>
            </a:br>
            <a:endParaRPr lang="el-GR" sz="4600" dirty="0"/>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46D27A19-4DE5-CCF0-6F59-563B5BDADFBB}"/>
              </a:ext>
            </a:extLst>
          </p:cNvPr>
          <p:cNvSpPr>
            <a:spLocks noGrp="1"/>
          </p:cNvSpPr>
          <p:nvPr>
            <p:ph idx="1"/>
          </p:nvPr>
        </p:nvSpPr>
        <p:spPr>
          <a:xfrm>
            <a:off x="572493" y="2071316"/>
            <a:ext cx="6713552" cy="4119172"/>
          </a:xfrm>
        </p:spPr>
        <p:txBody>
          <a:bodyPr anchor="t">
            <a:normAutofit/>
          </a:bodyPr>
          <a:lstStyle/>
          <a:p>
            <a:pPr algn="just"/>
            <a:r>
              <a:rPr lang="el-GR" sz="2000" b="1" i="0" dirty="0">
                <a:effectLst/>
                <a:latin typeface="source sans pro" panose="020F0502020204030204" pitchFamily="34" charset="0"/>
              </a:rPr>
              <a:t>Με τη βοήθεια αρχαιολογικών ανασκαφών βρέθηκαν </a:t>
            </a:r>
            <a:r>
              <a:rPr lang="el-GR" sz="2000" b="1" i="0" dirty="0">
                <a:solidFill>
                  <a:srgbClr val="FF0000"/>
                </a:solidFill>
                <a:effectLst/>
                <a:latin typeface="source sans pro" panose="020F0502020204030204" pitchFamily="34" charset="0"/>
              </a:rPr>
              <a:t>σε τάφους και μνημεία μικρά αγαλματάκια </a:t>
            </a:r>
            <a:r>
              <a:rPr lang="el-GR" sz="2000" b="1" i="0" dirty="0">
                <a:effectLst/>
                <a:latin typeface="source sans pro" panose="020F0502020204030204" pitchFamily="34" charset="0"/>
              </a:rPr>
              <a:t>που η διάρθρωσή τους, τους έδινε την </a:t>
            </a:r>
            <a:r>
              <a:rPr lang="el-GR" sz="2000" b="1" i="0" dirty="0">
                <a:solidFill>
                  <a:srgbClr val="FF0000"/>
                </a:solidFill>
                <a:effectLst/>
                <a:latin typeface="source sans pro" panose="020F0502020204030204" pitchFamily="34" charset="0"/>
              </a:rPr>
              <a:t>ευχέρεια να κάνουν μερικές βασικές κινήσεις</a:t>
            </a:r>
            <a:r>
              <a:rPr lang="el-GR" sz="2000" b="1" i="0" dirty="0">
                <a:effectLst/>
                <a:latin typeface="source sans pro" panose="020F0502020204030204" pitchFamily="34" charset="0"/>
              </a:rPr>
              <a:t>.</a:t>
            </a:r>
          </a:p>
          <a:p>
            <a:pPr marL="285750" indent="-285750" algn="just">
              <a:buFont typeface="Arial" panose="020B0604020202020204" pitchFamily="34" charset="0"/>
              <a:buChar char="•"/>
            </a:pPr>
            <a:r>
              <a:rPr lang="el-GR" sz="2000" b="1" dirty="0">
                <a:latin typeface="source sans pro" panose="020F0502020204030204" pitchFamily="34" charset="0"/>
              </a:rPr>
              <a:t>Μάλιστα σε ένα έργο του Ξενοφώντα, παρουσιάζεται ο </a:t>
            </a:r>
            <a:r>
              <a:rPr lang="el-GR" sz="2000" b="1" dirty="0">
                <a:solidFill>
                  <a:srgbClr val="0070C0"/>
                </a:solidFill>
                <a:latin typeface="source sans pro" panose="020F0502020204030204" pitchFamily="34" charset="0"/>
              </a:rPr>
              <a:t>Σωκράτης</a:t>
            </a:r>
            <a:r>
              <a:rPr lang="el-GR" sz="2000" b="1" dirty="0">
                <a:latin typeface="source sans pro" panose="020F0502020204030204" pitchFamily="34" charset="0"/>
              </a:rPr>
              <a:t> να ζητά πληροφορίες από ένα Σικελό διευθυντή κουκλοθεάτρου για την τέχνη του. </a:t>
            </a:r>
          </a:p>
          <a:p>
            <a:pPr marL="285750" indent="-285750" algn="just">
              <a:buFont typeface="Arial" panose="020B0604020202020204" pitchFamily="34" charset="0"/>
              <a:buChar char="•"/>
            </a:pPr>
            <a:r>
              <a:rPr lang="el-GR" sz="2000" b="1" dirty="0">
                <a:latin typeface="source sans pro" panose="020F0502020204030204" pitchFamily="34" charset="0"/>
              </a:rPr>
              <a:t>Ο </a:t>
            </a:r>
            <a:r>
              <a:rPr lang="el-GR" sz="2000" b="1" dirty="0">
                <a:solidFill>
                  <a:srgbClr val="0070C0"/>
                </a:solidFill>
                <a:latin typeface="source sans pro" panose="020F0502020204030204" pitchFamily="34" charset="0"/>
              </a:rPr>
              <a:t>Πλάτωνας</a:t>
            </a:r>
            <a:r>
              <a:rPr lang="el-GR" sz="2000" b="1" dirty="0">
                <a:latin typeface="source sans pro" panose="020F0502020204030204" pitchFamily="34" charset="0"/>
              </a:rPr>
              <a:t> συγκρίνει τα ανθρώπινα πάθη με τα νήματα που κινούν τα νευρόσπαστα</a:t>
            </a:r>
            <a:r>
              <a:rPr lang="el-GR" sz="2000" b="1" i="0" dirty="0">
                <a:effectLst/>
                <a:latin typeface="source sans pro" panose="020B0503030403020204" pitchFamily="34" charset="0"/>
              </a:rPr>
              <a:t>.</a:t>
            </a:r>
          </a:p>
          <a:p>
            <a:pPr marL="285750" indent="-285750" algn="just"/>
            <a:r>
              <a:rPr lang="el-GR" sz="2000" b="1" dirty="0">
                <a:latin typeface="source sans pro" panose="020F0502020204030204" pitchFamily="34" charset="0"/>
              </a:rPr>
              <a:t>Στην αρχαία Ελλάδα, οι κούκλες ήταν φτιαγμένες από κερί ή ξύλο και ονομαζόντουσαν </a:t>
            </a:r>
            <a:r>
              <a:rPr lang="el-GR" sz="2000" b="1" dirty="0">
                <a:solidFill>
                  <a:srgbClr val="FF0000"/>
                </a:solidFill>
                <a:latin typeface="source sans pro" panose="020F0502020204030204" pitchFamily="34" charset="0"/>
              </a:rPr>
              <a:t>νευρόσπαστα</a:t>
            </a:r>
            <a:r>
              <a:rPr lang="el-GR" sz="2000" b="1" dirty="0">
                <a:latin typeface="source sans pro" panose="020F0502020204030204" pitchFamily="34" charset="0"/>
              </a:rPr>
              <a:t>. </a:t>
            </a:r>
          </a:p>
          <a:p>
            <a:pPr marL="285750" indent="-285750">
              <a:buFont typeface="Arial" panose="020B0604020202020204" pitchFamily="34" charset="0"/>
              <a:buChar char="•"/>
            </a:pPr>
            <a:endParaRPr lang="el-GR" sz="2000" dirty="0"/>
          </a:p>
          <a:p>
            <a:endParaRPr lang="el-GR" sz="2000" dirty="0"/>
          </a:p>
          <a:p>
            <a:endParaRPr lang="el-GR" sz="2000" dirty="0"/>
          </a:p>
        </p:txBody>
      </p:sp>
      <p:pic>
        <p:nvPicPr>
          <p:cNvPr id="4" name="Picture 4" descr="Εισαγωγή στο Κουκλοθέατρο Ενότητα 1: Εισαγωγή στην τέχνη της κούκλας Το  κουκλοθέατρο για την ιστορία Αντιγόνη Παρούση Τμήμα Εκπαίδευσης και Αγωγής  στην. - ppt κατέβασμα">
            <a:extLst>
              <a:ext uri="{FF2B5EF4-FFF2-40B4-BE49-F238E27FC236}">
                <a16:creationId xmlns:a16="http://schemas.microsoft.com/office/drawing/2014/main" id="{6A75A5D3-CD3D-8D61-5AD8-EE889907AA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85" r="12954"/>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381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4B9956D-599C-B82D-44D6-D0C773673DA7}"/>
              </a:ext>
            </a:extLst>
          </p:cNvPr>
          <p:cNvSpPr>
            <a:spLocks noGrp="1"/>
          </p:cNvSpPr>
          <p:nvPr>
            <p:ph type="title"/>
          </p:nvPr>
        </p:nvSpPr>
        <p:spPr>
          <a:xfrm>
            <a:off x="572493" y="238539"/>
            <a:ext cx="11018520" cy="1434415"/>
          </a:xfrm>
        </p:spPr>
        <p:txBody>
          <a:bodyPr anchor="b">
            <a:normAutofit/>
          </a:bodyPr>
          <a:lstStyle/>
          <a:p>
            <a:pPr algn="ctr"/>
            <a:r>
              <a:rPr lang="el-GR" altLang="el-GR" sz="4800" b="1" dirty="0">
                <a:solidFill>
                  <a:srgbClr val="FF0000"/>
                </a:solidFill>
              </a:rPr>
              <a:t>The </a:t>
            </a:r>
            <a:r>
              <a:rPr lang="el-GR" altLang="el-GR" sz="4800" b="1" dirty="0" err="1">
                <a:solidFill>
                  <a:srgbClr val="FF0000"/>
                </a:solidFill>
              </a:rPr>
              <a:t>puppet</a:t>
            </a:r>
            <a:r>
              <a:rPr lang="el-GR" altLang="el-GR" sz="4800" b="1" dirty="0">
                <a:solidFill>
                  <a:srgbClr val="FF0000"/>
                </a:solidFill>
              </a:rPr>
              <a:t> </a:t>
            </a:r>
            <a:r>
              <a:rPr lang="el-GR" altLang="el-GR" sz="4800" b="1" dirty="0" err="1">
                <a:solidFill>
                  <a:srgbClr val="FF0000"/>
                </a:solidFill>
              </a:rPr>
              <a:t>theater</a:t>
            </a:r>
            <a:r>
              <a:rPr lang="el-GR" altLang="el-GR" sz="4800" b="1" dirty="0">
                <a:solidFill>
                  <a:srgbClr val="FF0000"/>
                </a:solidFill>
              </a:rPr>
              <a:t> in </a:t>
            </a:r>
            <a:r>
              <a:rPr lang="en-US" altLang="el-GR" sz="4800" b="1" dirty="0">
                <a:solidFill>
                  <a:srgbClr val="FF0000"/>
                </a:solidFill>
              </a:rPr>
              <a:t>A</a:t>
            </a:r>
            <a:r>
              <a:rPr lang="el-GR" altLang="el-GR" sz="4800" b="1" dirty="0" err="1">
                <a:solidFill>
                  <a:srgbClr val="FF0000"/>
                </a:solidFill>
              </a:rPr>
              <a:t>ncient</a:t>
            </a:r>
            <a:r>
              <a:rPr lang="el-GR" altLang="el-GR" sz="4800" b="1" dirty="0">
                <a:solidFill>
                  <a:srgbClr val="FF0000"/>
                </a:solidFill>
              </a:rPr>
              <a:t> </a:t>
            </a:r>
            <a:r>
              <a:rPr lang="el-GR" altLang="el-GR" sz="4800" b="1" dirty="0" err="1">
                <a:solidFill>
                  <a:srgbClr val="FF0000"/>
                </a:solidFill>
              </a:rPr>
              <a:t>Greece</a:t>
            </a:r>
            <a:br>
              <a:rPr lang="el-GR" altLang="el-GR" sz="4800" b="1" dirty="0">
                <a:solidFill>
                  <a:srgbClr val="FF0000"/>
                </a:solidFill>
              </a:rPr>
            </a:br>
            <a:endParaRPr lang="el-GR" sz="4600" dirty="0"/>
          </a:p>
        </p:txBody>
      </p:sp>
      <p:sp>
        <p:nvSpPr>
          <p:cNvPr id="3" name="Θέση περιεχομένου 2">
            <a:extLst>
              <a:ext uri="{FF2B5EF4-FFF2-40B4-BE49-F238E27FC236}">
                <a16:creationId xmlns:a16="http://schemas.microsoft.com/office/drawing/2014/main" id="{46D27A19-4DE5-CCF0-6F59-563B5BDADFBB}"/>
              </a:ext>
            </a:extLst>
          </p:cNvPr>
          <p:cNvSpPr>
            <a:spLocks noGrp="1"/>
          </p:cNvSpPr>
          <p:nvPr>
            <p:ph idx="1"/>
          </p:nvPr>
        </p:nvSpPr>
        <p:spPr>
          <a:xfrm>
            <a:off x="572493" y="2071316"/>
            <a:ext cx="6713552" cy="4119172"/>
          </a:xfrm>
        </p:spPr>
        <p:txBody>
          <a:bodyPr anchor="t">
            <a:normAutofit/>
          </a:bodyPr>
          <a:lstStyle/>
          <a:p>
            <a:pPr marL="285750" indent="-285750">
              <a:buFont typeface="Arial" panose="020B0604020202020204" pitchFamily="34" charset="0"/>
              <a:buChar char="•"/>
            </a:pPr>
            <a:endParaRPr lang="el-GR" sz="2000" dirty="0"/>
          </a:p>
          <a:p>
            <a:endParaRPr lang="el-GR" sz="2000" dirty="0"/>
          </a:p>
          <a:p>
            <a:endParaRPr lang="el-GR" sz="2000" dirty="0"/>
          </a:p>
        </p:txBody>
      </p:sp>
      <p:pic>
        <p:nvPicPr>
          <p:cNvPr id="4" name="Picture 4" descr="Εισαγωγή στο Κουκλοθέατρο Ενότητα 1: Εισαγωγή στην τέχνη της κούκλας Το  κουκλοθέατρο για την ιστορία Αντιγόνη Παρούση Τμήμα Εκπαίδευσης και Αγωγής  στην. - ppt κατέβασμα">
            <a:extLst>
              <a:ext uri="{FF2B5EF4-FFF2-40B4-BE49-F238E27FC236}">
                <a16:creationId xmlns:a16="http://schemas.microsoft.com/office/drawing/2014/main" id="{6A75A5D3-CD3D-8D61-5AD8-EE889907AA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85" r="12954"/>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περιεχομένου 2">
            <a:extLst>
              <a:ext uri="{FF2B5EF4-FFF2-40B4-BE49-F238E27FC236}">
                <a16:creationId xmlns:a16="http://schemas.microsoft.com/office/drawing/2014/main" id="{E24E82B3-5BE6-A142-D88F-379C96BAF228}"/>
              </a:ext>
            </a:extLst>
          </p:cNvPr>
          <p:cNvSpPr txBox="1">
            <a:spLocks/>
          </p:cNvSpPr>
          <p:nvPr/>
        </p:nvSpPr>
        <p:spPr>
          <a:xfrm>
            <a:off x="710214" y="1529779"/>
            <a:ext cx="5741910" cy="4786684"/>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l-GR" sz="4000" dirty="0" err="1"/>
              <a:t>With</a:t>
            </a:r>
            <a:r>
              <a:rPr lang="el-GR" sz="4000" dirty="0"/>
              <a:t> the </a:t>
            </a:r>
            <a:r>
              <a:rPr lang="el-GR" sz="4000" dirty="0" err="1"/>
              <a:t>help</a:t>
            </a:r>
            <a:r>
              <a:rPr lang="el-GR" sz="4000" dirty="0"/>
              <a:t> of </a:t>
            </a:r>
            <a:r>
              <a:rPr lang="el-GR" sz="4000" dirty="0" err="1"/>
              <a:t>archeological</a:t>
            </a:r>
            <a:r>
              <a:rPr lang="el-GR" sz="4000" dirty="0"/>
              <a:t> </a:t>
            </a:r>
            <a:r>
              <a:rPr lang="el-GR" sz="4000" dirty="0" err="1"/>
              <a:t>excavations</a:t>
            </a:r>
            <a:r>
              <a:rPr lang="el-GR" sz="4000" dirty="0"/>
              <a:t>, </a:t>
            </a:r>
            <a:r>
              <a:rPr lang="el-GR" sz="4000" dirty="0" err="1">
                <a:solidFill>
                  <a:srgbClr val="FF0000"/>
                </a:solidFill>
              </a:rPr>
              <a:t>small</a:t>
            </a:r>
            <a:r>
              <a:rPr lang="el-GR" sz="4000" dirty="0">
                <a:solidFill>
                  <a:srgbClr val="FF0000"/>
                </a:solidFill>
              </a:rPr>
              <a:t> </a:t>
            </a:r>
            <a:r>
              <a:rPr lang="el-GR" sz="4000" dirty="0" err="1">
                <a:solidFill>
                  <a:srgbClr val="FF0000"/>
                </a:solidFill>
              </a:rPr>
              <a:t>figurines</a:t>
            </a:r>
            <a:r>
              <a:rPr lang="el-GR" sz="4000" dirty="0">
                <a:solidFill>
                  <a:srgbClr val="FF0000"/>
                </a:solidFill>
              </a:rPr>
              <a:t> </a:t>
            </a:r>
            <a:r>
              <a:rPr lang="el-GR" sz="4000" dirty="0" err="1">
                <a:solidFill>
                  <a:srgbClr val="FF0000"/>
                </a:solidFill>
              </a:rPr>
              <a:t>were</a:t>
            </a:r>
            <a:r>
              <a:rPr lang="el-GR" sz="4000" dirty="0">
                <a:solidFill>
                  <a:srgbClr val="FF0000"/>
                </a:solidFill>
              </a:rPr>
              <a:t> </a:t>
            </a:r>
            <a:r>
              <a:rPr lang="el-GR" sz="4000" dirty="0" err="1">
                <a:solidFill>
                  <a:srgbClr val="FF0000"/>
                </a:solidFill>
              </a:rPr>
              <a:t>found</a:t>
            </a:r>
            <a:r>
              <a:rPr lang="el-GR" sz="4000" dirty="0">
                <a:solidFill>
                  <a:srgbClr val="FF0000"/>
                </a:solidFill>
              </a:rPr>
              <a:t> in </a:t>
            </a:r>
            <a:r>
              <a:rPr lang="el-GR" sz="4000" dirty="0" err="1">
                <a:solidFill>
                  <a:srgbClr val="FF0000"/>
                </a:solidFill>
              </a:rPr>
              <a:t>tombs</a:t>
            </a:r>
            <a:r>
              <a:rPr lang="el-GR" sz="4000" dirty="0">
                <a:solidFill>
                  <a:srgbClr val="FF0000"/>
                </a:solidFill>
              </a:rPr>
              <a:t> and </a:t>
            </a:r>
            <a:r>
              <a:rPr lang="el-GR" sz="4000" dirty="0" err="1">
                <a:solidFill>
                  <a:srgbClr val="FF0000"/>
                </a:solidFill>
              </a:rPr>
              <a:t>monuments</a:t>
            </a:r>
            <a:r>
              <a:rPr lang="el-GR" sz="4000" dirty="0">
                <a:solidFill>
                  <a:srgbClr val="FF0000"/>
                </a:solidFill>
              </a:rPr>
              <a:t> </a:t>
            </a:r>
            <a:r>
              <a:rPr lang="el-GR" sz="4000" dirty="0" err="1">
                <a:solidFill>
                  <a:srgbClr val="FF0000"/>
                </a:solidFill>
              </a:rPr>
              <a:t>whose</a:t>
            </a:r>
            <a:r>
              <a:rPr lang="el-GR" sz="4000" dirty="0">
                <a:solidFill>
                  <a:srgbClr val="FF0000"/>
                </a:solidFill>
              </a:rPr>
              <a:t> </a:t>
            </a:r>
            <a:r>
              <a:rPr lang="el-GR" sz="4000" dirty="0" err="1">
                <a:solidFill>
                  <a:srgbClr val="FF0000"/>
                </a:solidFill>
              </a:rPr>
              <a:t>structure</a:t>
            </a:r>
            <a:r>
              <a:rPr lang="el-GR" sz="4000" dirty="0">
                <a:solidFill>
                  <a:srgbClr val="FF0000"/>
                </a:solidFill>
              </a:rPr>
              <a:t> </a:t>
            </a:r>
            <a:r>
              <a:rPr lang="el-GR" sz="4000" dirty="0" err="1">
                <a:solidFill>
                  <a:srgbClr val="FF0000"/>
                </a:solidFill>
              </a:rPr>
              <a:t>allowed</a:t>
            </a:r>
            <a:r>
              <a:rPr lang="el-GR" sz="4000" dirty="0">
                <a:solidFill>
                  <a:srgbClr val="FF0000"/>
                </a:solidFill>
              </a:rPr>
              <a:t> </a:t>
            </a:r>
            <a:r>
              <a:rPr lang="el-GR" sz="4000" dirty="0" err="1">
                <a:solidFill>
                  <a:srgbClr val="FF0000"/>
                </a:solidFill>
              </a:rPr>
              <a:t>them</a:t>
            </a:r>
            <a:r>
              <a:rPr lang="el-GR" sz="4000" dirty="0">
                <a:solidFill>
                  <a:srgbClr val="FF0000"/>
                </a:solidFill>
              </a:rPr>
              <a:t> </a:t>
            </a:r>
            <a:r>
              <a:rPr lang="el-GR" sz="4000" dirty="0" err="1">
                <a:solidFill>
                  <a:srgbClr val="FF0000"/>
                </a:solidFill>
              </a:rPr>
              <a:t>to</a:t>
            </a:r>
            <a:r>
              <a:rPr lang="el-GR" sz="4000" dirty="0">
                <a:solidFill>
                  <a:srgbClr val="FF0000"/>
                </a:solidFill>
              </a:rPr>
              <a:t> </a:t>
            </a:r>
            <a:r>
              <a:rPr lang="el-GR" sz="4000" dirty="0" err="1">
                <a:solidFill>
                  <a:srgbClr val="FF0000"/>
                </a:solidFill>
              </a:rPr>
              <a:t>make</a:t>
            </a:r>
            <a:r>
              <a:rPr lang="el-GR" sz="4000" dirty="0">
                <a:solidFill>
                  <a:srgbClr val="FF0000"/>
                </a:solidFill>
              </a:rPr>
              <a:t> </a:t>
            </a:r>
            <a:r>
              <a:rPr lang="el-GR" sz="4000" dirty="0" err="1">
                <a:solidFill>
                  <a:srgbClr val="FF0000"/>
                </a:solidFill>
              </a:rPr>
              <a:t>some</a:t>
            </a:r>
            <a:r>
              <a:rPr lang="el-GR" sz="4000" dirty="0">
                <a:solidFill>
                  <a:srgbClr val="FF0000"/>
                </a:solidFill>
              </a:rPr>
              <a:t> </a:t>
            </a:r>
            <a:r>
              <a:rPr lang="el-GR" sz="4000" dirty="0" err="1">
                <a:solidFill>
                  <a:srgbClr val="FF0000"/>
                </a:solidFill>
              </a:rPr>
              <a:t>basic</a:t>
            </a:r>
            <a:r>
              <a:rPr lang="el-GR" sz="4000" dirty="0">
                <a:solidFill>
                  <a:srgbClr val="FF0000"/>
                </a:solidFill>
              </a:rPr>
              <a:t> </a:t>
            </a:r>
            <a:r>
              <a:rPr lang="el-GR" sz="4000" dirty="0" err="1">
                <a:solidFill>
                  <a:srgbClr val="FF0000"/>
                </a:solidFill>
              </a:rPr>
              <a:t>movements</a:t>
            </a:r>
            <a:r>
              <a:rPr lang="el-GR" sz="4000" dirty="0">
                <a:solidFill>
                  <a:srgbClr val="FF0000"/>
                </a:solidFill>
              </a:rPr>
              <a:t>.</a:t>
            </a:r>
          </a:p>
          <a:p>
            <a:pPr marL="0" indent="0">
              <a:buFont typeface="Arial" panose="020B0604020202020204" pitchFamily="34" charset="0"/>
              <a:buNone/>
              <a:defRPr/>
            </a:pPr>
            <a:r>
              <a:rPr lang="el-GR" sz="4000" dirty="0"/>
              <a:t> </a:t>
            </a:r>
          </a:p>
          <a:p>
            <a:pPr>
              <a:defRPr/>
            </a:pPr>
            <a:r>
              <a:rPr lang="el-GR" sz="4000" dirty="0"/>
              <a:t>In </a:t>
            </a:r>
            <a:r>
              <a:rPr lang="el-GR" sz="4000" dirty="0" err="1"/>
              <a:t>fact</a:t>
            </a:r>
            <a:r>
              <a:rPr lang="el-GR" sz="4000" dirty="0"/>
              <a:t>, in a </a:t>
            </a:r>
            <a:r>
              <a:rPr lang="el-GR" sz="4000" dirty="0" err="1"/>
              <a:t>play</a:t>
            </a:r>
            <a:r>
              <a:rPr lang="el-GR" sz="4000" dirty="0"/>
              <a:t> </a:t>
            </a:r>
            <a:r>
              <a:rPr lang="el-GR" sz="4000" dirty="0" err="1"/>
              <a:t>by</a:t>
            </a:r>
            <a:r>
              <a:rPr lang="el-GR" sz="4000" dirty="0"/>
              <a:t> </a:t>
            </a:r>
            <a:r>
              <a:rPr lang="el-GR" sz="4000" dirty="0" err="1"/>
              <a:t>Xenophon</a:t>
            </a:r>
            <a:r>
              <a:rPr lang="el-GR" sz="4000" dirty="0"/>
              <a:t>, </a:t>
            </a:r>
            <a:r>
              <a:rPr lang="el-GR" sz="4000" dirty="0" err="1">
                <a:solidFill>
                  <a:schemeClr val="accent1"/>
                </a:solidFill>
              </a:rPr>
              <a:t>Socrates</a:t>
            </a:r>
            <a:r>
              <a:rPr lang="el-GR" sz="4000" dirty="0"/>
              <a:t> </a:t>
            </a:r>
            <a:r>
              <a:rPr lang="el-GR" sz="4000" dirty="0" err="1"/>
              <a:t>is</a:t>
            </a:r>
            <a:r>
              <a:rPr lang="el-GR" sz="4000" dirty="0"/>
              <a:t> </a:t>
            </a:r>
            <a:r>
              <a:rPr lang="el-GR" sz="4000" dirty="0" err="1"/>
              <a:t>shown</a:t>
            </a:r>
            <a:r>
              <a:rPr lang="el-GR" sz="4000" dirty="0"/>
              <a:t> </a:t>
            </a:r>
            <a:r>
              <a:rPr lang="el-GR" sz="4000" dirty="0" err="1"/>
              <a:t>asking</a:t>
            </a:r>
            <a:r>
              <a:rPr lang="el-GR" sz="4000" dirty="0"/>
              <a:t> a </a:t>
            </a:r>
            <a:r>
              <a:rPr lang="el-GR" sz="4000" dirty="0" err="1"/>
              <a:t>Sicilian</a:t>
            </a:r>
            <a:r>
              <a:rPr lang="el-GR" sz="4000" dirty="0"/>
              <a:t> </a:t>
            </a:r>
            <a:r>
              <a:rPr lang="el-GR" sz="4000" dirty="0" err="1"/>
              <a:t>puppet</a:t>
            </a:r>
            <a:r>
              <a:rPr lang="el-GR" sz="4000" dirty="0"/>
              <a:t> </a:t>
            </a:r>
            <a:r>
              <a:rPr lang="el-GR" sz="4000" dirty="0" err="1"/>
              <a:t>theater</a:t>
            </a:r>
            <a:r>
              <a:rPr lang="el-GR" sz="4000" dirty="0"/>
              <a:t> </a:t>
            </a:r>
            <a:r>
              <a:rPr lang="el-GR" sz="4000" dirty="0" err="1"/>
              <a:t>director</a:t>
            </a:r>
            <a:r>
              <a:rPr lang="el-GR" sz="4000" dirty="0"/>
              <a:t> for </a:t>
            </a:r>
            <a:r>
              <a:rPr lang="el-GR" sz="4000" dirty="0" err="1"/>
              <a:t>information</a:t>
            </a:r>
            <a:r>
              <a:rPr lang="el-GR" sz="4000" dirty="0"/>
              <a:t> </a:t>
            </a:r>
            <a:r>
              <a:rPr lang="el-GR" sz="4000" dirty="0" err="1"/>
              <a:t>about</a:t>
            </a:r>
            <a:r>
              <a:rPr lang="el-GR" sz="4000" dirty="0"/>
              <a:t> </a:t>
            </a:r>
            <a:r>
              <a:rPr lang="el-GR" sz="4000" dirty="0" err="1"/>
              <a:t>his</a:t>
            </a:r>
            <a:r>
              <a:rPr lang="el-GR" sz="4000" dirty="0"/>
              <a:t> </a:t>
            </a:r>
            <a:r>
              <a:rPr lang="el-GR" sz="4000" dirty="0" err="1"/>
              <a:t>art</a:t>
            </a:r>
            <a:r>
              <a:rPr lang="el-GR" sz="4000" dirty="0"/>
              <a:t>.</a:t>
            </a:r>
          </a:p>
          <a:p>
            <a:pPr marL="0" indent="0">
              <a:buFont typeface="Arial" panose="020B0604020202020204" pitchFamily="34" charset="0"/>
              <a:buNone/>
              <a:defRPr/>
            </a:pPr>
            <a:endParaRPr lang="el-GR" sz="4000" dirty="0"/>
          </a:p>
          <a:p>
            <a:pPr>
              <a:defRPr/>
            </a:pPr>
            <a:r>
              <a:rPr lang="el-GR" sz="4000" dirty="0" err="1">
                <a:solidFill>
                  <a:srgbClr val="0070C0"/>
                </a:solidFill>
              </a:rPr>
              <a:t>Plato</a:t>
            </a:r>
            <a:r>
              <a:rPr lang="el-GR" sz="4000" dirty="0"/>
              <a:t> </a:t>
            </a:r>
            <a:r>
              <a:rPr lang="el-GR" sz="4000" dirty="0" err="1"/>
              <a:t>compares</a:t>
            </a:r>
            <a:r>
              <a:rPr lang="el-GR" sz="4000" dirty="0"/>
              <a:t> </a:t>
            </a:r>
            <a:r>
              <a:rPr lang="el-GR" sz="4000" dirty="0" err="1"/>
              <a:t>human</a:t>
            </a:r>
            <a:r>
              <a:rPr lang="el-GR" sz="4000" dirty="0"/>
              <a:t> </a:t>
            </a:r>
            <a:r>
              <a:rPr lang="el-GR" sz="4000" dirty="0" err="1"/>
              <a:t>passions</a:t>
            </a:r>
            <a:r>
              <a:rPr lang="el-GR" sz="4000" dirty="0"/>
              <a:t> </a:t>
            </a:r>
            <a:r>
              <a:rPr lang="el-GR" sz="4000" dirty="0" err="1"/>
              <a:t>to</a:t>
            </a:r>
            <a:r>
              <a:rPr lang="el-GR" sz="4000" dirty="0"/>
              <a:t> the </a:t>
            </a:r>
            <a:r>
              <a:rPr lang="el-GR" sz="4000" dirty="0" err="1"/>
              <a:t>threads</a:t>
            </a:r>
            <a:r>
              <a:rPr lang="el-GR" sz="4000" dirty="0"/>
              <a:t> </a:t>
            </a:r>
            <a:r>
              <a:rPr lang="el-GR" sz="4000" dirty="0" err="1"/>
              <a:t>that</a:t>
            </a:r>
            <a:r>
              <a:rPr lang="el-GR" sz="4000" dirty="0"/>
              <a:t> </a:t>
            </a:r>
            <a:r>
              <a:rPr lang="el-GR" sz="4000" dirty="0" err="1"/>
              <a:t>move</a:t>
            </a:r>
            <a:r>
              <a:rPr lang="el-GR" sz="4000" dirty="0"/>
              <a:t> </a:t>
            </a:r>
            <a:r>
              <a:rPr lang="el-GR" sz="4000" dirty="0" err="1"/>
              <a:t>puppets</a:t>
            </a:r>
            <a:r>
              <a:rPr lang="el-GR" sz="4000" dirty="0"/>
              <a:t>.</a:t>
            </a:r>
          </a:p>
          <a:p>
            <a:pPr marL="0" indent="0">
              <a:buFont typeface="Arial" panose="020B0604020202020204" pitchFamily="34" charset="0"/>
              <a:buNone/>
              <a:defRPr/>
            </a:pPr>
            <a:r>
              <a:rPr lang="el-GR" sz="4000" dirty="0"/>
              <a:t> </a:t>
            </a:r>
          </a:p>
          <a:p>
            <a:pPr>
              <a:defRPr/>
            </a:pPr>
            <a:r>
              <a:rPr lang="el-GR" sz="4000" dirty="0"/>
              <a:t>In </a:t>
            </a:r>
            <a:r>
              <a:rPr lang="el-GR" sz="4000" dirty="0" err="1"/>
              <a:t>ancient</a:t>
            </a:r>
            <a:r>
              <a:rPr lang="el-GR" sz="4000" dirty="0"/>
              <a:t> </a:t>
            </a:r>
            <a:r>
              <a:rPr lang="el-GR" sz="4000" dirty="0" err="1"/>
              <a:t>Greece</a:t>
            </a:r>
            <a:r>
              <a:rPr lang="el-GR" sz="4000" dirty="0"/>
              <a:t>, </a:t>
            </a:r>
            <a:r>
              <a:rPr lang="el-GR" sz="4000" dirty="0" err="1"/>
              <a:t>puppets</a:t>
            </a:r>
            <a:r>
              <a:rPr lang="el-GR" sz="4000" dirty="0"/>
              <a:t> </a:t>
            </a:r>
            <a:r>
              <a:rPr lang="el-GR" sz="4000" dirty="0" err="1"/>
              <a:t>were</a:t>
            </a:r>
            <a:r>
              <a:rPr lang="el-GR" sz="4000" dirty="0"/>
              <a:t> </a:t>
            </a:r>
            <a:r>
              <a:rPr lang="el-GR" sz="4000" dirty="0" err="1"/>
              <a:t>made</a:t>
            </a:r>
            <a:r>
              <a:rPr lang="el-GR" sz="4000" dirty="0"/>
              <a:t> of </a:t>
            </a:r>
            <a:r>
              <a:rPr lang="el-GR" sz="4000" dirty="0" err="1"/>
              <a:t>wax</a:t>
            </a:r>
            <a:r>
              <a:rPr lang="el-GR" sz="4000" dirty="0"/>
              <a:t> </a:t>
            </a:r>
            <a:r>
              <a:rPr lang="el-GR" sz="4000" dirty="0" err="1"/>
              <a:t>or</a:t>
            </a:r>
            <a:r>
              <a:rPr lang="el-GR" sz="4000" dirty="0"/>
              <a:t> </a:t>
            </a:r>
            <a:r>
              <a:rPr lang="el-GR" sz="4000" dirty="0" err="1"/>
              <a:t>wood</a:t>
            </a:r>
            <a:r>
              <a:rPr lang="el-GR" sz="4000" dirty="0"/>
              <a:t> and </a:t>
            </a:r>
            <a:r>
              <a:rPr lang="el-GR" sz="4000" dirty="0" err="1"/>
              <a:t>were</a:t>
            </a:r>
            <a:r>
              <a:rPr lang="el-GR" sz="4000" dirty="0"/>
              <a:t> </a:t>
            </a:r>
            <a:r>
              <a:rPr lang="el-GR" sz="4000" dirty="0" err="1"/>
              <a:t>called</a:t>
            </a:r>
            <a:r>
              <a:rPr lang="el-GR" sz="4000" dirty="0"/>
              <a:t> </a:t>
            </a:r>
            <a:r>
              <a:rPr lang="el-GR" sz="4000" dirty="0" err="1">
                <a:solidFill>
                  <a:srgbClr val="FF0000"/>
                </a:solidFill>
              </a:rPr>
              <a:t>neurospastas</a:t>
            </a:r>
            <a:r>
              <a:rPr lang="el-GR" sz="4000" dirty="0">
                <a:solidFill>
                  <a:srgbClr val="FF0000"/>
                </a:solidFill>
              </a:rPr>
              <a:t>.</a:t>
            </a:r>
          </a:p>
          <a:p>
            <a:pPr marL="0" indent="0">
              <a:buFont typeface="Arial" panose="020B0604020202020204" pitchFamily="34" charset="0"/>
              <a:buNone/>
              <a:defRPr/>
            </a:pPr>
            <a:endParaRPr lang="el-GR" sz="4000" dirty="0"/>
          </a:p>
          <a:p>
            <a:pPr marL="285750" indent="-285750">
              <a:defRPr/>
            </a:pPr>
            <a:endParaRPr lang="el-GR" sz="2000" dirty="0"/>
          </a:p>
          <a:p>
            <a:pPr>
              <a:defRPr/>
            </a:pPr>
            <a:endParaRPr lang="el-GR" sz="2000" dirty="0"/>
          </a:p>
          <a:p>
            <a:pPr>
              <a:defRPr/>
            </a:pPr>
            <a:endParaRPr lang="el-GR" sz="2000" dirty="0"/>
          </a:p>
        </p:txBody>
      </p:sp>
    </p:spTree>
    <p:extLst>
      <p:ext uri="{BB962C8B-B14F-4D97-AF65-F5344CB8AC3E}">
        <p14:creationId xmlns:p14="http://schemas.microsoft.com/office/powerpoint/2010/main" val="1957600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0E8AD22-42B1-E7B2-EFB9-8D1F59AA2277}"/>
              </a:ext>
            </a:extLst>
          </p:cNvPr>
          <p:cNvSpPr>
            <a:spLocks noGrp="1"/>
          </p:cNvSpPr>
          <p:nvPr>
            <p:ph type="title"/>
          </p:nvPr>
        </p:nvSpPr>
        <p:spPr>
          <a:xfrm>
            <a:off x="839788" y="365125"/>
            <a:ext cx="10515600" cy="1023837"/>
          </a:xfrm>
        </p:spPr>
        <p:txBody>
          <a:bodyPr/>
          <a:lstStyle/>
          <a:p>
            <a:pPr algn="ctr"/>
            <a:r>
              <a:rPr lang="el-GR" b="1" dirty="0">
                <a:solidFill>
                  <a:srgbClr val="FF0000"/>
                </a:solidFill>
              </a:rPr>
              <a:t>ΤΟ ΚΟΥΚΛΟΘΕΑΤΡΟ ΣΤΟΝ ΚΟΣΜΟ</a:t>
            </a:r>
          </a:p>
        </p:txBody>
      </p:sp>
      <p:sp>
        <p:nvSpPr>
          <p:cNvPr id="3" name="Θέση κειμένου 2">
            <a:extLst>
              <a:ext uri="{FF2B5EF4-FFF2-40B4-BE49-F238E27FC236}">
                <a16:creationId xmlns:a16="http://schemas.microsoft.com/office/drawing/2014/main" id="{06BC664D-3ED0-4882-867B-38F974F1DFB1}"/>
              </a:ext>
            </a:extLst>
          </p:cNvPr>
          <p:cNvSpPr>
            <a:spLocks noGrp="1"/>
          </p:cNvSpPr>
          <p:nvPr>
            <p:ph type="body" idx="1"/>
          </p:nvPr>
        </p:nvSpPr>
        <p:spPr>
          <a:xfrm>
            <a:off x="839788" y="1481239"/>
            <a:ext cx="9760150" cy="1023836"/>
          </a:xfrm>
        </p:spPr>
        <p:txBody>
          <a:bodyPr>
            <a:normAutofit/>
          </a:bodyPr>
          <a:lstStyle/>
          <a:p>
            <a:pPr algn="ctr"/>
            <a:r>
              <a:rPr lang="el-GR" sz="2800" b="0" i="1" dirty="0"/>
              <a:t>Η γέννηση του κουκλοθεάτρου στην Αφρική μέσα από παραδοσιακούς (τοπικούς) μύθους</a:t>
            </a:r>
            <a:endParaRPr lang="el-GR" sz="2800" b="0" dirty="0"/>
          </a:p>
          <a:p>
            <a:endParaRPr lang="el-GR" dirty="0"/>
          </a:p>
        </p:txBody>
      </p:sp>
      <p:graphicFrame>
        <p:nvGraphicFramePr>
          <p:cNvPr id="1028" name="Θέση περιεχομένου 3">
            <a:extLst>
              <a:ext uri="{FF2B5EF4-FFF2-40B4-BE49-F238E27FC236}">
                <a16:creationId xmlns:a16="http://schemas.microsoft.com/office/drawing/2014/main" id="{7222F5DA-5C84-B1F1-64F5-14CA74F8AC6A}"/>
              </a:ext>
            </a:extLst>
          </p:cNvPr>
          <p:cNvGraphicFramePr>
            <a:graphicFrameLocks noGrp="1"/>
          </p:cNvGraphicFramePr>
          <p:nvPr>
            <p:ph sz="half" idx="2"/>
            <p:extLst>
              <p:ext uri="{D42A27DB-BD31-4B8C-83A1-F6EECF244321}">
                <p14:modId xmlns:p14="http://schemas.microsoft.com/office/powerpoint/2010/main" val="163601721"/>
              </p:ext>
            </p:extLst>
          </p:nvPr>
        </p:nvGraphicFramePr>
        <p:xfrm>
          <a:off x="382588" y="2190086"/>
          <a:ext cx="6589712" cy="4543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4" descr="PI #41 Selection: The African Collection — UNIMA-USA">
            <a:extLst>
              <a:ext uri="{FF2B5EF4-FFF2-40B4-BE49-F238E27FC236}">
                <a16:creationId xmlns:a16="http://schemas.microsoft.com/office/drawing/2014/main" id="{772873C1-EC8A-D5C7-BAD5-D3D69D50F3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9551" y="2085975"/>
            <a:ext cx="3328987" cy="440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051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Τίτλος 1">
            <a:extLst>
              <a:ext uri="{FF2B5EF4-FFF2-40B4-BE49-F238E27FC236}">
                <a16:creationId xmlns:a16="http://schemas.microsoft.com/office/drawing/2014/main" id="{AC58A2F7-F28F-82D5-28FE-3BF00B4B8686}"/>
              </a:ext>
            </a:extLst>
          </p:cNvPr>
          <p:cNvSpPr>
            <a:spLocks noGrp="1"/>
          </p:cNvSpPr>
          <p:nvPr>
            <p:ph type="title"/>
          </p:nvPr>
        </p:nvSpPr>
        <p:spPr>
          <a:xfrm>
            <a:off x="720725" y="246063"/>
            <a:ext cx="10515600" cy="1023937"/>
          </a:xfrm>
        </p:spPr>
        <p:txBody>
          <a:bodyPr>
            <a:normAutofit fontScale="90000"/>
          </a:bodyPr>
          <a:lstStyle/>
          <a:p>
            <a:pPr algn="ctr" eaLnBrk="1" hangingPunct="1">
              <a:defRPr/>
            </a:pPr>
            <a:br>
              <a:rPr lang="en-US" b="1" dirty="0">
                <a:solidFill>
                  <a:schemeClr val="accent1"/>
                </a:solidFill>
              </a:rPr>
            </a:br>
            <a:r>
              <a:rPr lang="en-US" b="1" dirty="0">
                <a:solidFill>
                  <a:schemeClr val="accent1"/>
                </a:solidFill>
                <a:effectLst>
                  <a:outerShdw blurRad="38100" dist="38100" dir="2700000" algn="tl">
                    <a:srgbClr val="000000">
                      <a:alpha val="43137"/>
                    </a:srgbClr>
                  </a:outerShdw>
                </a:effectLst>
              </a:rPr>
              <a:t>PUPPET THEATRE AROUND THE WORLD</a:t>
            </a:r>
            <a:br>
              <a:rPr lang="el-GR" b="1" dirty="0">
                <a:solidFill>
                  <a:schemeClr val="accent1"/>
                </a:solidFill>
                <a:effectLst>
                  <a:outerShdw blurRad="38100" dist="38100" dir="2700000" algn="tl">
                    <a:srgbClr val="000000">
                      <a:alpha val="43137"/>
                    </a:srgbClr>
                  </a:outerShdw>
                </a:effectLst>
              </a:rPr>
            </a:br>
            <a:endParaRPr lang="el-GR" b="1" dirty="0">
              <a:solidFill>
                <a:schemeClr val="accent1"/>
              </a:solidFill>
              <a:effectLst>
                <a:outerShdw blurRad="38100" dist="38100" dir="2700000" algn="tl">
                  <a:srgbClr val="000000">
                    <a:alpha val="43137"/>
                  </a:srgbClr>
                </a:outerShdw>
              </a:effectLst>
              <a:latin typeface="Georgia Pro Light" pitchFamily="18" charset="0"/>
            </a:endParaRPr>
          </a:p>
        </p:txBody>
      </p:sp>
      <p:sp>
        <p:nvSpPr>
          <p:cNvPr id="3" name="Θέση κειμένου 2">
            <a:extLst>
              <a:ext uri="{FF2B5EF4-FFF2-40B4-BE49-F238E27FC236}">
                <a16:creationId xmlns:a16="http://schemas.microsoft.com/office/drawing/2014/main" id="{C13907C3-C213-A2EC-F341-622D2FB2E301}"/>
              </a:ext>
            </a:extLst>
          </p:cNvPr>
          <p:cNvSpPr>
            <a:spLocks noGrp="1"/>
          </p:cNvSpPr>
          <p:nvPr>
            <p:ph type="body" idx="1"/>
          </p:nvPr>
        </p:nvSpPr>
        <p:spPr>
          <a:xfrm>
            <a:off x="339725" y="1060450"/>
            <a:ext cx="10896600" cy="1209675"/>
          </a:xfrm>
        </p:spPr>
        <p:txBody>
          <a:bodyPr/>
          <a:lstStyle/>
          <a:p>
            <a:pPr algn="ctr" eaLnBrk="1" hangingPunct="1"/>
            <a:r>
              <a:rPr lang="el-GR" altLang="el-GR" sz="2800" dirty="0">
                <a:solidFill>
                  <a:srgbClr val="FF0000"/>
                </a:solidFill>
              </a:rPr>
              <a:t>The </a:t>
            </a:r>
            <a:r>
              <a:rPr lang="el-GR" altLang="el-GR" sz="2800" dirty="0" err="1">
                <a:solidFill>
                  <a:srgbClr val="FF0000"/>
                </a:solidFill>
              </a:rPr>
              <a:t>birth</a:t>
            </a:r>
            <a:r>
              <a:rPr lang="el-GR" altLang="el-GR" sz="2800" dirty="0">
                <a:solidFill>
                  <a:srgbClr val="FF0000"/>
                </a:solidFill>
              </a:rPr>
              <a:t> of </a:t>
            </a:r>
            <a:r>
              <a:rPr lang="el-GR" altLang="el-GR" sz="2800" dirty="0" err="1">
                <a:solidFill>
                  <a:srgbClr val="FF0000"/>
                </a:solidFill>
              </a:rPr>
              <a:t>puppet</a:t>
            </a:r>
            <a:r>
              <a:rPr lang="el-GR" altLang="el-GR" sz="2800" dirty="0">
                <a:solidFill>
                  <a:srgbClr val="FF0000"/>
                </a:solidFill>
              </a:rPr>
              <a:t> </a:t>
            </a:r>
            <a:r>
              <a:rPr lang="el-GR" altLang="el-GR" sz="2800" dirty="0" err="1">
                <a:solidFill>
                  <a:srgbClr val="FF0000"/>
                </a:solidFill>
              </a:rPr>
              <a:t>theater</a:t>
            </a:r>
            <a:r>
              <a:rPr lang="el-GR" altLang="el-GR" sz="2800" dirty="0">
                <a:solidFill>
                  <a:srgbClr val="FF0000"/>
                </a:solidFill>
              </a:rPr>
              <a:t> in Africa </a:t>
            </a:r>
            <a:r>
              <a:rPr lang="el-GR" altLang="el-GR" sz="2800" dirty="0" err="1">
                <a:solidFill>
                  <a:srgbClr val="FF0000"/>
                </a:solidFill>
              </a:rPr>
              <a:t>through</a:t>
            </a:r>
            <a:r>
              <a:rPr lang="el-GR" altLang="el-GR" sz="2800" dirty="0">
                <a:solidFill>
                  <a:srgbClr val="FF0000"/>
                </a:solidFill>
              </a:rPr>
              <a:t> </a:t>
            </a:r>
            <a:r>
              <a:rPr lang="el-GR" altLang="el-GR" sz="2800" dirty="0" err="1">
                <a:solidFill>
                  <a:srgbClr val="FF0000"/>
                </a:solidFill>
              </a:rPr>
              <a:t>traditional</a:t>
            </a:r>
            <a:r>
              <a:rPr lang="el-GR" altLang="el-GR" sz="2800" dirty="0">
                <a:solidFill>
                  <a:srgbClr val="FF0000"/>
                </a:solidFill>
              </a:rPr>
              <a:t> (</a:t>
            </a:r>
            <a:r>
              <a:rPr lang="el-GR" altLang="el-GR" sz="2800" dirty="0" err="1">
                <a:solidFill>
                  <a:srgbClr val="FF0000"/>
                </a:solidFill>
              </a:rPr>
              <a:t>local</a:t>
            </a:r>
            <a:r>
              <a:rPr lang="el-GR" altLang="el-GR" sz="2800" dirty="0">
                <a:solidFill>
                  <a:srgbClr val="FF0000"/>
                </a:solidFill>
              </a:rPr>
              <a:t> </a:t>
            </a:r>
            <a:r>
              <a:rPr lang="el-GR" altLang="el-GR" sz="2800" dirty="0" err="1">
                <a:solidFill>
                  <a:srgbClr val="FF0000"/>
                </a:solidFill>
              </a:rPr>
              <a:t>myths</a:t>
            </a:r>
            <a:r>
              <a:rPr lang="el-GR" altLang="el-GR" sz="2800" dirty="0">
                <a:solidFill>
                  <a:srgbClr val="FF0000"/>
                </a:solidFill>
              </a:rPr>
              <a:t>)</a:t>
            </a:r>
          </a:p>
          <a:p>
            <a:pPr eaLnBrk="1" hangingPunct="1"/>
            <a:endParaRPr lang="el-GR" altLang="el-GR" dirty="0"/>
          </a:p>
        </p:txBody>
      </p:sp>
      <p:graphicFrame>
        <p:nvGraphicFramePr>
          <p:cNvPr id="1028" name="Θέση περιεχομένου 3">
            <a:extLst>
              <a:ext uri="{FF2B5EF4-FFF2-40B4-BE49-F238E27FC236}">
                <a16:creationId xmlns:a16="http://schemas.microsoft.com/office/drawing/2014/main" id="{54A455A9-2215-38D0-7A2B-F42DDD722CDF}"/>
              </a:ext>
            </a:extLst>
          </p:cNvPr>
          <p:cNvGraphicFramePr>
            <a:graphicFrameLocks noGrp="1"/>
          </p:cNvGraphicFramePr>
          <p:nvPr>
            <p:ph sz="half" idx="2"/>
            <p:extLst>
              <p:ext uri="{D42A27DB-BD31-4B8C-83A1-F6EECF244321}">
                <p14:modId xmlns:p14="http://schemas.microsoft.com/office/powerpoint/2010/main" val="2053928162"/>
              </p:ext>
            </p:extLst>
          </p:nvPr>
        </p:nvGraphicFramePr>
        <p:xfrm>
          <a:off x="382586" y="2035630"/>
          <a:ext cx="7400699" cy="46978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413" name="Picture 4" descr="PI #41 Selection: The African Collection — UNIMA-USA">
            <a:extLst>
              <a:ext uri="{FF2B5EF4-FFF2-40B4-BE49-F238E27FC236}">
                <a16:creationId xmlns:a16="http://schemas.microsoft.com/office/drawing/2014/main" id="{A7745129-9A9D-8278-5225-6F126FB66D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93063" y="1900238"/>
            <a:ext cx="3578225" cy="473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8194"/>
                                        </p:tgtEl>
                                        <p:attrNameLst>
                                          <p:attrName>style.visibility</p:attrName>
                                        </p:attrNameLst>
                                      </p:cBhvr>
                                      <p:to>
                                        <p:strVal val="visible"/>
                                      </p:to>
                                    </p:set>
                                    <p:anim calcmode="lin" valueType="num">
                                      <p:cBhvr>
                                        <p:cTn id="14" dur="500" fill="hold"/>
                                        <p:tgtEl>
                                          <p:spTgt spid="8194"/>
                                        </p:tgtEl>
                                        <p:attrNameLst>
                                          <p:attrName>ppt_w</p:attrName>
                                        </p:attrNameLst>
                                      </p:cBhvr>
                                      <p:tavLst>
                                        <p:tav tm="0">
                                          <p:val>
                                            <p:fltVal val="0"/>
                                          </p:val>
                                        </p:tav>
                                        <p:tav tm="100000">
                                          <p:val>
                                            <p:strVal val="#ppt_w"/>
                                          </p:val>
                                        </p:tav>
                                      </p:tavLst>
                                    </p:anim>
                                    <p:anim calcmode="lin" valueType="num">
                                      <p:cBhvr>
                                        <p:cTn id="15" dur="500" fill="hold"/>
                                        <p:tgtEl>
                                          <p:spTgt spid="8194"/>
                                        </p:tgtEl>
                                        <p:attrNameLst>
                                          <p:attrName>ppt_h</p:attrName>
                                        </p:attrNameLst>
                                      </p:cBhvr>
                                      <p:tavLst>
                                        <p:tav tm="0">
                                          <p:val>
                                            <p:fltVal val="0"/>
                                          </p:val>
                                        </p:tav>
                                        <p:tav tm="100000">
                                          <p:val>
                                            <p:strVal val="#ppt_h"/>
                                          </p:val>
                                        </p:tav>
                                      </p:tavLst>
                                    </p:anim>
                                    <p:animEffect transition="in" filter="fade">
                                      <p:cBhvr>
                                        <p:cTn id="16" dur="500"/>
                                        <p:tgtEl>
                                          <p:spTgt spid="819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p:cTn id="21" dur="500" fill="hold"/>
                                        <p:tgtEl>
                                          <p:spTgt spid="1028"/>
                                        </p:tgtEl>
                                        <p:attrNameLst>
                                          <p:attrName>ppt_w</p:attrName>
                                        </p:attrNameLst>
                                      </p:cBhvr>
                                      <p:tavLst>
                                        <p:tav tm="0">
                                          <p:val>
                                            <p:fltVal val="0"/>
                                          </p:val>
                                        </p:tav>
                                        <p:tav tm="100000">
                                          <p:val>
                                            <p:strVal val="#ppt_w"/>
                                          </p:val>
                                        </p:tav>
                                      </p:tavLst>
                                    </p:anim>
                                    <p:anim calcmode="lin" valueType="num">
                                      <p:cBhvr>
                                        <p:cTn id="22" dur="500" fill="hold"/>
                                        <p:tgtEl>
                                          <p:spTgt spid="1028"/>
                                        </p:tgtEl>
                                        <p:attrNameLst>
                                          <p:attrName>ppt_h</p:attrName>
                                        </p:attrNameLst>
                                      </p:cBhvr>
                                      <p:tavLst>
                                        <p:tav tm="0">
                                          <p:val>
                                            <p:fltVal val="0"/>
                                          </p:val>
                                        </p:tav>
                                        <p:tav tm="100000">
                                          <p:val>
                                            <p:strVal val="#ppt_h"/>
                                          </p:val>
                                        </p:tav>
                                      </p:tavLst>
                                    </p:anim>
                                    <p:animEffect transition="in" filter="fade">
                                      <p:cBhvr>
                                        <p:cTn id="2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3" grpId="0" build="p"/>
      <p:bldGraphic spid="1028"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2" name="Group 13">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5" name="Freeform: Shape 14">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Τίτλος 1">
            <a:extLst>
              <a:ext uri="{FF2B5EF4-FFF2-40B4-BE49-F238E27FC236}">
                <a16:creationId xmlns:a16="http://schemas.microsoft.com/office/drawing/2014/main" id="{61D4D345-7E64-F3A1-F237-E3FF5957B364}"/>
              </a:ext>
            </a:extLst>
          </p:cNvPr>
          <p:cNvSpPr>
            <a:spLocks noGrp="1"/>
          </p:cNvSpPr>
          <p:nvPr>
            <p:ph type="title"/>
          </p:nvPr>
        </p:nvSpPr>
        <p:spPr>
          <a:xfrm>
            <a:off x="640080" y="1243013"/>
            <a:ext cx="3855720" cy="4371974"/>
          </a:xfrm>
        </p:spPr>
        <p:txBody>
          <a:bodyPr>
            <a:normAutofit/>
          </a:bodyPr>
          <a:lstStyle/>
          <a:p>
            <a:r>
              <a:rPr lang="el-GR" sz="3600" i="1" u="sng" dirty="0">
                <a:solidFill>
                  <a:schemeClr val="tx2"/>
                </a:solidFill>
                <a:effectLst>
                  <a:outerShdw blurRad="38100" dist="38100" dir="2700000" algn="tl">
                    <a:srgbClr val="000000">
                      <a:alpha val="43137"/>
                    </a:srgbClr>
                  </a:outerShdw>
                </a:effectLst>
                <a:latin typeface="Candara Light" panose="020E0502030303020204" pitchFamily="34" charset="0"/>
              </a:rPr>
              <a:t>Η χρήση της Αφρικανικής Μαριονέτας</a:t>
            </a:r>
            <a:br>
              <a:rPr lang="el-GR" sz="3600" i="1" u="sng" dirty="0">
                <a:solidFill>
                  <a:schemeClr val="tx2"/>
                </a:solidFill>
                <a:effectLst>
                  <a:outerShdw blurRad="38100" dist="38100" dir="2700000" algn="tl">
                    <a:srgbClr val="000000">
                      <a:alpha val="43137"/>
                    </a:srgbClr>
                  </a:outerShdw>
                </a:effectLst>
                <a:latin typeface="Candara Light" panose="020E0502030303020204" pitchFamily="34" charset="0"/>
              </a:rPr>
            </a:br>
            <a:endParaRPr lang="el-GR" sz="3600" dirty="0">
              <a:solidFill>
                <a:schemeClr val="tx2"/>
              </a:solidFill>
            </a:endParaRPr>
          </a:p>
        </p:txBody>
      </p:sp>
      <p:sp>
        <p:nvSpPr>
          <p:cNvPr id="3" name="Θέση περιεχομένου 2">
            <a:extLst>
              <a:ext uri="{FF2B5EF4-FFF2-40B4-BE49-F238E27FC236}">
                <a16:creationId xmlns:a16="http://schemas.microsoft.com/office/drawing/2014/main" id="{78C6C032-BC23-9D58-0956-9AF8F68AF5FF}"/>
              </a:ext>
            </a:extLst>
          </p:cNvPr>
          <p:cNvSpPr>
            <a:spLocks noGrp="1"/>
          </p:cNvSpPr>
          <p:nvPr>
            <p:ph idx="1"/>
          </p:nvPr>
        </p:nvSpPr>
        <p:spPr>
          <a:xfrm>
            <a:off x="6172200" y="804672"/>
            <a:ext cx="5221224" cy="5230368"/>
          </a:xfrm>
        </p:spPr>
        <p:txBody>
          <a:bodyPr anchor="ctr">
            <a:normAutofit/>
          </a:bodyPr>
          <a:lstStyle/>
          <a:p>
            <a:pPr marL="0" indent="0">
              <a:buNone/>
            </a:pPr>
            <a:r>
              <a:rPr lang="el-GR" b="1" dirty="0">
                <a:solidFill>
                  <a:schemeClr val="tx2"/>
                </a:solidFill>
              </a:rPr>
              <a:t>Οι μαριονέτες στην αφρικανική κοινωνία συνδέονται στενά με τις </a:t>
            </a:r>
            <a:r>
              <a:rPr lang="el-GR" b="1" dirty="0">
                <a:solidFill>
                  <a:srgbClr val="FF0000"/>
                </a:solidFill>
              </a:rPr>
              <a:t>διάφορες λειτουργίες </a:t>
            </a:r>
            <a:r>
              <a:rPr lang="el-GR" b="1" dirty="0">
                <a:solidFill>
                  <a:schemeClr val="tx2"/>
                </a:solidFill>
              </a:rPr>
              <a:t>τους:</a:t>
            </a:r>
          </a:p>
          <a:p>
            <a:r>
              <a:rPr lang="el-GR" b="1" dirty="0">
                <a:solidFill>
                  <a:srgbClr val="00B050"/>
                </a:solidFill>
              </a:rPr>
              <a:t>τελετουργικές</a:t>
            </a:r>
          </a:p>
          <a:p>
            <a:r>
              <a:rPr lang="el-GR" b="1" dirty="0">
                <a:solidFill>
                  <a:srgbClr val="00B050"/>
                </a:solidFill>
              </a:rPr>
              <a:t>ψυχαγωγικές </a:t>
            </a:r>
          </a:p>
          <a:p>
            <a:r>
              <a:rPr lang="el-GR" b="1" dirty="0">
                <a:solidFill>
                  <a:srgbClr val="00B050"/>
                </a:solidFill>
              </a:rPr>
              <a:t>εκπαιδευτικές</a:t>
            </a:r>
          </a:p>
        </p:txBody>
      </p:sp>
    </p:spTree>
    <p:extLst>
      <p:ext uri="{BB962C8B-B14F-4D97-AF65-F5344CB8AC3E}">
        <p14:creationId xmlns:p14="http://schemas.microsoft.com/office/powerpoint/2010/main" val="3300284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6D5A140-7BB6-26DA-4380-08C8AF72CF39}"/>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a:extLst>
              <a:ext uri="{FF2B5EF4-FFF2-40B4-BE49-F238E27FC236}">
                <a16:creationId xmlns:a16="http://schemas.microsoft.com/office/drawing/2014/main" id="{A6A0A240-D73A-AC91-7063-D4EF48597244}"/>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800"/>
          </a:p>
        </p:txBody>
      </p:sp>
      <p:grpSp>
        <p:nvGrpSpPr>
          <p:cNvPr id="19460" name="Group 13">
            <a:extLst>
              <a:ext uri="{FF2B5EF4-FFF2-40B4-BE49-F238E27FC236}">
                <a16:creationId xmlns:a16="http://schemas.microsoft.com/office/drawing/2014/main" id="{44749152-D12B-6718-3B26-1392BAAA750E}"/>
              </a:ext>
            </a:extLst>
          </p:cNvPr>
          <p:cNvGrpSpPr>
            <a:grpSpLocks noGrp="1" noUngrp="1" noRot="1" noChangeAspect="1" noMove="1" noResize="1"/>
          </p:cNvGrpSpPr>
          <p:nvPr/>
        </p:nvGrpSpPr>
        <p:grpSpPr bwMode="auto">
          <a:xfrm>
            <a:off x="-22225" y="509588"/>
            <a:ext cx="5218113" cy="6238875"/>
            <a:chOff x="-19221" y="251144"/>
            <a:chExt cx="5217958" cy="6239661"/>
          </a:xfrm>
        </p:grpSpPr>
        <p:sp>
          <p:nvSpPr>
            <p:cNvPr id="15" name="Freeform: Shape 14">
              <a:extLst>
                <a:ext uri="{FF2B5EF4-FFF2-40B4-BE49-F238E27FC236}">
                  <a16:creationId xmlns:a16="http://schemas.microsoft.com/office/drawing/2014/main" id="{2E95FB4D-0635-F7EF-0220-2C31AAABC5C0}"/>
                </a:ext>
              </a:extLst>
            </p:cNvPr>
            <p:cNvSpPr/>
            <p:nvPr/>
          </p:nvSpPr>
          <p:spPr>
            <a:xfrm>
              <a:off x="-19221" y="251144"/>
              <a:ext cx="5187796"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Freeform: Shape 15">
              <a:extLst>
                <a:ext uri="{FF2B5EF4-FFF2-40B4-BE49-F238E27FC236}">
                  <a16:creationId xmlns:a16="http://schemas.microsoft.com/office/drawing/2014/main" id="{EB973BC0-FEA4-B980-70C7-3E36ECAFFCC7}"/>
                </a:ext>
              </a:extLst>
            </p:cNvPr>
            <p:cNvSpPr/>
            <p:nvPr/>
          </p:nvSpPr>
          <p:spPr>
            <a:xfrm>
              <a:off x="-19221" y="297187"/>
              <a:ext cx="5216370" cy="6107882"/>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Freeform: Shape 16">
              <a:extLst>
                <a:ext uri="{FF2B5EF4-FFF2-40B4-BE49-F238E27FC236}">
                  <a16:creationId xmlns:a16="http://schemas.microsoft.com/office/drawing/2014/main" id="{29C02363-2EC4-85A4-D21C-FA3B7DDFDBF3}"/>
                </a:ext>
              </a:extLst>
            </p:cNvPr>
            <p:cNvSpPr/>
            <p:nvPr/>
          </p:nvSpPr>
          <p:spPr>
            <a:xfrm>
              <a:off x="-19221" y="319415"/>
              <a:ext cx="5217958" cy="6099943"/>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Freeform: Shape 17">
              <a:extLst>
                <a:ext uri="{FF2B5EF4-FFF2-40B4-BE49-F238E27FC236}">
                  <a16:creationId xmlns:a16="http://schemas.microsoft.com/office/drawing/2014/main" id="{FA9AEDC1-5966-5893-7B98-073EE516CD14}"/>
                </a:ext>
              </a:extLst>
            </p:cNvPr>
            <p:cNvSpPr/>
            <p:nvPr/>
          </p:nvSpPr>
          <p:spPr>
            <a:xfrm>
              <a:off x="-19221" y="319415"/>
              <a:ext cx="5217958" cy="6099943"/>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2" name="Τίτλος 1">
            <a:extLst>
              <a:ext uri="{FF2B5EF4-FFF2-40B4-BE49-F238E27FC236}">
                <a16:creationId xmlns:a16="http://schemas.microsoft.com/office/drawing/2014/main" id="{3A238751-1B09-D9A6-8C43-BC980A802B8E}"/>
              </a:ext>
            </a:extLst>
          </p:cNvPr>
          <p:cNvSpPr>
            <a:spLocks noGrp="1"/>
          </p:cNvSpPr>
          <p:nvPr>
            <p:ph type="title"/>
          </p:nvPr>
        </p:nvSpPr>
        <p:spPr>
          <a:xfrm>
            <a:off x="1665288" y="438150"/>
            <a:ext cx="8959850" cy="1271588"/>
          </a:xfrm>
        </p:spPr>
        <p:txBody>
          <a:bodyPr rtlCol="0">
            <a:normAutofit/>
          </a:bodyPr>
          <a:lstStyle/>
          <a:p>
            <a:pPr algn="ctr" eaLnBrk="1" fontAlgn="auto" hangingPunct="1">
              <a:spcAft>
                <a:spcPts val="0"/>
              </a:spcAft>
              <a:defRPr/>
            </a:pPr>
            <a:r>
              <a:rPr lang="en-US" b="1" dirty="0">
                <a:solidFill>
                  <a:srgbClr val="FF0000"/>
                </a:solidFill>
                <a:effectLst>
                  <a:outerShdw blurRad="38100" dist="38100" dir="2700000" algn="tl">
                    <a:srgbClr val="000000">
                      <a:alpha val="43137"/>
                    </a:srgbClr>
                  </a:outerShdw>
                </a:effectLst>
              </a:rPr>
              <a:t>The use of the African puppet</a:t>
            </a:r>
            <a:br>
              <a:rPr lang="el-GR" dirty="0"/>
            </a:br>
            <a:endParaRPr lang="el-GR" sz="3600" dirty="0">
              <a:solidFill>
                <a:schemeClr val="tx2"/>
              </a:solidFill>
              <a:latin typeface="Georgia Pro Light" pitchFamily="18" charset="0"/>
            </a:endParaRPr>
          </a:p>
        </p:txBody>
      </p:sp>
      <p:sp>
        <p:nvSpPr>
          <p:cNvPr id="3" name="Θέση περιεχομένου 2">
            <a:extLst>
              <a:ext uri="{FF2B5EF4-FFF2-40B4-BE49-F238E27FC236}">
                <a16:creationId xmlns:a16="http://schemas.microsoft.com/office/drawing/2014/main" id="{FCBBF5E0-0EA1-B906-73AE-0551A534995C}"/>
              </a:ext>
            </a:extLst>
          </p:cNvPr>
          <p:cNvSpPr>
            <a:spLocks noGrp="1"/>
          </p:cNvSpPr>
          <p:nvPr>
            <p:ph idx="1"/>
          </p:nvPr>
        </p:nvSpPr>
        <p:spPr>
          <a:xfrm>
            <a:off x="6211888" y="811213"/>
            <a:ext cx="5221287" cy="5230812"/>
          </a:xfrm>
        </p:spPr>
        <p:txBody>
          <a:bodyPr anchor="ctr">
            <a:normAutofit/>
          </a:bodyPr>
          <a:lstStyle/>
          <a:p>
            <a:pPr marL="0" indent="0" eaLnBrk="1" hangingPunct="1">
              <a:buFont typeface="Arial" panose="020B0604020202020204" pitchFamily="34" charset="0"/>
              <a:buNone/>
            </a:pPr>
            <a:r>
              <a:rPr lang="el-GR" altLang="el-GR" sz="2400" dirty="0" err="1"/>
              <a:t>Puppets</a:t>
            </a:r>
            <a:r>
              <a:rPr lang="el-GR" altLang="el-GR" sz="2400" dirty="0"/>
              <a:t> in African </a:t>
            </a:r>
            <a:r>
              <a:rPr lang="el-GR" altLang="el-GR" sz="2400" dirty="0" err="1"/>
              <a:t>society</a:t>
            </a:r>
            <a:r>
              <a:rPr lang="el-GR" altLang="el-GR" sz="2400" dirty="0"/>
              <a:t> </a:t>
            </a:r>
            <a:r>
              <a:rPr lang="el-GR" altLang="el-GR" sz="2400" dirty="0" err="1"/>
              <a:t>are</a:t>
            </a:r>
            <a:r>
              <a:rPr lang="el-GR" altLang="el-GR" sz="2400" dirty="0"/>
              <a:t> </a:t>
            </a:r>
            <a:r>
              <a:rPr lang="el-GR" altLang="el-GR" sz="2400" dirty="0" err="1"/>
              <a:t>closely</a:t>
            </a:r>
            <a:r>
              <a:rPr lang="el-GR" altLang="el-GR" sz="2400" dirty="0"/>
              <a:t> </a:t>
            </a:r>
            <a:r>
              <a:rPr lang="el-GR" altLang="el-GR" sz="2400" dirty="0" err="1"/>
              <a:t>related</a:t>
            </a:r>
            <a:r>
              <a:rPr lang="el-GR" altLang="el-GR" sz="2400" dirty="0"/>
              <a:t> </a:t>
            </a:r>
            <a:r>
              <a:rPr lang="el-GR" altLang="el-GR" sz="2400" dirty="0" err="1"/>
              <a:t>to</a:t>
            </a:r>
            <a:r>
              <a:rPr lang="el-GR" altLang="el-GR" sz="2400" dirty="0"/>
              <a:t> </a:t>
            </a:r>
            <a:r>
              <a:rPr lang="el-GR" altLang="el-GR" sz="2400" dirty="0" err="1"/>
              <a:t>their</a:t>
            </a:r>
            <a:r>
              <a:rPr lang="el-GR" altLang="el-GR" sz="2400" dirty="0"/>
              <a:t> </a:t>
            </a:r>
            <a:r>
              <a:rPr lang="el-GR" altLang="el-GR" sz="2400" dirty="0" err="1"/>
              <a:t>various</a:t>
            </a:r>
            <a:r>
              <a:rPr lang="el-GR" altLang="el-GR" sz="2400" dirty="0"/>
              <a:t> </a:t>
            </a:r>
            <a:r>
              <a:rPr lang="el-GR" altLang="el-GR" sz="2400" dirty="0" err="1"/>
              <a:t>functions</a:t>
            </a:r>
            <a:r>
              <a:rPr lang="el-GR" altLang="el-GR" sz="2400" dirty="0"/>
              <a:t>. </a:t>
            </a:r>
            <a:endParaRPr lang="en-US" altLang="el-GR" sz="2400" dirty="0"/>
          </a:p>
          <a:p>
            <a:pPr marL="0" indent="0" eaLnBrk="1" hangingPunct="1">
              <a:buFont typeface="Arial" panose="020B0604020202020204" pitchFamily="34" charset="0"/>
              <a:buNone/>
            </a:pPr>
            <a:r>
              <a:rPr lang="el-GR" altLang="el-GR" sz="2400" dirty="0" err="1">
                <a:solidFill>
                  <a:srgbClr val="00B050"/>
                </a:solidFill>
              </a:rPr>
              <a:t>These</a:t>
            </a:r>
            <a:r>
              <a:rPr lang="el-GR" altLang="el-GR" sz="2400" dirty="0">
                <a:solidFill>
                  <a:srgbClr val="00B050"/>
                </a:solidFill>
              </a:rPr>
              <a:t> </a:t>
            </a:r>
            <a:r>
              <a:rPr lang="el-GR" altLang="el-GR" sz="2400" dirty="0" err="1">
                <a:solidFill>
                  <a:srgbClr val="00B050"/>
                </a:solidFill>
              </a:rPr>
              <a:t>functions</a:t>
            </a:r>
            <a:r>
              <a:rPr lang="el-GR" altLang="el-GR" sz="2400" dirty="0">
                <a:solidFill>
                  <a:srgbClr val="00B050"/>
                </a:solidFill>
              </a:rPr>
              <a:t> </a:t>
            </a:r>
            <a:r>
              <a:rPr lang="el-GR" altLang="el-GR" sz="2400" dirty="0" err="1">
                <a:solidFill>
                  <a:srgbClr val="00B050"/>
                </a:solidFill>
              </a:rPr>
              <a:t>are</a:t>
            </a:r>
            <a:r>
              <a:rPr lang="el-GR" altLang="el-GR" sz="2400" dirty="0">
                <a:solidFill>
                  <a:srgbClr val="00B050"/>
                </a:solidFill>
              </a:rPr>
              <a:t> </a:t>
            </a:r>
            <a:r>
              <a:rPr lang="el-GR" altLang="el-GR" sz="2400" dirty="0" err="1">
                <a:solidFill>
                  <a:srgbClr val="00B050"/>
                </a:solidFill>
              </a:rPr>
              <a:t>rituals</a:t>
            </a:r>
            <a:r>
              <a:rPr lang="el-GR" altLang="el-GR" sz="2400" dirty="0">
                <a:solidFill>
                  <a:srgbClr val="00B050"/>
                </a:solidFill>
              </a:rPr>
              <a:t>, </a:t>
            </a:r>
            <a:r>
              <a:rPr lang="el-GR" altLang="el-GR" sz="2400" dirty="0" err="1">
                <a:solidFill>
                  <a:srgbClr val="00B050"/>
                </a:solidFill>
              </a:rPr>
              <a:t>recreational</a:t>
            </a:r>
            <a:r>
              <a:rPr lang="el-GR" altLang="el-GR" sz="2400" dirty="0">
                <a:solidFill>
                  <a:srgbClr val="00B050"/>
                </a:solidFill>
              </a:rPr>
              <a:t> and </a:t>
            </a:r>
            <a:r>
              <a:rPr lang="el-GR" altLang="el-GR" sz="2400" dirty="0" err="1">
                <a:solidFill>
                  <a:srgbClr val="00B050"/>
                </a:solidFill>
              </a:rPr>
              <a:t>educational</a:t>
            </a:r>
            <a:r>
              <a:rPr lang="el-GR" altLang="el-GR" sz="2400" dirty="0"/>
              <a:t>.</a:t>
            </a:r>
          </a:p>
        </p:txBody>
      </p:sp>
      <p:pic>
        <p:nvPicPr>
          <p:cNvPr id="9230" name="Picture 14" descr="Μαριονέτα - Ξύλο - Ewe - Τόγκο - Catawiki">
            <a:extLst>
              <a:ext uri="{FF2B5EF4-FFF2-40B4-BE49-F238E27FC236}">
                <a16:creationId xmlns:a16="http://schemas.microsoft.com/office/drawing/2014/main" id="{D51DDC48-B126-8969-1457-868440E07F6A}"/>
              </a:ext>
            </a:extLst>
          </p:cNvPr>
          <p:cNvPicPr>
            <a:picLocks noChangeAspect="1" noChangeArrowheads="1"/>
          </p:cNvPicPr>
          <p:nvPr/>
        </p:nvPicPr>
        <p:blipFill>
          <a:blip r:embed="rId2"/>
          <a:srcRect t="31184" b="8408"/>
          <a:stretch>
            <a:fillRect/>
          </a:stretch>
        </p:blipFill>
        <p:spPr bwMode="auto">
          <a:xfrm>
            <a:off x="329520" y="2013857"/>
            <a:ext cx="4448175" cy="40277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10"/>
                                        <p:tgtEl>
                                          <p:spTgt spid="3">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1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1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9" name="Rectangle 5138">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4978917C-DE76-A59F-B949-73B6C007D0E8}"/>
              </a:ext>
            </a:extLst>
          </p:cNvPr>
          <p:cNvSpPr>
            <a:spLocks noGrp="1"/>
          </p:cNvSpPr>
          <p:nvPr>
            <p:ph type="title"/>
          </p:nvPr>
        </p:nvSpPr>
        <p:spPr>
          <a:xfrm>
            <a:off x="6981825" y="128588"/>
            <a:ext cx="4391024" cy="985837"/>
          </a:xfrm>
        </p:spPr>
        <p:txBody>
          <a:bodyPr vert="horz" lIns="91440" tIns="45720" rIns="91440" bIns="45720" rtlCol="0" anchor="t">
            <a:normAutofit fontScale="90000"/>
          </a:bodyPr>
          <a:lstStyle/>
          <a:p>
            <a:r>
              <a:rPr lang="en-US" sz="4000" b="1" dirty="0">
                <a:solidFill>
                  <a:schemeClr val="bg1"/>
                </a:solidFill>
              </a:rPr>
              <a:t>ΤΟ ΚΟΥΚΛΟΘΕΑΤΡΟ ΣΤΗΝ ΑΣΙΑ</a:t>
            </a:r>
          </a:p>
        </p:txBody>
      </p:sp>
      <p:pic>
        <p:nvPicPr>
          <p:cNvPr id="5134" name="Picture 14" descr="Ιαπωνικό κουκλοθέατρο">
            <a:extLst>
              <a:ext uri="{FF2B5EF4-FFF2-40B4-BE49-F238E27FC236}">
                <a16:creationId xmlns:a16="http://schemas.microsoft.com/office/drawing/2014/main" id="{42A66FA5-37CE-B45E-0CF8-1534886D13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73" r="1" b="1"/>
          <a:stretch/>
        </p:blipFill>
        <p:spPr bwMode="auto">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noFill/>
          <a:effectLst>
            <a:outerShdw blurRad="381000" dist="1524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grpSp>
        <p:nvGrpSpPr>
          <p:cNvPr id="5141" name="Group 5140">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5169" name="Freeform: Shape 5141">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43" name="Freeform: Shape 5142">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Θέση περιεχομένου 2">
            <a:extLst>
              <a:ext uri="{FF2B5EF4-FFF2-40B4-BE49-F238E27FC236}">
                <a16:creationId xmlns:a16="http://schemas.microsoft.com/office/drawing/2014/main" id="{9933EE51-57D0-5F30-58B1-B089B108C32C}"/>
              </a:ext>
            </a:extLst>
          </p:cNvPr>
          <p:cNvSpPr txBox="1">
            <a:spLocks/>
          </p:cNvSpPr>
          <p:nvPr/>
        </p:nvSpPr>
        <p:spPr>
          <a:xfrm>
            <a:off x="6270085" y="1243013"/>
            <a:ext cx="5745704" cy="54863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dirty="0">
                <a:solidFill>
                  <a:schemeClr val="bg1">
                    <a:alpha val="80000"/>
                  </a:schemeClr>
                </a:solidFill>
              </a:rPr>
              <a:t>Το</a:t>
            </a:r>
            <a:r>
              <a:rPr lang="en-US" dirty="0">
                <a:solidFill>
                  <a:schemeClr val="bg1">
                    <a:alpha val="80000"/>
                  </a:schemeClr>
                </a:solidFill>
              </a:rPr>
              <a:t> ιαπ</a:t>
            </a:r>
            <a:r>
              <a:rPr lang="en-US" dirty="0" err="1">
                <a:solidFill>
                  <a:schemeClr val="bg1">
                    <a:alpha val="80000"/>
                  </a:schemeClr>
                </a:solidFill>
              </a:rPr>
              <a:t>ωνικ</a:t>
            </a:r>
            <a:r>
              <a:rPr lang="el-GR" dirty="0">
                <a:solidFill>
                  <a:schemeClr val="bg1">
                    <a:alpha val="80000"/>
                  </a:schemeClr>
                </a:solidFill>
              </a:rPr>
              <a:t>ό </a:t>
            </a:r>
            <a:r>
              <a:rPr lang="en-US" dirty="0">
                <a:solidFill>
                  <a:schemeClr val="bg1">
                    <a:alpha val="80000"/>
                  </a:schemeClr>
                </a:solidFill>
              </a:rPr>
              <a:t> </a:t>
            </a:r>
            <a:r>
              <a:rPr lang="en-US" dirty="0" err="1">
                <a:solidFill>
                  <a:schemeClr val="bg1">
                    <a:alpha val="80000"/>
                  </a:schemeClr>
                </a:solidFill>
              </a:rPr>
              <a:t>κουκλοθέ</a:t>
            </a:r>
            <a:r>
              <a:rPr lang="en-US" dirty="0">
                <a:solidFill>
                  <a:schemeClr val="bg1">
                    <a:alpha val="80000"/>
                  </a:schemeClr>
                </a:solidFill>
              </a:rPr>
              <a:t>ατρο</a:t>
            </a:r>
            <a:r>
              <a:rPr lang="el-GR" dirty="0">
                <a:solidFill>
                  <a:schemeClr val="bg1">
                    <a:alpha val="80000"/>
                  </a:schemeClr>
                </a:solidFill>
              </a:rPr>
              <a:t> </a:t>
            </a:r>
            <a:r>
              <a:rPr lang="en-US" dirty="0" err="1">
                <a:solidFill>
                  <a:schemeClr val="bg1"/>
                </a:solidFill>
              </a:rPr>
              <a:t>ξεκίνησε</a:t>
            </a:r>
            <a:r>
              <a:rPr lang="en-US" dirty="0">
                <a:solidFill>
                  <a:schemeClr val="bg1"/>
                </a:solidFill>
              </a:rPr>
              <a:t> στην Οσάκα στις αρχές του 17ου αιώνα και πήρε το όνομά του από έναν κουκλοπαίχτη</a:t>
            </a:r>
            <a:r>
              <a:rPr lang="en-US" dirty="0">
                <a:solidFill>
                  <a:schemeClr val="bg1">
                    <a:alpha val="80000"/>
                  </a:schemeClr>
                </a:solidFill>
              </a:rPr>
              <a:t>.</a:t>
            </a:r>
          </a:p>
          <a:p>
            <a:r>
              <a:rPr lang="el-GR" dirty="0">
                <a:solidFill>
                  <a:srgbClr val="FF0000">
                    <a:alpha val="80000"/>
                  </a:srgbClr>
                </a:solidFill>
              </a:rPr>
              <a:t>Οι κούκλες ξ</a:t>
            </a:r>
            <a:r>
              <a:rPr lang="en-US" dirty="0">
                <a:solidFill>
                  <a:srgbClr val="FF0000">
                    <a:alpha val="80000"/>
                  </a:srgbClr>
                </a:solidFill>
              </a:rPr>
              <a:t>επ</a:t>
            </a:r>
            <a:r>
              <a:rPr lang="en-US" dirty="0" err="1">
                <a:solidFill>
                  <a:srgbClr val="FF0000">
                    <a:alpha val="80000"/>
                  </a:srgbClr>
                </a:solidFill>
              </a:rPr>
              <a:t>ερνούν</a:t>
            </a:r>
            <a:r>
              <a:rPr lang="en-US" dirty="0">
                <a:solidFill>
                  <a:srgbClr val="FF0000">
                    <a:alpha val="80000"/>
                  </a:srgbClr>
                </a:solidFill>
              </a:rPr>
              <a:t> το ένα μέτρο, έχουν περίτεχνες κομμώσεις</a:t>
            </a:r>
            <a:r>
              <a:rPr lang="el-GR" dirty="0">
                <a:solidFill>
                  <a:srgbClr val="FF0000">
                    <a:alpha val="80000"/>
                  </a:srgbClr>
                </a:solidFill>
              </a:rPr>
              <a:t> και</a:t>
            </a:r>
            <a:r>
              <a:rPr lang="en-US" dirty="0">
                <a:solidFill>
                  <a:srgbClr val="FF0000">
                    <a:alpha val="80000"/>
                  </a:srgbClr>
                </a:solidFill>
              </a:rPr>
              <a:t> φορούν π</a:t>
            </a:r>
            <a:r>
              <a:rPr lang="en-US" dirty="0" err="1">
                <a:solidFill>
                  <a:srgbClr val="FF0000">
                    <a:alpha val="80000"/>
                  </a:srgbClr>
                </a:solidFill>
              </a:rPr>
              <a:t>ερίλ</a:t>
            </a:r>
            <a:r>
              <a:rPr lang="en-US" dirty="0">
                <a:solidFill>
                  <a:srgbClr val="FF0000">
                    <a:alpha val="80000"/>
                  </a:srgbClr>
                </a:solidFill>
              </a:rPr>
              <a:t>αμπρες ενδυμασίες</a:t>
            </a:r>
            <a:r>
              <a:rPr lang="el-GR" dirty="0">
                <a:solidFill>
                  <a:srgbClr val="FF0000">
                    <a:alpha val="80000"/>
                  </a:srgbClr>
                </a:solidFill>
              </a:rPr>
              <a:t>. Σ</a:t>
            </a:r>
            <a:r>
              <a:rPr lang="en-US" dirty="0">
                <a:solidFill>
                  <a:srgbClr val="FF0000">
                    <a:alpha val="80000"/>
                  </a:srgbClr>
                </a:solidFill>
              </a:rPr>
              <a:t>ε κάθε κούκλα αντιστοιχούν τρεις κουκλοπαίχτες </a:t>
            </a:r>
            <a:r>
              <a:rPr lang="en-US" dirty="0">
                <a:solidFill>
                  <a:schemeClr val="bg1">
                    <a:alpha val="80000"/>
                  </a:schemeClr>
                </a:solidFill>
              </a:rPr>
              <a:t>που πρέπει να συντονίζον</a:t>
            </a:r>
            <a:r>
              <a:rPr lang="el-GR" dirty="0" err="1">
                <a:solidFill>
                  <a:schemeClr val="bg1">
                    <a:alpha val="80000"/>
                  </a:schemeClr>
                </a:solidFill>
              </a:rPr>
              <a:t>ται</a:t>
            </a:r>
            <a:r>
              <a:rPr lang="en-US" dirty="0">
                <a:solidFill>
                  <a:schemeClr val="bg1">
                    <a:alpha val="80000"/>
                  </a:schemeClr>
                </a:solidFill>
              </a:rPr>
              <a:t> άψογα ώστε η κούκλα τους να εκτελεί με ακρίβεια τις κινήσεις της.</a:t>
            </a:r>
            <a:br>
              <a:rPr lang="en-US" dirty="0">
                <a:solidFill>
                  <a:schemeClr val="bg1">
                    <a:alpha val="80000"/>
                  </a:schemeClr>
                </a:solidFill>
              </a:rPr>
            </a:br>
            <a:endParaRPr lang="en-US" dirty="0">
              <a:solidFill>
                <a:schemeClr val="bg1">
                  <a:alpha val="80000"/>
                </a:schemeClr>
              </a:solidFill>
            </a:endParaRPr>
          </a:p>
        </p:txBody>
      </p:sp>
    </p:spTree>
    <p:extLst>
      <p:ext uri="{BB962C8B-B14F-4D97-AF65-F5344CB8AC3E}">
        <p14:creationId xmlns:p14="http://schemas.microsoft.com/office/powerpoint/2010/main" val="3643016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39" name="Rectangle 5138">
            <a:extLst>
              <a:ext uri="{FF2B5EF4-FFF2-40B4-BE49-F238E27FC236}">
                <a16:creationId xmlns:a16="http://schemas.microsoft.com/office/drawing/2014/main" id="{2DB94406-F5BA-D760-9882-2BF8170B4D98}"/>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134" name="Picture 14" descr="Ιαπωνικό κουκλοθέατρο">
            <a:extLst>
              <a:ext uri="{FF2B5EF4-FFF2-40B4-BE49-F238E27FC236}">
                <a16:creationId xmlns:a16="http://schemas.microsoft.com/office/drawing/2014/main" id="{1332BEA2-1FD4-68AA-B6D5-EEB33BD40636}"/>
              </a:ext>
            </a:extLst>
          </p:cNvPr>
          <p:cNvPicPr>
            <a:picLocks noChangeAspect="1" noChangeArrowheads="1"/>
          </p:cNvPicPr>
          <p:nvPr/>
        </p:nvPicPr>
        <p:blipFill rotWithShape="1">
          <a:blip r:embed="rId2">
            <a:lum bright="10000"/>
          </a:blip>
          <a:srcRect t="3873" r="1" b="1"/>
          <a:stretch/>
        </p:blipFill>
        <p:spPr bwMode="auto">
          <a:xfrm>
            <a:off x="129682" y="-304800"/>
            <a:ext cx="5966318"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1508" name="Group 5140">
            <a:extLst>
              <a:ext uri="{FF2B5EF4-FFF2-40B4-BE49-F238E27FC236}">
                <a16:creationId xmlns:a16="http://schemas.microsoft.com/office/drawing/2014/main" id="{F5E023A1-14B4-F34F-FC2F-52952BBFF93A}"/>
              </a:ext>
            </a:extLst>
          </p:cNvPr>
          <p:cNvGrpSpPr>
            <a:grpSpLocks noGrp="1" noUngrp="1" noRot="1" noChangeAspect="1" noMove="1" noResize="1"/>
          </p:cNvGrpSpPr>
          <p:nvPr/>
        </p:nvGrpSpPr>
        <p:grpSpPr bwMode="auto">
          <a:xfrm>
            <a:off x="5395913" y="0"/>
            <a:ext cx="874712" cy="6858000"/>
            <a:chOff x="5395368" y="0"/>
            <a:chExt cx="874718" cy="6857455"/>
          </a:xfrm>
        </p:grpSpPr>
        <p:sp>
          <p:nvSpPr>
            <p:cNvPr id="5169" name="Freeform: Shape 5141">
              <a:extLst>
                <a:ext uri="{FF2B5EF4-FFF2-40B4-BE49-F238E27FC236}">
                  <a16:creationId xmlns:a16="http://schemas.microsoft.com/office/drawing/2014/main" id="{6C0B30E1-003F-CF75-1DC7-12EA6AD33687}"/>
                </a:ext>
              </a:extLst>
            </p:cNvPr>
            <p:cNvSpPr/>
            <p:nvPr/>
          </p:nvSpPr>
          <p:spPr>
            <a:xfrm rot="16200000">
              <a:off x="2404000" y="2991369"/>
              <a:ext cx="6857455" cy="874718"/>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143" name="Freeform: Shape 5142">
              <a:extLst>
                <a:ext uri="{FF2B5EF4-FFF2-40B4-BE49-F238E27FC236}">
                  <a16:creationId xmlns:a16="http://schemas.microsoft.com/office/drawing/2014/main" id="{A9022F0D-5957-10B4-7B40-42A335F93FD5}"/>
                </a:ext>
              </a:extLst>
            </p:cNvPr>
            <p:cNvSpPr/>
            <p:nvPr/>
          </p:nvSpPr>
          <p:spPr>
            <a:xfrm rot="16200000">
              <a:off x="2404000" y="2991369"/>
              <a:ext cx="6857455" cy="874718"/>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8" name="Θέση περιεχομένου 2">
            <a:extLst>
              <a:ext uri="{FF2B5EF4-FFF2-40B4-BE49-F238E27FC236}">
                <a16:creationId xmlns:a16="http://schemas.microsoft.com/office/drawing/2014/main" id="{262D013B-196D-A69B-A137-DC52EF91E319}"/>
              </a:ext>
            </a:extLst>
          </p:cNvPr>
          <p:cNvSpPr txBox="1">
            <a:spLocks/>
          </p:cNvSpPr>
          <p:nvPr/>
        </p:nvSpPr>
        <p:spPr>
          <a:xfrm>
            <a:off x="6372225" y="1114424"/>
            <a:ext cx="5643563" cy="5614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br>
              <a:rPr lang="en-US" dirty="0">
                <a:solidFill>
                  <a:schemeClr val="bg1">
                    <a:alpha val="80000"/>
                  </a:schemeClr>
                </a:solidFill>
              </a:rPr>
            </a:br>
            <a:endParaRPr lang="en-US" dirty="0">
              <a:solidFill>
                <a:schemeClr val="bg1">
                  <a:alpha val="80000"/>
                </a:schemeClr>
              </a:solidFill>
            </a:endParaRPr>
          </a:p>
        </p:txBody>
      </p:sp>
      <p:sp>
        <p:nvSpPr>
          <p:cNvPr id="2" name="Τίτλος 1">
            <a:extLst>
              <a:ext uri="{FF2B5EF4-FFF2-40B4-BE49-F238E27FC236}">
                <a16:creationId xmlns:a16="http://schemas.microsoft.com/office/drawing/2014/main" id="{2A29A94C-B333-CD6F-F390-CDA97A09A41E}"/>
              </a:ext>
            </a:extLst>
          </p:cNvPr>
          <p:cNvSpPr>
            <a:spLocks noGrp="1"/>
          </p:cNvSpPr>
          <p:nvPr>
            <p:ph type="title"/>
          </p:nvPr>
        </p:nvSpPr>
        <p:spPr>
          <a:xfrm>
            <a:off x="6650038" y="346075"/>
            <a:ext cx="4648200" cy="1536700"/>
          </a:xfrm>
        </p:spPr>
        <p:txBody>
          <a:bodyPr anchor="t">
            <a:normAutofit fontScale="90000"/>
          </a:bodyPr>
          <a:lstStyle/>
          <a:p>
            <a:pPr algn="ctr"/>
            <a:r>
              <a:rPr lang="el-GR" altLang="el-GR" b="1" dirty="0">
                <a:solidFill>
                  <a:schemeClr val="bg1"/>
                </a:solidFill>
              </a:rPr>
              <a:t>PUPPET THEATRE IN ASIA</a:t>
            </a:r>
            <a:br>
              <a:rPr lang="en-US" altLang="el-GR" b="1" dirty="0">
                <a:solidFill>
                  <a:schemeClr val="bg1"/>
                </a:solidFill>
              </a:rPr>
            </a:br>
            <a:br>
              <a:rPr lang="en-US" altLang="el-GR" b="1" dirty="0">
                <a:solidFill>
                  <a:schemeClr val="bg1"/>
                </a:solidFill>
              </a:rPr>
            </a:br>
            <a:br>
              <a:rPr lang="en-US" altLang="el-GR" dirty="0"/>
            </a:br>
            <a:r>
              <a:rPr lang="el-GR" altLang="el-GR" sz="2800" dirty="0" err="1">
                <a:solidFill>
                  <a:schemeClr val="bg1"/>
                </a:solidFill>
                <a:latin typeface="+mn-lt"/>
              </a:rPr>
              <a:t>Japanese</a:t>
            </a:r>
            <a:r>
              <a:rPr lang="el-GR" altLang="el-GR" sz="2800" dirty="0">
                <a:solidFill>
                  <a:schemeClr val="bg1"/>
                </a:solidFill>
                <a:latin typeface="+mn-lt"/>
              </a:rPr>
              <a:t> </a:t>
            </a:r>
            <a:r>
              <a:rPr lang="el-GR" altLang="el-GR" sz="2800" dirty="0" err="1">
                <a:solidFill>
                  <a:schemeClr val="bg1"/>
                </a:solidFill>
                <a:latin typeface="+mn-lt"/>
              </a:rPr>
              <a:t>puppetry</a:t>
            </a:r>
            <a:r>
              <a:rPr lang="el-GR" altLang="el-GR" sz="2800" dirty="0">
                <a:solidFill>
                  <a:schemeClr val="bg1"/>
                </a:solidFill>
                <a:latin typeface="+mn-lt"/>
              </a:rPr>
              <a:t> </a:t>
            </a:r>
            <a:r>
              <a:rPr lang="el-GR" altLang="el-GR" sz="2800" dirty="0" err="1">
                <a:solidFill>
                  <a:schemeClr val="bg1"/>
                </a:solidFill>
                <a:latin typeface="+mn-lt"/>
              </a:rPr>
              <a:t>began</a:t>
            </a:r>
            <a:r>
              <a:rPr lang="el-GR" altLang="el-GR" sz="2800" dirty="0">
                <a:solidFill>
                  <a:schemeClr val="bg1"/>
                </a:solidFill>
                <a:latin typeface="+mn-lt"/>
              </a:rPr>
              <a:t> in </a:t>
            </a:r>
            <a:r>
              <a:rPr lang="el-GR" altLang="el-GR" sz="2800" dirty="0" err="1">
                <a:solidFill>
                  <a:schemeClr val="bg1"/>
                </a:solidFill>
                <a:latin typeface="+mn-lt"/>
              </a:rPr>
              <a:t>Osaka</a:t>
            </a:r>
            <a:r>
              <a:rPr lang="el-GR" altLang="el-GR" sz="2800" dirty="0">
                <a:solidFill>
                  <a:schemeClr val="bg1"/>
                </a:solidFill>
                <a:latin typeface="+mn-lt"/>
              </a:rPr>
              <a:t> in the </a:t>
            </a:r>
            <a:r>
              <a:rPr lang="el-GR" altLang="el-GR" sz="2800" dirty="0" err="1">
                <a:solidFill>
                  <a:schemeClr val="bg1"/>
                </a:solidFill>
                <a:latin typeface="+mn-lt"/>
              </a:rPr>
              <a:t>early</a:t>
            </a:r>
            <a:r>
              <a:rPr lang="el-GR" altLang="el-GR" sz="2800" dirty="0">
                <a:solidFill>
                  <a:schemeClr val="bg1"/>
                </a:solidFill>
                <a:latin typeface="+mn-lt"/>
              </a:rPr>
              <a:t> 17th </a:t>
            </a:r>
            <a:r>
              <a:rPr lang="el-GR" altLang="el-GR" sz="2800" dirty="0" err="1">
                <a:solidFill>
                  <a:schemeClr val="bg1"/>
                </a:solidFill>
                <a:latin typeface="+mn-lt"/>
              </a:rPr>
              <a:t>century</a:t>
            </a:r>
            <a:r>
              <a:rPr lang="el-GR" altLang="el-GR" sz="2800" dirty="0">
                <a:solidFill>
                  <a:schemeClr val="bg1"/>
                </a:solidFill>
                <a:latin typeface="+mn-lt"/>
              </a:rPr>
              <a:t> and </a:t>
            </a:r>
            <a:r>
              <a:rPr lang="el-GR" altLang="el-GR" sz="2800" dirty="0" err="1">
                <a:solidFill>
                  <a:schemeClr val="bg1"/>
                </a:solidFill>
                <a:latin typeface="+mn-lt"/>
              </a:rPr>
              <a:t>was</a:t>
            </a:r>
            <a:r>
              <a:rPr lang="el-GR" altLang="el-GR" sz="2800" dirty="0">
                <a:solidFill>
                  <a:schemeClr val="bg1"/>
                </a:solidFill>
                <a:latin typeface="+mn-lt"/>
              </a:rPr>
              <a:t> </a:t>
            </a:r>
            <a:r>
              <a:rPr lang="el-GR" altLang="el-GR" sz="2800" dirty="0" err="1">
                <a:solidFill>
                  <a:schemeClr val="bg1"/>
                </a:solidFill>
                <a:latin typeface="+mn-lt"/>
              </a:rPr>
              <a:t>named</a:t>
            </a:r>
            <a:r>
              <a:rPr lang="el-GR" altLang="el-GR" sz="2800" dirty="0">
                <a:solidFill>
                  <a:schemeClr val="bg1"/>
                </a:solidFill>
                <a:latin typeface="+mn-lt"/>
              </a:rPr>
              <a:t> </a:t>
            </a:r>
            <a:r>
              <a:rPr lang="el-GR" altLang="el-GR" sz="2800" dirty="0" err="1">
                <a:solidFill>
                  <a:schemeClr val="bg1"/>
                </a:solidFill>
                <a:latin typeface="+mn-lt"/>
              </a:rPr>
              <a:t>after</a:t>
            </a:r>
            <a:r>
              <a:rPr lang="el-GR" altLang="el-GR" sz="2800" dirty="0">
                <a:solidFill>
                  <a:schemeClr val="bg1"/>
                </a:solidFill>
                <a:latin typeface="+mn-lt"/>
              </a:rPr>
              <a:t> a </a:t>
            </a:r>
            <a:r>
              <a:rPr lang="el-GR" altLang="el-GR" sz="2800" dirty="0" err="1">
                <a:solidFill>
                  <a:schemeClr val="bg1"/>
                </a:solidFill>
                <a:latin typeface="+mn-lt"/>
              </a:rPr>
              <a:t>puppeteer</a:t>
            </a:r>
            <a:r>
              <a:rPr lang="el-GR" altLang="el-GR" sz="2800" dirty="0">
                <a:solidFill>
                  <a:schemeClr val="bg1"/>
                </a:solidFill>
                <a:latin typeface="+mn-lt"/>
              </a:rPr>
              <a:t>.</a:t>
            </a:r>
            <a:br>
              <a:rPr lang="el-GR" altLang="el-GR" sz="2800" dirty="0">
                <a:solidFill>
                  <a:schemeClr val="bg1"/>
                </a:solidFill>
                <a:latin typeface="+mn-lt"/>
              </a:rPr>
            </a:br>
            <a:r>
              <a:rPr lang="el-GR" altLang="el-GR" sz="2800" dirty="0">
                <a:solidFill>
                  <a:srgbClr val="FF0000"/>
                </a:solidFill>
                <a:latin typeface="+mn-lt"/>
              </a:rPr>
              <a:t>The </a:t>
            </a:r>
            <a:r>
              <a:rPr lang="el-GR" altLang="el-GR" sz="2800" dirty="0" err="1">
                <a:solidFill>
                  <a:srgbClr val="FF0000"/>
                </a:solidFill>
                <a:latin typeface="+mn-lt"/>
              </a:rPr>
              <a:t>puppets</a:t>
            </a:r>
            <a:r>
              <a:rPr lang="el-GR" altLang="el-GR" sz="2800" dirty="0">
                <a:solidFill>
                  <a:srgbClr val="FF0000"/>
                </a:solidFill>
                <a:latin typeface="+mn-lt"/>
              </a:rPr>
              <a:t> </a:t>
            </a:r>
            <a:r>
              <a:rPr lang="el-GR" altLang="el-GR" sz="2800" dirty="0" err="1">
                <a:solidFill>
                  <a:srgbClr val="FF0000"/>
                </a:solidFill>
                <a:latin typeface="+mn-lt"/>
              </a:rPr>
              <a:t>are</a:t>
            </a:r>
            <a:r>
              <a:rPr lang="el-GR" altLang="el-GR" sz="2800" dirty="0">
                <a:solidFill>
                  <a:srgbClr val="FF0000"/>
                </a:solidFill>
                <a:latin typeface="+mn-lt"/>
              </a:rPr>
              <a:t> </a:t>
            </a:r>
            <a:r>
              <a:rPr lang="el-GR" altLang="el-GR" sz="2800" dirty="0" err="1">
                <a:solidFill>
                  <a:srgbClr val="FF0000"/>
                </a:solidFill>
                <a:latin typeface="+mn-lt"/>
              </a:rPr>
              <a:t>over</a:t>
            </a:r>
            <a:r>
              <a:rPr lang="el-GR" altLang="el-GR" sz="2800" dirty="0">
                <a:solidFill>
                  <a:srgbClr val="FF0000"/>
                </a:solidFill>
                <a:latin typeface="+mn-lt"/>
              </a:rPr>
              <a:t> </a:t>
            </a:r>
            <a:r>
              <a:rPr lang="el-GR" altLang="el-GR" sz="2800" dirty="0" err="1">
                <a:solidFill>
                  <a:srgbClr val="FF0000"/>
                </a:solidFill>
                <a:latin typeface="+mn-lt"/>
              </a:rPr>
              <a:t>one</a:t>
            </a:r>
            <a:r>
              <a:rPr lang="el-GR" altLang="el-GR" sz="2800" dirty="0">
                <a:solidFill>
                  <a:srgbClr val="FF0000"/>
                </a:solidFill>
                <a:latin typeface="+mn-lt"/>
              </a:rPr>
              <a:t> </a:t>
            </a:r>
            <a:r>
              <a:rPr lang="el-GR" altLang="el-GR" sz="2800" dirty="0" err="1">
                <a:solidFill>
                  <a:srgbClr val="FF0000"/>
                </a:solidFill>
                <a:latin typeface="+mn-lt"/>
              </a:rPr>
              <a:t>meter</a:t>
            </a:r>
            <a:r>
              <a:rPr lang="el-GR" altLang="el-GR" sz="2800" dirty="0">
                <a:solidFill>
                  <a:srgbClr val="FF0000"/>
                </a:solidFill>
                <a:latin typeface="+mn-lt"/>
              </a:rPr>
              <a:t> </a:t>
            </a:r>
            <a:r>
              <a:rPr lang="el-GR" altLang="el-GR" sz="2800" dirty="0" err="1">
                <a:solidFill>
                  <a:srgbClr val="FF0000"/>
                </a:solidFill>
                <a:latin typeface="+mn-lt"/>
              </a:rPr>
              <a:t>tall</a:t>
            </a:r>
            <a:r>
              <a:rPr lang="el-GR" altLang="el-GR" sz="2800" dirty="0">
                <a:solidFill>
                  <a:srgbClr val="FF0000"/>
                </a:solidFill>
                <a:latin typeface="+mn-lt"/>
              </a:rPr>
              <a:t>, </a:t>
            </a:r>
            <a:r>
              <a:rPr lang="el-GR" altLang="el-GR" sz="2800" dirty="0" err="1">
                <a:solidFill>
                  <a:srgbClr val="FF0000"/>
                </a:solidFill>
                <a:latin typeface="+mn-lt"/>
              </a:rPr>
              <a:t>have</a:t>
            </a:r>
            <a:r>
              <a:rPr lang="el-GR" altLang="el-GR" sz="2800" dirty="0">
                <a:solidFill>
                  <a:srgbClr val="FF0000"/>
                </a:solidFill>
                <a:latin typeface="+mn-lt"/>
              </a:rPr>
              <a:t> </a:t>
            </a:r>
            <a:r>
              <a:rPr lang="el-GR" altLang="el-GR" sz="2800" dirty="0" err="1">
                <a:solidFill>
                  <a:srgbClr val="FF0000"/>
                </a:solidFill>
                <a:latin typeface="+mn-lt"/>
              </a:rPr>
              <a:t>elaborate</a:t>
            </a:r>
            <a:r>
              <a:rPr lang="el-GR" altLang="el-GR" sz="2800" dirty="0">
                <a:solidFill>
                  <a:srgbClr val="FF0000"/>
                </a:solidFill>
                <a:latin typeface="+mn-lt"/>
              </a:rPr>
              <a:t> </a:t>
            </a:r>
            <a:r>
              <a:rPr lang="el-GR" altLang="el-GR" sz="2800" dirty="0" err="1">
                <a:solidFill>
                  <a:srgbClr val="FF0000"/>
                </a:solidFill>
                <a:latin typeface="+mn-lt"/>
              </a:rPr>
              <a:t>hairstyles</a:t>
            </a:r>
            <a:r>
              <a:rPr lang="el-GR" altLang="el-GR" sz="2800" dirty="0">
                <a:solidFill>
                  <a:srgbClr val="FF0000"/>
                </a:solidFill>
                <a:latin typeface="+mn-lt"/>
              </a:rPr>
              <a:t> and </a:t>
            </a:r>
            <a:r>
              <a:rPr lang="el-GR" altLang="el-GR" sz="2800" dirty="0" err="1">
                <a:solidFill>
                  <a:srgbClr val="FF0000"/>
                </a:solidFill>
                <a:latin typeface="+mn-lt"/>
              </a:rPr>
              <a:t>wear</a:t>
            </a:r>
            <a:r>
              <a:rPr lang="el-GR" altLang="el-GR" sz="2800" dirty="0">
                <a:solidFill>
                  <a:srgbClr val="FF0000"/>
                </a:solidFill>
                <a:latin typeface="+mn-lt"/>
              </a:rPr>
              <a:t> </a:t>
            </a:r>
            <a:r>
              <a:rPr lang="el-GR" altLang="el-GR" sz="2800" dirty="0" err="1">
                <a:solidFill>
                  <a:srgbClr val="FF0000"/>
                </a:solidFill>
                <a:latin typeface="+mn-lt"/>
              </a:rPr>
              <a:t>brilliant</a:t>
            </a:r>
            <a:r>
              <a:rPr lang="el-GR" altLang="el-GR" sz="2800" dirty="0">
                <a:solidFill>
                  <a:srgbClr val="FF0000"/>
                </a:solidFill>
                <a:latin typeface="+mn-lt"/>
              </a:rPr>
              <a:t> </a:t>
            </a:r>
            <a:r>
              <a:rPr lang="el-GR" altLang="el-GR" sz="2800" dirty="0" err="1">
                <a:solidFill>
                  <a:srgbClr val="FF0000"/>
                </a:solidFill>
                <a:latin typeface="+mn-lt"/>
              </a:rPr>
              <a:t>outfits</a:t>
            </a:r>
            <a:r>
              <a:rPr lang="el-GR" altLang="el-GR" sz="2800" dirty="0">
                <a:solidFill>
                  <a:srgbClr val="FF0000"/>
                </a:solidFill>
                <a:latin typeface="+mn-lt"/>
              </a:rPr>
              <a:t>. </a:t>
            </a:r>
            <a:r>
              <a:rPr lang="el-GR" altLang="el-GR" sz="2800" dirty="0" err="1">
                <a:solidFill>
                  <a:schemeClr val="bg1"/>
                </a:solidFill>
                <a:latin typeface="+mn-lt"/>
              </a:rPr>
              <a:t>Each</a:t>
            </a:r>
            <a:r>
              <a:rPr lang="el-GR" altLang="el-GR" sz="2800" dirty="0">
                <a:solidFill>
                  <a:schemeClr val="bg1"/>
                </a:solidFill>
                <a:latin typeface="+mn-lt"/>
              </a:rPr>
              <a:t> </a:t>
            </a:r>
            <a:r>
              <a:rPr lang="el-GR" altLang="el-GR" sz="2800" dirty="0" err="1">
                <a:solidFill>
                  <a:schemeClr val="bg1"/>
                </a:solidFill>
                <a:latin typeface="+mn-lt"/>
              </a:rPr>
              <a:t>puppet</a:t>
            </a:r>
            <a:r>
              <a:rPr lang="el-GR" altLang="el-GR" sz="2800" dirty="0">
                <a:solidFill>
                  <a:schemeClr val="bg1"/>
                </a:solidFill>
                <a:latin typeface="+mn-lt"/>
              </a:rPr>
              <a:t> </a:t>
            </a:r>
            <a:r>
              <a:rPr lang="el-GR" altLang="el-GR" sz="2800" dirty="0" err="1">
                <a:solidFill>
                  <a:schemeClr val="bg1"/>
                </a:solidFill>
                <a:latin typeface="+mn-lt"/>
              </a:rPr>
              <a:t>is</a:t>
            </a:r>
            <a:r>
              <a:rPr lang="el-GR" altLang="el-GR" sz="2800" dirty="0">
                <a:solidFill>
                  <a:schemeClr val="bg1"/>
                </a:solidFill>
                <a:latin typeface="+mn-lt"/>
              </a:rPr>
              <a:t> </a:t>
            </a:r>
            <a:r>
              <a:rPr lang="el-GR" altLang="el-GR" sz="2800" dirty="0" err="1">
                <a:solidFill>
                  <a:schemeClr val="bg1"/>
                </a:solidFill>
                <a:latin typeface="+mn-lt"/>
              </a:rPr>
              <a:t>played</a:t>
            </a:r>
            <a:r>
              <a:rPr lang="el-GR" altLang="el-GR" sz="2800" dirty="0">
                <a:solidFill>
                  <a:schemeClr val="bg1"/>
                </a:solidFill>
                <a:latin typeface="+mn-lt"/>
              </a:rPr>
              <a:t> </a:t>
            </a:r>
            <a:r>
              <a:rPr lang="el-GR" altLang="el-GR" sz="2800" dirty="0" err="1">
                <a:solidFill>
                  <a:schemeClr val="bg1"/>
                </a:solidFill>
                <a:latin typeface="+mn-lt"/>
              </a:rPr>
              <a:t>by</a:t>
            </a:r>
            <a:r>
              <a:rPr lang="el-GR" altLang="el-GR" sz="2800" dirty="0">
                <a:solidFill>
                  <a:schemeClr val="bg1"/>
                </a:solidFill>
                <a:latin typeface="+mn-lt"/>
              </a:rPr>
              <a:t> </a:t>
            </a:r>
            <a:r>
              <a:rPr lang="el-GR" altLang="el-GR" sz="2800" dirty="0" err="1">
                <a:solidFill>
                  <a:schemeClr val="bg1"/>
                </a:solidFill>
                <a:latin typeface="+mn-lt"/>
              </a:rPr>
              <a:t>three</a:t>
            </a:r>
            <a:r>
              <a:rPr lang="el-GR" altLang="el-GR" sz="2800" dirty="0">
                <a:solidFill>
                  <a:schemeClr val="bg1"/>
                </a:solidFill>
                <a:latin typeface="+mn-lt"/>
              </a:rPr>
              <a:t> </a:t>
            </a:r>
            <a:r>
              <a:rPr lang="el-GR" altLang="el-GR" sz="2800" dirty="0" err="1">
                <a:solidFill>
                  <a:schemeClr val="bg1"/>
                </a:solidFill>
                <a:latin typeface="+mn-lt"/>
              </a:rPr>
              <a:t>puppeteers</a:t>
            </a:r>
            <a:r>
              <a:rPr lang="el-GR" altLang="el-GR" sz="2800" dirty="0">
                <a:solidFill>
                  <a:schemeClr val="bg1"/>
                </a:solidFill>
                <a:latin typeface="+mn-lt"/>
              </a:rPr>
              <a:t> </a:t>
            </a:r>
            <a:r>
              <a:rPr lang="el-GR" altLang="el-GR" sz="2800" dirty="0" err="1">
                <a:solidFill>
                  <a:schemeClr val="bg1"/>
                </a:solidFill>
                <a:latin typeface="+mn-lt"/>
              </a:rPr>
              <a:t>who</a:t>
            </a:r>
            <a:r>
              <a:rPr lang="el-GR" altLang="el-GR" sz="2800" dirty="0">
                <a:solidFill>
                  <a:schemeClr val="bg1"/>
                </a:solidFill>
                <a:latin typeface="+mn-lt"/>
              </a:rPr>
              <a:t> </a:t>
            </a:r>
            <a:r>
              <a:rPr lang="el-GR" altLang="el-GR" sz="2800" dirty="0" err="1">
                <a:solidFill>
                  <a:schemeClr val="bg1"/>
                </a:solidFill>
                <a:latin typeface="+mn-lt"/>
              </a:rPr>
              <a:t>must</a:t>
            </a:r>
            <a:r>
              <a:rPr lang="el-GR" altLang="el-GR" sz="2800" dirty="0">
                <a:solidFill>
                  <a:schemeClr val="bg1"/>
                </a:solidFill>
                <a:latin typeface="+mn-lt"/>
              </a:rPr>
              <a:t> </a:t>
            </a:r>
            <a:r>
              <a:rPr lang="el-GR" altLang="el-GR" sz="2800" dirty="0" err="1">
                <a:solidFill>
                  <a:schemeClr val="bg1"/>
                </a:solidFill>
                <a:latin typeface="+mn-lt"/>
              </a:rPr>
              <a:t>be</a:t>
            </a:r>
            <a:r>
              <a:rPr lang="el-GR" altLang="el-GR" sz="2800" dirty="0">
                <a:solidFill>
                  <a:schemeClr val="bg1"/>
                </a:solidFill>
                <a:latin typeface="+mn-lt"/>
              </a:rPr>
              <a:t> </a:t>
            </a:r>
            <a:r>
              <a:rPr lang="el-GR" altLang="el-GR" sz="2800" dirty="0" err="1">
                <a:solidFill>
                  <a:schemeClr val="bg1"/>
                </a:solidFill>
                <a:latin typeface="+mn-lt"/>
              </a:rPr>
              <a:t>perfectly</a:t>
            </a:r>
            <a:r>
              <a:rPr lang="el-GR" altLang="el-GR" sz="2800" dirty="0">
                <a:solidFill>
                  <a:schemeClr val="bg1"/>
                </a:solidFill>
                <a:latin typeface="+mn-lt"/>
              </a:rPr>
              <a:t> </a:t>
            </a:r>
            <a:r>
              <a:rPr lang="el-GR" altLang="el-GR" sz="2800" dirty="0" err="1">
                <a:solidFill>
                  <a:schemeClr val="bg1"/>
                </a:solidFill>
                <a:latin typeface="+mn-lt"/>
              </a:rPr>
              <a:t>coordinated</a:t>
            </a:r>
            <a:r>
              <a:rPr lang="el-GR" altLang="el-GR" sz="2800" dirty="0">
                <a:solidFill>
                  <a:schemeClr val="bg1"/>
                </a:solidFill>
                <a:latin typeface="+mn-lt"/>
              </a:rPr>
              <a:t> </a:t>
            </a:r>
            <a:r>
              <a:rPr lang="el-GR" altLang="el-GR" sz="2800" dirty="0" err="1">
                <a:solidFill>
                  <a:schemeClr val="bg1"/>
                </a:solidFill>
                <a:latin typeface="+mn-lt"/>
              </a:rPr>
              <a:t>so</a:t>
            </a:r>
            <a:r>
              <a:rPr lang="el-GR" altLang="el-GR" sz="2800" dirty="0">
                <a:solidFill>
                  <a:schemeClr val="bg1"/>
                </a:solidFill>
                <a:latin typeface="+mn-lt"/>
              </a:rPr>
              <a:t> </a:t>
            </a:r>
            <a:r>
              <a:rPr lang="el-GR" altLang="el-GR" sz="2800" dirty="0" err="1">
                <a:solidFill>
                  <a:schemeClr val="bg1"/>
                </a:solidFill>
                <a:latin typeface="+mn-lt"/>
              </a:rPr>
              <a:t>that</a:t>
            </a:r>
            <a:r>
              <a:rPr lang="el-GR" altLang="el-GR" sz="2800" dirty="0">
                <a:solidFill>
                  <a:schemeClr val="bg1"/>
                </a:solidFill>
                <a:latin typeface="+mn-lt"/>
              </a:rPr>
              <a:t> </a:t>
            </a:r>
            <a:r>
              <a:rPr lang="el-GR" altLang="el-GR" sz="2800" dirty="0" err="1">
                <a:solidFill>
                  <a:schemeClr val="bg1"/>
                </a:solidFill>
                <a:latin typeface="+mn-lt"/>
              </a:rPr>
              <a:t>their</a:t>
            </a:r>
            <a:r>
              <a:rPr lang="el-GR" altLang="el-GR" sz="2800" dirty="0">
                <a:solidFill>
                  <a:schemeClr val="bg1"/>
                </a:solidFill>
                <a:latin typeface="+mn-lt"/>
              </a:rPr>
              <a:t> </a:t>
            </a:r>
            <a:r>
              <a:rPr lang="el-GR" altLang="el-GR" sz="2800" dirty="0" err="1">
                <a:solidFill>
                  <a:schemeClr val="bg1"/>
                </a:solidFill>
                <a:latin typeface="+mn-lt"/>
              </a:rPr>
              <a:t>puppet</a:t>
            </a:r>
            <a:r>
              <a:rPr lang="el-GR" altLang="el-GR" sz="2800" dirty="0">
                <a:solidFill>
                  <a:schemeClr val="bg1"/>
                </a:solidFill>
                <a:latin typeface="+mn-lt"/>
              </a:rPr>
              <a:t> </a:t>
            </a:r>
            <a:r>
              <a:rPr lang="el-GR" altLang="el-GR" sz="2800" dirty="0" err="1">
                <a:solidFill>
                  <a:schemeClr val="bg1"/>
                </a:solidFill>
                <a:latin typeface="+mn-lt"/>
              </a:rPr>
              <a:t>performs</a:t>
            </a:r>
            <a:r>
              <a:rPr lang="el-GR" altLang="el-GR" sz="2800" dirty="0">
                <a:solidFill>
                  <a:schemeClr val="bg1"/>
                </a:solidFill>
                <a:latin typeface="+mn-lt"/>
              </a:rPr>
              <a:t> </a:t>
            </a:r>
            <a:r>
              <a:rPr lang="el-GR" altLang="el-GR" sz="2800" dirty="0" err="1">
                <a:solidFill>
                  <a:schemeClr val="bg1"/>
                </a:solidFill>
                <a:latin typeface="+mn-lt"/>
              </a:rPr>
              <a:t>its</a:t>
            </a:r>
            <a:r>
              <a:rPr lang="el-GR" altLang="el-GR" sz="2800" dirty="0">
                <a:solidFill>
                  <a:schemeClr val="bg1"/>
                </a:solidFill>
                <a:latin typeface="+mn-lt"/>
              </a:rPr>
              <a:t> </a:t>
            </a:r>
            <a:r>
              <a:rPr lang="el-GR" altLang="el-GR" sz="2800" dirty="0" err="1">
                <a:solidFill>
                  <a:schemeClr val="bg1"/>
                </a:solidFill>
                <a:latin typeface="+mn-lt"/>
              </a:rPr>
              <a:t>movements</a:t>
            </a:r>
            <a:r>
              <a:rPr lang="el-GR" altLang="el-GR" sz="2800" dirty="0">
                <a:solidFill>
                  <a:schemeClr val="bg1"/>
                </a:solidFill>
                <a:latin typeface="+mn-lt"/>
              </a:rPr>
              <a:t> </a:t>
            </a:r>
            <a:r>
              <a:rPr lang="el-GR" altLang="el-GR" sz="2800" dirty="0" err="1">
                <a:solidFill>
                  <a:schemeClr val="bg1"/>
                </a:solidFill>
                <a:latin typeface="+mn-lt"/>
              </a:rPr>
              <a:t>precisely</a:t>
            </a:r>
            <a:r>
              <a:rPr lang="el-GR" altLang="el-GR" sz="2800" dirty="0">
                <a:solidFill>
                  <a:schemeClr val="bg1"/>
                </a:solidFill>
                <a:latin typeface="+mn-lt"/>
              </a:rPr>
              <a:t>.</a:t>
            </a:r>
            <a:br>
              <a:rPr lang="el-GR" altLang="el-GR" sz="2800" dirty="0">
                <a:solidFill>
                  <a:schemeClr val="bg1"/>
                </a:solidFill>
                <a:latin typeface="+mn-lt"/>
              </a:rPr>
            </a:br>
            <a:endParaRPr lang="en-US" altLang="el-GR" sz="2800" b="1" dirty="0">
              <a:solidFill>
                <a:schemeClr val="bg1"/>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6" name="Rectangle 308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0A85A960-69EC-A0D0-ECB3-AE91035D38A7}"/>
              </a:ext>
            </a:extLst>
          </p:cNvPr>
          <p:cNvSpPr>
            <a:spLocks noGrp="1"/>
          </p:cNvSpPr>
          <p:nvPr>
            <p:ph type="title"/>
          </p:nvPr>
        </p:nvSpPr>
        <p:spPr>
          <a:xfrm>
            <a:off x="6234865" y="568517"/>
            <a:ext cx="5248221" cy="1067209"/>
          </a:xfrm>
        </p:spPr>
        <p:txBody>
          <a:bodyPr>
            <a:normAutofit/>
          </a:bodyPr>
          <a:lstStyle/>
          <a:p>
            <a:r>
              <a:rPr lang="el-GR" sz="3400" b="1">
                <a:solidFill>
                  <a:schemeClr val="bg1"/>
                </a:solidFill>
              </a:rPr>
              <a:t>ΚΟΥΚΛΟΘΕΑΤΡΟ ΣΤΗΝ ΕΥΡΩΠΗ</a:t>
            </a:r>
          </a:p>
        </p:txBody>
      </p:sp>
      <p:pic>
        <p:nvPicPr>
          <p:cNvPr id="3076" name="Picture 4" descr="10ο Διεθνές Φεστιβάλ Κουκλοθέατρου και Αφήγησης” στην Αθήνα | Kalavrytapress">
            <a:extLst>
              <a:ext uri="{FF2B5EF4-FFF2-40B4-BE49-F238E27FC236}">
                <a16:creationId xmlns:a16="http://schemas.microsoft.com/office/drawing/2014/main" id="{5F13B091-1B0D-5612-E616-0DAC709E71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73" r="14181" b="-1"/>
          <a:stretch/>
        </p:blipFill>
        <p:spPr bwMode="auto">
          <a:xfrm>
            <a:off x="739959" y="1095407"/>
            <a:ext cx="4060641"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noFill/>
          <a:ln w="28575">
            <a:noFill/>
          </a:ln>
          <a:extLst>
            <a:ext uri="{909E8E84-426E-40DD-AFC4-6F175D3DCCD1}">
              <a14:hiddenFill xmlns:a14="http://schemas.microsoft.com/office/drawing/2010/main">
                <a:solidFill>
                  <a:srgbClr val="FFFFFF"/>
                </a:solidFill>
              </a14:hiddenFill>
            </a:ext>
          </a:extLst>
        </p:spPr>
      </p:pic>
      <p:grpSp>
        <p:nvGrpSpPr>
          <p:cNvPr id="3093" name="Group 3082">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3084" name="Freeform: Shape 3083">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3085" name="Freeform: Shape 3084">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3" name="Θέση περιεχομένου 2">
            <a:extLst>
              <a:ext uri="{FF2B5EF4-FFF2-40B4-BE49-F238E27FC236}">
                <a16:creationId xmlns:a16="http://schemas.microsoft.com/office/drawing/2014/main" id="{BA20D44D-8F2D-824B-53CD-7CE386BEFAD7}"/>
              </a:ext>
            </a:extLst>
          </p:cNvPr>
          <p:cNvSpPr>
            <a:spLocks noGrp="1"/>
          </p:cNvSpPr>
          <p:nvPr>
            <p:ph idx="1"/>
          </p:nvPr>
        </p:nvSpPr>
        <p:spPr>
          <a:xfrm>
            <a:off x="5143500" y="1635726"/>
            <a:ext cx="6308541" cy="4535981"/>
          </a:xfrm>
        </p:spPr>
        <p:txBody>
          <a:bodyPr>
            <a:normAutofit/>
          </a:bodyPr>
          <a:lstStyle/>
          <a:p>
            <a:pPr>
              <a:spcAft>
                <a:spcPts val="0"/>
              </a:spcAft>
              <a:defRPr/>
            </a:pPr>
            <a:r>
              <a:rPr lang="el-GR" sz="2400" b="1" dirty="0">
                <a:solidFill>
                  <a:srgbClr val="FF0000"/>
                </a:solidFill>
                <a:latin typeface="inherit"/>
              </a:rPr>
              <a:t>Κάθε χώρα είχε και την αντιπροσωπευτική μαριονέτα της</a:t>
            </a:r>
            <a:r>
              <a:rPr lang="el-GR" sz="2400" b="1" dirty="0">
                <a:solidFill>
                  <a:schemeClr val="bg1"/>
                </a:solidFill>
                <a:latin typeface="inherit"/>
              </a:rPr>
              <a:t>, ο Πουλτσινέλλα από την Ιταλία, ο Χάνσβουρστ από τις περιοχές της Γερμανίας, ο Κάσπερλ από την Αυστρία κ.ά.</a:t>
            </a:r>
            <a:endParaRPr lang="el-GR" sz="2400" b="1" dirty="0">
              <a:solidFill>
                <a:schemeClr val="bg1"/>
              </a:solidFill>
              <a:latin typeface="Arial" panose="020B0604020202020204" pitchFamily="34" charset="0"/>
            </a:endParaRPr>
          </a:p>
          <a:p>
            <a:pPr>
              <a:spcAft>
                <a:spcPts val="0"/>
              </a:spcAft>
              <a:defRPr/>
            </a:pPr>
            <a:r>
              <a:rPr lang="el-GR" sz="2400" b="1" dirty="0">
                <a:solidFill>
                  <a:schemeClr val="bg1"/>
                </a:solidFill>
                <a:latin typeface="inherit"/>
              </a:rPr>
              <a:t>Το θέατρο των Μεταμορφώσεων του Ντενεμπέκ </a:t>
            </a:r>
            <a:r>
              <a:rPr lang="el-GR" sz="2400" b="1" dirty="0">
                <a:solidFill>
                  <a:srgbClr val="FF0000"/>
                </a:solidFill>
                <a:latin typeface="inherit"/>
              </a:rPr>
              <a:t>στη Βιέννη ήταν ένας συνδυασμός νάνων και μαριονετών </a:t>
            </a:r>
            <a:r>
              <a:rPr lang="el-GR" sz="2400" b="1" dirty="0">
                <a:solidFill>
                  <a:schemeClr val="bg1"/>
                </a:solidFill>
                <a:latin typeface="inherit"/>
              </a:rPr>
              <a:t>όπου έπαιζαν και χόρευαν μαζί. </a:t>
            </a:r>
          </a:p>
          <a:p>
            <a:pPr>
              <a:spcAft>
                <a:spcPts val="0"/>
              </a:spcAft>
              <a:defRPr/>
            </a:pPr>
            <a:r>
              <a:rPr lang="el-GR" sz="2400" b="1" dirty="0">
                <a:solidFill>
                  <a:srgbClr val="FF0000"/>
                </a:solidFill>
                <a:latin typeface="inherit"/>
              </a:rPr>
              <a:t>Ο </a:t>
            </a:r>
            <a:r>
              <a:rPr lang="el-GR" sz="2400" b="1" dirty="0" err="1">
                <a:solidFill>
                  <a:srgbClr val="FF0000"/>
                </a:solidFill>
                <a:latin typeface="inherit"/>
              </a:rPr>
              <a:t>Χάυδν</a:t>
            </a:r>
            <a:r>
              <a:rPr lang="el-GR" sz="2400" b="1" dirty="0">
                <a:solidFill>
                  <a:srgbClr val="FF0000"/>
                </a:solidFill>
                <a:latin typeface="inherit"/>
              </a:rPr>
              <a:t> είχε συνθέσει πέντε οπερέτες για κουκλοθέατρο</a:t>
            </a:r>
            <a:r>
              <a:rPr lang="el-GR" sz="2400" b="1" dirty="0">
                <a:solidFill>
                  <a:schemeClr val="bg1"/>
                </a:solidFill>
                <a:latin typeface="inherit"/>
              </a:rPr>
              <a:t>, αυτό μας δείχνει τη μεγάλη δυναμική και αποδοχή αυτού του μαγικού θεάματος.</a:t>
            </a:r>
            <a:endParaRPr lang="el-GR" sz="2400" b="1" dirty="0">
              <a:solidFill>
                <a:schemeClr val="bg1"/>
              </a:solidFill>
              <a:latin typeface="Arial" panose="020B0604020202020204" pitchFamily="34" charset="0"/>
            </a:endParaRPr>
          </a:p>
          <a:p>
            <a:pPr>
              <a:spcAft>
                <a:spcPts val="0"/>
              </a:spcAft>
              <a:defRPr/>
            </a:pPr>
            <a:endParaRPr lang="el-GR" sz="1500" dirty="0">
              <a:solidFill>
                <a:schemeClr val="bg1"/>
              </a:solidFill>
              <a:latin typeface="Arial" panose="020B0604020202020204" pitchFamily="34" charset="0"/>
            </a:endParaRPr>
          </a:p>
          <a:p>
            <a:endParaRPr lang="el-GR" sz="1500" dirty="0">
              <a:solidFill>
                <a:schemeClr val="bg1"/>
              </a:solidFill>
            </a:endParaRPr>
          </a:p>
        </p:txBody>
      </p:sp>
      <p:grpSp>
        <p:nvGrpSpPr>
          <p:cNvPr id="3087"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3088" name="Freeform: Shape 3087">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89" name="Freeform: Shape 3088">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90" name="Freeform: Shape 3089">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91" name="Freeform: Shape 3090">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92" name="Freeform: Shape 3091">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409689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991E4E3-3E17-3D00-8A17-91935BFB8CD6}"/>
              </a:ext>
            </a:extLst>
          </p:cNvPr>
          <p:cNvSpPr txBox="1"/>
          <p:nvPr/>
        </p:nvSpPr>
        <p:spPr>
          <a:xfrm>
            <a:off x="0" y="795340"/>
            <a:ext cx="3920764" cy="1200329"/>
          </a:xfrm>
          <a:prstGeom prst="rect">
            <a:avLst/>
          </a:prstGeom>
          <a:noFill/>
        </p:spPr>
        <p:txBody>
          <a:bodyPr wrap="square">
            <a:spAutoFit/>
          </a:bodyPr>
          <a:lstStyle>
            <a:defPPr>
              <a:defRPr lang="el-GR"/>
            </a:defPPr>
            <a:lvl1pPr algn="just">
              <a:defRPr sz="1600">
                <a:solidFill>
                  <a:srgbClr val="000000"/>
                </a:solidFill>
                <a:latin typeface="Noto Sans" panose="020B0502040204020203" pitchFamily="34" charset="0"/>
              </a:defRPr>
            </a:lvl1pPr>
          </a:lstStyle>
          <a:p>
            <a:pPr algn="ctr"/>
            <a:r>
              <a:rPr lang="el-GR" sz="1800" b="1" dirty="0">
                <a:solidFill>
                  <a:srgbClr val="1F1A17"/>
                </a:solidFill>
                <a:latin typeface="source sans pro" panose="020F0502020204030204" pitchFamily="34" charset="0"/>
              </a:rPr>
              <a:t>Την δεκαετία του </a:t>
            </a:r>
            <a:r>
              <a:rPr lang="el-GR" sz="1800" b="1" dirty="0">
                <a:solidFill>
                  <a:srgbClr val="FF0000"/>
                </a:solidFill>
                <a:latin typeface="source sans pro" panose="020F0502020204030204" pitchFamily="34" charset="0"/>
              </a:rPr>
              <a:t>1970 </a:t>
            </a:r>
            <a:r>
              <a:rPr lang="el-GR" sz="1800" b="1" dirty="0">
                <a:solidFill>
                  <a:srgbClr val="1F1A17"/>
                </a:solidFill>
                <a:latin typeface="source sans pro" panose="020F0502020204030204" pitchFamily="34" charset="0"/>
              </a:rPr>
              <a:t>εμφανίζονται η «</a:t>
            </a:r>
            <a:r>
              <a:rPr lang="el-GR" sz="1800" b="1" dirty="0">
                <a:solidFill>
                  <a:srgbClr val="FF0000"/>
                </a:solidFill>
                <a:latin typeface="source sans pro" panose="020F0502020204030204" pitchFamily="34" charset="0"/>
              </a:rPr>
              <a:t>Ντενεκεδούπολη</a:t>
            </a:r>
            <a:r>
              <a:rPr lang="el-GR" sz="1800" b="1" dirty="0">
                <a:solidFill>
                  <a:srgbClr val="1F1A17"/>
                </a:solidFill>
                <a:latin typeface="source sans pro" panose="020F0502020204030204" pitchFamily="34" charset="0"/>
              </a:rPr>
              <a:t>» της Ευγενίας Φακίνου και το «</a:t>
            </a:r>
            <a:r>
              <a:rPr lang="el-GR" sz="1800" b="1" dirty="0">
                <a:solidFill>
                  <a:srgbClr val="FF0000"/>
                </a:solidFill>
                <a:latin typeface="source sans pro" panose="020F0502020204030204" pitchFamily="34" charset="0"/>
              </a:rPr>
              <a:t>Θέατρο της Κούκλας</a:t>
            </a:r>
            <a:r>
              <a:rPr lang="el-GR" sz="1800" b="1" dirty="0">
                <a:solidFill>
                  <a:srgbClr val="1F1A17"/>
                </a:solidFill>
                <a:latin typeface="source sans pro" panose="020F0502020204030204" pitchFamily="34" charset="0"/>
              </a:rPr>
              <a:t> των Τάκη και Μίνας Σαρρή. </a:t>
            </a:r>
          </a:p>
        </p:txBody>
      </p:sp>
      <p:sp>
        <p:nvSpPr>
          <p:cNvPr id="14" name="TextBox 13">
            <a:extLst>
              <a:ext uri="{FF2B5EF4-FFF2-40B4-BE49-F238E27FC236}">
                <a16:creationId xmlns:a16="http://schemas.microsoft.com/office/drawing/2014/main" id="{74754BAE-4C2F-73FF-A878-4EB7E081F872}"/>
              </a:ext>
            </a:extLst>
          </p:cNvPr>
          <p:cNvSpPr txBox="1"/>
          <p:nvPr/>
        </p:nvSpPr>
        <p:spPr>
          <a:xfrm>
            <a:off x="68344" y="5393855"/>
            <a:ext cx="11849492" cy="923330"/>
          </a:xfrm>
          <a:prstGeom prst="rect">
            <a:avLst/>
          </a:prstGeom>
          <a:noFill/>
        </p:spPr>
        <p:txBody>
          <a:bodyPr wrap="square">
            <a:spAutoFit/>
          </a:bodyPr>
          <a:lstStyle/>
          <a:p>
            <a:r>
              <a:rPr lang="el-GR" b="1" dirty="0">
                <a:solidFill>
                  <a:srgbClr val="1F1A17"/>
                </a:solidFill>
                <a:latin typeface="source sans pro" panose="020F0502020204030204" pitchFamily="34" charset="0"/>
              </a:rPr>
              <a:t>Τα τελευταία 30 χρόνια δημιουργήθηκαν περισσότεροι επαγγελματικοί θίασοι και πολλά φεστιβάλ κουκλοθεάτρου.</a:t>
            </a:r>
          </a:p>
          <a:p>
            <a:endParaRPr lang="el-GR" dirty="0">
              <a:solidFill>
                <a:srgbClr val="1F1A17"/>
              </a:solidFill>
              <a:latin typeface="source sans pro" panose="020F0502020204030204" pitchFamily="34" charset="0"/>
            </a:endParaRPr>
          </a:p>
        </p:txBody>
      </p:sp>
      <p:sp>
        <p:nvSpPr>
          <p:cNvPr id="16" name="TextBox 15">
            <a:extLst>
              <a:ext uri="{FF2B5EF4-FFF2-40B4-BE49-F238E27FC236}">
                <a16:creationId xmlns:a16="http://schemas.microsoft.com/office/drawing/2014/main" id="{7F61BC18-A228-6A57-E746-068D6A97301F}"/>
              </a:ext>
            </a:extLst>
          </p:cNvPr>
          <p:cNvSpPr txBox="1"/>
          <p:nvPr/>
        </p:nvSpPr>
        <p:spPr>
          <a:xfrm>
            <a:off x="171254" y="53450"/>
            <a:ext cx="11849492" cy="523220"/>
          </a:xfrm>
          <a:prstGeom prst="rect">
            <a:avLst/>
          </a:prstGeom>
          <a:noFill/>
        </p:spPr>
        <p:txBody>
          <a:bodyPr wrap="square">
            <a:spAutoFit/>
          </a:bodyPr>
          <a:lstStyle/>
          <a:p>
            <a:pPr algn="ctr"/>
            <a:r>
              <a:rPr lang="el-GR" sz="2800" b="1" i="0" dirty="0">
                <a:solidFill>
                  <a:srgbClr val="161B2A"/>
                </a:solidFill>
                <a:effectLst/>
                <a:latin typeface="Arial" panose="020B0604020202020204" pitchFamily="34" charset="0"/>
                <a:cs typeface="Arial" panose="020B0604020202020204" pitchFamily="34" charset="0"/>
              </a:rPr>
              <a:t>Το Κουκλοθέατρο στην Σύγχρονη Ελλάδα</a:t>
            </a:r>
          </a:p>
        </p:txBody>
      </p:sp>
      <p:pic>
        <p:nvPicPr>
          <p:cNvPr id="2050" name="Picture 2" descr="TA ΔΕΥΤΕΡΑΚΙΑ και τώρα ΤΡΙΤΑΚΙΑ: Φρουτοπία">
            <a:extLst>
              <a:ext uri="{FF2B5EF4-FFF2-40B4-BE49-F238E27FC236}">
                <a16:creationId xmlns:a16="http://schemas.microsoft.com/office/drawing/2014/main" id="{DBB37DC4-7FCB-9B1C-FD7E-7D77166F60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163" y="2007908"/>
            <a:ext cx="317182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ΝΤΕΝΕΚΕΔΟΥΠΟΛΗ - Βιβλία για παιδιά και νέους - Εκδόσεις ΚΕΔΡΟΣ -  Ηλεκτρονικό βιβλιοπωλείο - Βιβλια για όλους">
            <a:extLst>
              <a:ext uri="{FF2B5EF4-FFF2-40B4-BE49-F238E27FC236}">
                <a16:creationId xmlns:a16="http://schemas.microsoft.com/office/drawing/2014/main" id="{2156CA7D-B296-2B6C-64FC-9DD5C3E10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807" y="2007908"/>
            <a:ext cx="3200981" cy="320098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037D4A0-37E5-995E-A045-290084562166}"/>
              </a:ext>
            </a:extLst>
          </p:cNvPr>
          <p:cNvSpPr txBox="1"/>
          <p:nvPr/>
        </p:nvSpPr>
        <p:spPr>
          <a:xfrm>
            <a:off x="4138367" y="807579"/>
            <a:ext cx="7779469" cy="923330"/>
          </a:xfrm>
          <a:prstGeom prst="rect">
            <a:avLst/>
          </a:prstGeom>
          <a:noFill/>
        </p:spPr>
        <p:txBody>
          <a:bodyPr wrap="square">
            <a:spAutoFit/>
          </a:bodyPr>
          <a:lstStyle/>
          <a:p>
            <a:pPr algn="ctr"/>
            <a:r>
              <a:rPr lang="el-GR" sz="1800" b="1" dirty="0">
                <a:solidFill>
                  <a:srgbClr val="1F1A17"/>
                </a:solidFill>
                <a:latin typeface="source sans pro" panose="020F0502020204030204" pitchFamily="34" charset="0"/>
              </a:rPr>
              <a:t>Την δεκαετία του </a:t>
            </a:r>
            <a:r>
              <a:rPr lang="el-GR" sz="1800" b="1" dirty="0">
                <a:solidFill>
                  <a:srgbClr val="FF0000"/>
                </a:solidFill>
                <a:latin typeface="source sans pro" panose="020F0502020204030204" pitchFamily="34" charset="0"/>
              </a:rPr>
              <a:t>1980 </a:t>
            </a:r>
            <a:r>
              <a:rPr lang="el-GR" sz="1800" b="1" dirty="0">
                <a:solidFill>
                  <a:srgbClr val="1F1A17"/>
                </a:solidFill>
                <a:latin typeface="source sans pro" panose="020F0502020204030204" pitchFamily="34" charset="0"/>
              </a:rPr>
              <a:t>η οικογένεια Σοφιανού σε συνεργασία με την ΕΡΤ μεταφέρει στους τηλεοπτικούς μας δέκτες την «</a:t>
            </a:r>
            <a:r>
              <a:rPr lang="el-GR" sz="1800" b="1" dirty="0">
                <a:solidFill>
                  <a:srgbClr val="FF0000"/>
                </a:solidFill>
                <a:latin typeface="source sans pro" panose="020F0502020204030204" pitchFamily="34" charset="0"/>
              </a:rPr>
              <a:t>Φρουτοπία</a:t>
            </a:r>
            <a:r>
              <a:rPr lang="el-GR" sz="1800" b="1" dirty="0">
                <a:solidFill>
                  <a:srgbClr val="1F1A17"/>
                </a:solidFill>
                <a:latin typeface="source sans pro" panose="020F0502020204030204" pitchFamily="34" charset="0"/>
              </a:rPr>
              <a:t>» (1985) του Ευγένιου Τριβιζά και «</a:t>
            </a:r>
            <a:r>
              <a:rPr lang="el-GR" sz="1800" b="1" dirty="0">
                <a:solidFill>
                  <a:srgbClr val="FF0000"/>
                </a:solidFill>
                <a:latin typeface="source sans pro" panose="020F0502020204030204" pitchFamily="34" charset="0"/>
              </a:rPr>
              <a:t>Του κουτιού τα παραμύθια</a:t>
            </a:r>
            <a:r>
              <a:rPr lang="el-GR" sz="1800" b="1" dirty="0">
                <a:solidFill>
                  <a:srgbClr val="1F1A17"/>
                </a:solidFill>
                <a:latin typeface="source sans pro" panose="020F0502020204030204" pitchFamily="34" charset="0"/>
              </a:rPr>
              <a:t>» (1987).</a:t>
            </a:r>
          </a:p>
        </p:txBody>
      </p:sp>
      <p:pic>
        <p:nvPicPr>
          <p:cNvPr id="2054" name="Picture 6" descr="Λεβέτι - Του Κουτιού τα Παραμύθια. Του Κουτιού τα Παραμύθια ήταν μια  παιδική σειρά με κούκλες για το μαγικό κουτί, όπως έλεγαν κάποτε την  τηλεόραση. Πρωταγωνιστής ήταν ένα μικρό κορίτσι, η Παρασκευούλα,">
            <a:extLst>
              <a:ext uri="{FF2B5EF4-FFF2-40B4-BE49-F238E27FC236}">
                <a16:creationId xmlns:a16="http://schemas.microsoft.com/office/drawing/2014/main" id="{507CD017-A24B-C435-9449-70DA40234B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5203" y="1995669"/>
            <a:ext cx="4563101" cy="3200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470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5">
            <a:extLst>
              <a:ext uri="{FF2B5EF4-FFF2-40B4-BE49-F238E27FC236}">
                <a16:creationId xmlns:a16="http://schemas.microsoft.com/office/drawing/2014/main" id="{CCEFF4B0-141E-D2F3-3FFE-BC1032C570EB}"/>
              </a:ext>
            </a:extLst>
          </p:cNvPr>
          <p:cNvSpPr>
            <a:spLocks noGrp="1"/>
          </p:cNvSpPr>
          <p:nvPr>
            <p:ph type="ctrTitle"/>
          </p:nvPr>
        </p:nvSpPr>
        <p:spPr>
          <a:xfrm>
            <a:off x="857250" y="4071938"/>
            <a:ext cx="10363200" cy="1470025"/>
          </a:xfrm>
        </p:spPr>
        <p:txBody>
          <a:bodyPr>
            <a:normAutofit fontScale="90000"/>
          </a:bodyPr>
          <a:lstStyle/>
          <a:p>
            <a:pPr eaLnBrk="1" hangingPunct="1"/>
            <a:br>
              <a:rPr lang="el-GR" altLang="el-GR" b="1">
                <a:solidFill>
                  <a:srgbClr val="002060"/>
                </a:solidFill>
                <a:latin typeface="Georgia Pro Cond Light" panose="02040306050405020303" pitchFamily="18" charset="0"/>
              </a:rPr>
            </a:br>
            <a:br>
              <a:rPr lang="el-GR" altLang="el-GR" b="1">
                <a:solidFill>
                  <a:srgbClr val="002060"/>
                </a:solidFill>
                <a:latin typeface="Georgia Pro Cond Light" panose="02040306050405020303" pitchFamily="18" charset="0"/>
              </a:rPr>
            </a:br>
            <a:br>
              <a:rPr lang="el-GR" altLang="el-GR" b="1">
                <a:solidFill>
                  <a:srgbClr val="002060"/>
                </a:solidFill>
                <a:latin typeface="Georgia Pro Cond Light" panose="02040306050405020303" pitchFamily="18" charset="0"/>
              </a:rPr>
            </a:br>
            <a:endParaRPr lang="el-GR" altLang="el-GR">
              <a:solidFill>
                <a:srgbClr val="002060"/>
              </a:solidFill>
            </a:endParaRPr>
          </a:p>
        </p:txBody>
      </p:sp>
      <p:grpSp>
        <p:nvGrpSpPr>
          <p:cNvPr id="4099" name="Group 6">
            <a:extLst>
              <a:ext uri="{FF2B5EF4-FFF2-40B4-BE49-F238E27FC236}">
                <a16:creationId xmlns:a16="http://schemas.microsoft.com/office/drawing/2014/main" id="{2EB23A03-B9F3-7934-E1F6-8D0E4064135A}"/>
              </a:ext>
            </a:extLst>
          </p:cNvPr>
          <p:cNvGrpSpPr>
            <a:grpSpLocks/>
          </p:cNvGrpSpPr>
          <p:nvPr/>
        </p:nvGrpSpPr>
        <p:grpSpPr bwMode="auto">
          <a:xfrm>
            <a:off x="3527425" y="333375"/>
            <a:ext cx="5486400" cy="3281363"/>
            <a:chOff x="15" y="698"/>
            <a:chExt cx="4365" cy="2756"/>
          </a:xfrm>
        </p:grpSpPr>
        <p:pic>
          <p:nvPicPr>
            <p:cNvPr id="4101" name="Picture 7" descr="zois logo_fin_3 (2)">
              <a:extLst>
                <a:ext uri="{FF2B5EF4-FFF2-40B4-BE49-F238E27FC236}">
                  <a16:creationId xmlns:a16="http://schemas.microsoft.com/office/drawing/2014/main" id="{0E4E7597-8037-B6FE-2C07-1A0A2C9CD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2977"/>
            <a:stretch>
              <a:fillRect/>
            </a:stretch>
          </p:blipFill>
          <p:spPr bwMode="auto">
            <a:xfrm>
              <a:off x="1095" y="2595"/>
              <a:ext cx="2175" cy="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zois logo_fin_3 (2)">
              <a:extLst>
                <a:ext uri="{FF2B5EF4-FFF2-40B4-BE49-F238E27FC236}">
                  <a16:creationId xmlns:a16="http://schemas.microsoft.com/office/drawing/2014/main" id="{D9EA4303-C8A7-AE1C-EC0C-1D3012E6F8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6628"/>
            <a:stretch>
              <a:fillRect/>
            </a:stretch>
          </p:blipFill>
          <p:spPr bwMode="auto">
            <a:xfrm>
              <a:off x="15" y="698"/>
              <a:ext cx="4365" cy="1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00" name="Subtitle 7">
            <a:extLst>
              <a:ext uri="{FF2B5EF4-FFF2-40B4-BE49-F238E27FC236}">
                <a16:creationId xmlns:a16="http://schemas.microsoft.com/office/drawing/2014/main" id="{6F366CD2-FB81-54F4-4B72-0F01A9304E10}"/>
              </a:ext>
            </a:extLst>
          </p:cNvPr>
          <p:cNvSpPr>
            <a:spLocks noGrp="1"/>
          </p:cNvSpPr>
          <p:nvPr>
            <p:ph type="subTitle" idx="1"/>
          </p:nvPr>
        </p:nvSpPr>
        <p:spPr>
          <a:xfrm>
            <a:off x="1622425" y="3983038"/>
            <a:ext cx="9144000" cy="2417762"/>
          </a:xfrm>
        </p:spPr>
        <p:txBody>
          <a:bodyPr/>
          <a:lstStyle/>
          <a:p>
            <a:pPr eaLnBrk="1" hangingPunct="1"/>
            <a:r>
              <a:rPr lang="en-US" altLang="el-GR" sz="6600" b="1" dirty="0">
                <a:solidFill>
                  <a:srgbClr val="002060"/>
                </a:solidFill>
              </a:rPr>
              <a:t>Private School</a:t>
            </a:r>
          </a:p>
          <a:p>
            <a:pPr eaLnBrk="1" hangingPunct="1"/>
            <a:r>
              <a:rPr lang="en-US" altLang="el-GR" sz="6600" b="1" dirty="0" err="1">
                <a:solidFill>
                  <a:srgbClr val="002060"/>
                </a:solidFill>
              </a:rPr>
              <a:t>G.Zois</a:t>
            </a:r>
            <a:endParaRPr lang="el-GR" altLang="el-GR" sz="6600" dirty="0"/>
          </a:p>
        </p:txBody>
      </p:sp>
    </p:spTree>
    <p:extLst>
      <p:ext uri="{BB962C8B-B14F-4D97-AF65-F5344CB8AC3E}">
        <p14:creationId xmlns:p14="http://schemas.microsoft.com/office/powerpoint/2010/main" val="22275505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 calcmode="lin" valueType="num">
                                      <p:cBhvr>
                                        <p:cTn id="7" dur="500" fill="hold"/>
                                        <p:tgtEl>
                                          <p:spTgt spid="410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10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10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100">
                                            <p:txEl>
                                              <p:pRg st="1" end="1"/>
                                            </p:txEl>
                                          </p:spTgt>
                                        </p:tgtEl>
                                        <p:attrNameLst>
                                          <p:attrName>style.visibility</p:attrName>
                                        </p:attrNameLst>
                                      </p:cBhvr>
                                      <p:to>
                                        <p:strVal val="visible"/>
                                      </p:to>
                                    </p:set>
                                    <p:anim calcmode="lin" valueType="num">
                                      <p:cBhvr>
                                        <p:cTn id="14" dur="500" fill="hold"/>
                                        <p:tgtEl>
                                          <p:spTgt spid="410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10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10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2">
            <a:extLst>
              <a:ext uri="{FF2B5EF4-FFF2-40B4-BE49-F238E27FC236}">
                <a16:creationId xmlns:a16="http://schemas.microsoft.com/office/drawing/2014/main" id="{83B2E89D-F695-6FEE-3911-12AEED1FBAF4}"/>
              </a:ext>
            </a:extLst>
          </p:cNvPr>
          <p:cNvSpPr txBox="1">
            <a:spLocks noChangeArrowheads="1"/>
          </p:cNvSpPr>
          <p:nvPr/>
        </p:nvSpPr>
        <p:spPr bwMode="auto">
          <a:xfrm>
            <a:off x="160338" y="1252538"/>
            <a:ext cx="39211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l-GR" altLang="el-GR" sz="1800" b="1" dirty="0">
                <a:solidFill>
                  <a:srgbClr val="00B050"/>
                </a:solidFill>
              </a:rPr>
              <a:t>In the 1970s, "</a:t>
            </a:r>
            <a:r>
              <a:rPr lang="el-GR" altLang="el-GR" sz="1800" b="1" dirty="0" err="1">
                <a:solidFill>
                  <a:srgbClr val="00B050"/>
                </a:solidFill>
              </a:rPr>
              <a:t>Denekedoupolis</a:t>
            </a:r>
            <a:r>
              <a:rPr lang="el-GR" altLang="el-GR" sz="1800" b="1" dirty="0">
                <a:solidFill>
                  <a:srgbClr val="00B050"/>
                </a:solidFill>
              </a:rPr>
              <a:t>" </a:t>
            </a:r>
            <a:r>
              <a:rPr lang="el-GR" altLang="el-GR" sz="1800" b="1" dirty="0" err="1">
                <a:solidFill>
                  <a:srgbClr val="00B050"/>
                </a:solidFill>
              </a:rPr>
              <a:t>by</a:t>
            </a:r>
            <a:r>
              <a:rPr lang="el-GR" altLang="el-GR" sz="1800" b="1" dirty="0">
                <a:solidFill>
                  <a:srgbClr val="00B050"/>
                </a:solidFill>
              </a:rPr>
              <a:t> </a:t>
            </a:r>
            <a:r>
              <a:rPr lang="el-GR" altLang="el-GR" sz="1800" b="1" dirty="0" err="1">
                <a:solidFill>
                  <a:srgbClr val="00B050"/>
                </a:solidFill>
              </a:rPr>
              <a:t>Eugenia</a:t>
            </a:r>
            <a:r>
              <a:rPr lang="el-GR" altLang="el-GR" sz="1800" b="1" dirty="0">
                <a:solidFill>
                  <a:srgbClr val="00B050"/>
                </a:solidFill>
              </a:rPr>
              <a:t> </a:t>
            </a:r>
            <a:r>
              <a:rPr lang="el-GR" altLang="el-GR" sz="1800" b="1" dirty="0" err="1">
                <a:solidFill>
                  <a:srgbClr val="00B050"/>
                </a:solidFill>
              </a:rPr>
              <a:t>Fakinou</a:t>
            </a:r>
            <a:r>
              <a:rPr lang="el-GR" altLang="el-GR" sz="1800" b="1" dirty="0">
                <a:solidFill>
                  <a:srgbClr val="00B050"/>
                </a:solidFill>
              </a:rPr>
              <a:t> and "</a:t>
            </a:r>
            <a:r>
              <a:rPr lang="el-GR" altLang="el-GR" sz="1800" b="1" dirty="0" err="1">
                <a:solidFill>
                  <a:srgbClr val="00B050"/>
                </a:solidFill>
              </a:rPr>
              <a:t>Puppet</a:t>
            </a:r>
            <a:r>
              <a:rPr lang="el-GR" altLang="el-GR" sz="1800" b="1" dirty="0">
                <a:solidFill>
                  <a:srgbClr val="00B050"/>
                </a:solidFill>
              </a:rPr>
              <a:t> </a:t>
            </a:r>
            <a:r>
              <a:rPr lang="el-GR" altLang="el-GR" sz="1800" b="1" dirty="0" err="1">
                <a:solidFill>
                  <a:srgbClr val="00B050"/>
                </a:solidFill>
              </a:rPr>
              <a:t>Theater</a:t>
            </a:r>
            <a:r>
              <a:rPr lang="el-GR" altLang="el-GR" sz="1800" b="1" dirty="0">
                <a:solidFill>
                  <a:srgbClr val="00B050"/>
                </a:solidFill>
              </a:rPr>
              <a:t> </a:t>
            </a:r>
            <a:r>
              <a:rPr lang="el-GR" altLang="el-GR" sz="1800" b="1" dirty="0" err="1">
                <a:solidFill>
                  <a:srgbClr val="00B050"/>
                </a:solidFill>
              </a:rPr>
              <a:t>by</a:t>
            </a:r>
            <a:r>
              <a:rPr lang="el-GR" altLang="el-GR" sz="1800" b="1" dirty="0">
                <a:solidFill>
                  <a:srgbClr val="00B050"/>
                </a:solidFill>
              </a:rPr>
              <a:t> </a:t>
            </a:r>
            <a:r>
              <a:rPr lang="el-GR" altLang="el-GR" sz="1800" b="1" dirty="0" err="1">
                <a:solidFill>
                  <a:srgbClr val="00B050"/>
                </a:solidFill>
              </a:rPr>
              <a:t>Taki</a:t>
            </a:r>
            <a:r>
              <a:rPr lang="el-GR" altLang="el-GR" sz="1800" b="1" dirty="0">
                <a:solidFill>
                  <a:srgbClr val="00B050"/>
                </a:solidFill>
              </a:rPr>
              <a:t> and </a:t>
            </a:r>
            <a:r>
              <a:rPr lang="el-GR" altLang="el-GR" sz="1800" b="1" dirty="0" err="1">
                <a:solidFill>
                  <a:srgbClr val="00B050"/>
                </a:solidFill>
              </a:rPr>
              <a:t>Mina</a:t>
            </a:r>
            <a:r>
              <a:rPr lang="el-GR" altLang="el-GR" sz="1800" b="1" dirty="0">
                <a:solidFill>
                  <a:srgbClr val="00B050"/>
                </a:solidFill>
              </a:rPr>
              <a:t> </a:t>
            </a:r>
            <a:r>
              <a:rPr lang="el-GR" altLang="el-GR" sz="1800" b="1" dirty="0" err="1">
                <a:solidFill>
                  <a:srgbClr val="00B050"/>
                </a:solidFill>
              </a:rPr>
              <a:t>Sarri</a:t>
            </a:r>
            <a:r>
              <a:rPr lang="el-GR" altLang="el-GR" sz="1800" b="1" dirty="0">
                <a:solidFill>
                  <a:srgbClr val="00B050"/>
                </a:solidFill>
              </a:rPr>
              <a:t>" </a:t>
            </a:r>
            <a:r>
              <a:rPr lang="el-GR" altLang="el-GR" sz="1800" b="1" dirty="0" err="1">
                <a:solidFill>
                  <a:srgbClr val="00B050"/>
                </a:solidFill>
              </a:rPr>
              <a:t>were</a:t>
            </a:r>
            <a:r>
              <a:rPr lang="el-GR" altLang="el-GR" sz="1800" b="1" dirty="0">
                <a:solidFill>
                  <a:srgbClr val="00B050"/>
                </a:solidFill>
              </a:rPr>
              <a:t> </a:t>
            </a:r>
            <a:r>
              <a:rPr lang="el-GR" altLang="el-GR" sz="1800" b="1" dirty="0" err="1">
                <a:solidFill>
                  <a:srgbClr val="00B050"/>
                </a:solidFill>
              </a:rPr>
              <a:t>famous</a:t>
            </a:r>
            <a:r>
              <a:rPr lang="el-GR" altLang="el-GR" sz="1800" b="1" dirty="0">
                <a:solidFill>
                  <a:srgbClr val="00B050"/>
                </a:solidFill>
              </a:rPr>
              <a:t> and </a:t>
            </a:r>
            <a:r>
              <a:rPr lang="el-GR" altLang="el-GR" sz="1800" b="1" dirty="0" err="1">
                <a:solidFill>
                  <a:srgbClr val="00B050"/>
                </a:solidFill>
              </a:rPr>
              <a:t>loved</a:t>
            </a:r>
            <a:r>
              <a:rPr lang="el-GR" altLang="el-GR" sz="1800" b="1" dirty="0">
                <a:solidFill>
                  <a:srgbClr val="00B050"/>
                </a:solidFill>
              </a:rPr>
              <a:t> </a:t>
            </a:r>
            <a:r>
              <a:rPr lang="el-GR" altLang="el-GR" sz="1800" b="1" dirty="0" err="1">
                <a:solidFill>
                  <a:srgbClr val="00B050"/>
                </a:solidFill>
              </a:rPr>
              <a:t>by</a:t>
            </a:r>
            <a:r>
              <a:rPr lang="el-GR" altLang="el-GR" sz="1800" b="1" dirty="0">
                <a:solidFill>
                  <a:srgbClr val="00B050"/>
                </a:solidFill>
              </a:rPr>
              <a:t> </a:t>
            </a:r>
            <a:r>
              <a:rPr lang="el-GR" altLang="el-GR" sz="1800" b="1" dirty="0" err="1">
                <a:solidFill>
                  <a:srgbClr val="00B050"/>
                </a:solidFill>
              </a:rPr>
              <a:t>children</a:t>
            </a:r>
            <a:r>
              <a:rPr lang="el-GR" altLang="el-GR" sz="1800" b="1" dirty="0">
                <a:solidFill>
                  <a:srgbClr val="00B050"/>
                </a:solidFill>
              </a:rPr>
              <a:t>.</a:t>
            </a:r>
          </a:p>
          <a:p>
            <a:pPr algn="ctr" eaLnBrk="1" hangingPunct="1">
              <a:lnSpc>
                <a:spcPct val="100000"/>
              </a:lnSpc>
              <a:spcBef>
                <a:spcPct val="0"/>
              </a:spcBef>
              <a:buFontTx/>
              <a:buNone/>
            </a:pPr>
            <a:r>
              <a:rPr lang="el-GR" altLang="el-GR" sz="2000" b="1" dirty="0">
                <a:solidFill>
                  <a:srgbClr val="00B050"/>
                </a:solidFill>
                <a:latin typeface="Georgia Pro Light" panose="02040302050405020303" pitchFamily="18" charset="0"/>
              </a:rPr>
              <a:t> </a:t>
            </a:r>
          </a:p>
        </p:txBody>
      </p:sp>
      <p:sp>
        <p:nvSpPr>
          <p:cNvPr id="12291" name="TextBox 13">
            <a:extLst>
              <a:ext uri="{FF2B5EF4-FFF2-40B4-BE49-F238E27FC236}">
                <a16:creationId xmlns:a16="http://schemas.microsoft.com/office/drawing/2014/main" id="{DFBC9B00-5E6F-AF08-A088-25D0BAE83D57}"/>
              </a:ext>
            </a:extLst>
          </p:cNvPr>
          <p:cNvSpPr txBox="1">
            <a:spLocks noChangeArrowheads="1"/>
          </p:cNvSpPr>
          <p:nvPr/>
        </p:nvSpPr>
        <p:spPr bwMode="auto">
          <a:xfrm>
            <a:off x="0" y="5935663"/>
            <a:ext cx="11849100" cy="677862"/>
          </a:xfrm>
          <a:prstGeom prst="rect">
            <a:avLst/>
          </a:prstGeom>
          <a:noFill/>
          <a:ln w="9525">
            <a:noFill/>
            <a:miter lim="800000"/>
            <a:headEnd/>
            <a:tailEnd/>
          </a:ln>
        </p:spPr>
        <p:txBody>
          <a:bodyPr>
            <a:spAutoFit/>
          </a:bodyPr>
          <a:lstStyle/>
          <a:p>
            <a:pPr algn="ctr" eaLnBrk="1" hangingPunct="1">
              <a:defRPr/>
            </a:pPr>
            <a:r>
              <a:rPr lang="el-GR" sz="2000" b="1" kern="100"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In the </a:t>
            </a:r>
            <a:r>
              <a:rPr lang="el-GR" sz="2000" b="1" kern="100" dirty="0" err="1">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last</a:t>
            </a:r>
            <a:r>
              <a:rPr lang="el-GR" sz="2000" b="1" kern="100"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30 </a:t>
            </a:r>
            <a:r>
              <a:rPr lang="el-GR" sz="2000" b="1" kern="100" dirty="0" err="1">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years</a:t>
            </a:r>
            <a:r>
              <a:rPr lang="el-GR" sz="2000" b="1" kern="100"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a:t>
            </a:r>
            <a:r>
              <a:rPr lang="el-GR" sz="2000" b="1" kern="100" dirty="0" err="1">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more</a:t>
            </a:r>
            <a:r>
              <a:rPr lang="el-GR" sz="2000" b="1" kern="100"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a:t>
            </a:r>
            <a:r>
              <a:rPr lang="el-GR" sz="2000" b="1" kern="100" dirty="0" err="1">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professional</a:t>
            </a:r>
            <a:r>
              <a:rPr lang="el-GR" sz="2000" b="1" kern="100"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a:t>
            </a:r>
            <a:r>
              <a:rPr lang="el-GR" sz="2000" b="1" kern="100" dirty="0" err="1">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troupes</a:t>
            </a:r>
            <a:r>
              <a:rPr lang="el-GR" sz="2000" b="1" kern="100"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and </a:t>
            </a:r>
            <a:r>
              <a:rPr lang="el-GR" sz="2000" b="1" kern="100" dirty="0" err="1">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many</a:t>
            </a:r>
            <a:r>
              <a:rPr lang="el-GR" sz="2000" b="1" kern="100"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a:t>
            </a:r>
            <a:r>
              <a:rPr lang="el-GR" sz="2000" b="1" kern="100" dirty="0" err="1">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puppet</a:t>
            </a:r>
            <a:r>
              <a:rPr lang="el-GR" sz="2000" b="1" kern="100"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a:t>
            </a:r>
            <a:r>
              <a:rPr lang="el-GR" sz="2000" b="1" kern="100" dirty="0" err="1">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theater</a:t>
            </a:r>
            <a:r>
              <a:rPr lang="el-GR" sz="2000" b="1" kern="100"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a:t>
            </a:r>
            <a:r>
              <a:rPr lang="el-GR" sz="2000" b="1" kern="100" dirty="0" err="1">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festivals</a:t>
            </a:r>
            <a:r>
              <a:rPr lang="el-GR" sz="2000" b="1" kern="100"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a:t>
            </a:r>
            <a:r>
              <a:rPr lang="el-GR" sz="2000" b="1" kern="100" dirty="0" err="1">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have</a:t>
            </a:r>
            <a:r>
              <a:rPr lang="el-GR" sz="2000" b="1" kern="100"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a:t>
            </a:r>
            <a:r>
              <a:rPr lang="el-GR" sz="2000" b="1" kern="100" dirty="0" err="1">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been</a:t>
            </a:r>
            <a:r>
              <a:rPr lang="el-GR" sz="2000" b="1" kern="100"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a:t>
            </a:r>
            <a:r>
              <a:rPr lang="el-GR" sz="2000" b="1" kern="100" dirty="0" err="1">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created</a:t>
            </a:r>
            <a:r>
              <a:rPr lang="el-GR" sz="2000" b="1" kern="100"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p>
          <a:p>
            <a:pPr eaLnBrk="1" hangingPunct="1">
              <a:defRPr/>
            </a:pPr>
            <a:endParaRPr lang="el-GR" dirty="0">
              <a:solidFill>
                <a:srgbClr val="1F1A17"/>
              </a:solidFill>
              <a:latin typeface="source sans pro"/>
            </a:endParaRPr>
          </a:p>
        </p:txBody>
      </p:sp>
      <p:sp>
        <p:nvSpPr>
          <p:cNvPr id="12292" name="TextBox 15">
            <a:extLst>
              <a:ext uri="{FF2B5EF4-FFF2-40B4-BE49-F238E27FC236}">
                <a16:creationId xmlns:a16="http://schemas.microsoft.com/office/drawing/2014/main" id="{0AFF3EF9-BAF7-E724-E301-DC4C0BE42F1D}"/>
              </a:ext>
            </a:extLst>
          </p:cNvPr>
          <p:cNvSpPr txBox="1">
            <a:spLocks noChangeArrowheads="1"/>
          </p:cNvSpPr>
          <p:nvPr/>
        </p:nvSpPr>
        <p:spPr bwMode="auto">
          <a:xfrm>
            <a:off x="160338" y="206375"/>
            <a:ext cx="118491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pPr>
            <a:r>
              <a:rPr lang="el-GR" altLang="el-GR" sz="4400" b="1" dirty="0">
                <a:solidFill>
                  <a:srgbClr val="FF0000"/>
                </a:solidFill>
                <a:latin typeface="+mn-lt"/>
              </a:rPr>
              <a:t>The </a:t>
            </a:r>
            <a:r>
              <a:rPr lang="el-GR" altLang="el-GR" sz="4400" b="1" dirty="0" err="1">
                <a:solidFill>
                  <a:srgbClr val="FF0000"/>
                </a:solidFill>
                <a:latin typeface="+mn-lt"/>
              </a:rPr>
              <a:t>Puppet</a:t>
            </a:r>
            <a:r>
              <a:rPr lang="el-GR" altLang="el-GR" sz="4400" b="1" dirty="0">
                <a:solidFill>
                  <a:srgbClr val="FF0000"/>
                </a:solidFill>
                <a:latin typeface="+mn-lt"/>
              </a:rPr>
              <a:t> </a:t>
            </a:r>
            <a:r>
              <a:rPr lang="el-GR" altLang="el-GR" sz="4400" b="1" dirty="0" err="1">
                <a:solidFill>
                  <a:srgbClr val="FF0000"/>
                </a:solidFill>
                <a:latin typeface="+mn-lt"/>
              </a:rPr>
              <a:t>Theater</a:t>
            </a:r>
            <a:r>
              <a:rPr lang="el-GR" altLang="el-GR" sz="4400" b="1" dirty="0">
                <a:solidFill>
                  <a:srgbClr val="FF0000"/>
                </a:solidFill>
                <a:latin typeface="+mn-lt"/>
              </a:rPr>
              <a:t> in </a:t>
            </a:r>
            <a:r>
              <a:rPr lang="el-GR" altLang="el-GR" sz="4400" b="1" dirty="0" err="1">
                <a:solidFill>
                  <a:srgbClr val="FF0000"/>
                </a:solidFill>
                <a:latin typeface="+mn-lt"/>
              </a:rPr>
              <a:t>Modern</a:t>
            </a:r>
            <a:r>
              <a:rPr lang="el-GR" altLang="el-GR" sz="4400" b="1" dirty="0">
                <a:solidFill>
                  <a:srgbClr val="FF0000"/>
                </a:solidFill>
                <a:latin typeface="+mn-lt"/>
              </a:rPr>
              <a:t> </a:t>
            </a:r>
            <a:r>
              <a:rPr lang="el-GR" altLang="el-GR" sz="4400" b="1" dirty="0" err="1">
                <a:solidFill>
                  <a:srgbClr val="FF0000"/>
                </a:solidFill>
                <a:latin typeface="+mn-lt"/>
              </a:rPr>
              <a:t>Greece</a:t>
            </a:r>
            <a:endParaRPr lang="el-GR" altLang="el-GR" sz="4400" b="1" dirty="0">
              <a:solidFill>
                <a:srgbClr val="FF0000"/>
              </a:solidFill>
              <a:latin typeface="+mn-lt"/>
            </a:endParaRPr>
          </a:p>
        </p:txBody>
      </p:sp>
      <p:pic>
        <p:nvPicPr>
          <p:cNvPr id="12293" name="Picture 2" descr="TA ΔΕΥΤΕΡΑΚΙΑ και τώρα ΤΡΙΤΑΚΙΑ: Φρουτοπία">
            <a:extLst>
              <a:ext uri="{FF2B5EF4-FFF2-40B4-BE49-F238E27FC236}">
                <a16:creationId xmlns:a16="http://schemas.microsoft.com/office/drawing/2014/main" id="{C0DD606D-323F-2C79-CAC9-2B9FA7873DBB}"/>
              </a:ext>
            </a:extLst>
          </p:cNvPr>
          <p:cNvPicPr>
            <a:picLocks noChangeAspect="1" noChangeArrowheads="1"/>
          </p:cNvPicPr>
          <p:nvPr/>
        </p:nvPicPr>
        <p:blipFill>
          <a:blip r:embed="rId2"/>
          <a:srcRect/>
          <a:stretch>
            <a:fillRect/>
          </a:stretch>
        </p:blipFill>
        <p:spPr bwMode="auto">
          <a:xfrm>
            <a:off x="256041" y="2697163"/>
            <a:ext cx="3171825" cy="3238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294" name="Picture 4" descr="ΝΤΕΝΕΚΕΔΟΥΠΟΛΗ - Βιβλία για παιδιά και νέους - Εκδόσεις ΚΕΔΡΟΣ -  Ηλεκτρονικό βιβλιοπωλείο - Βιβλια για όλους">
            <a:extLst>
              <a:ext uri="{FF2B5EF4-FFF2-40B4-BE49-F238E27FC236}">
                <a16:creationId xmlns:a16="http://schemas.microsoft.com/office/drawing/2014/main" id="{D42E7F1E-B156-1181-A005-C19CE9FB3F5E}"/>
              </a:ext>
            </a:extLst>
          </p:cNvPr>
          <p:cNvPicPr>
            <a:picLocks noChangeAspect="1" noChangeArrowheads="1"/>
          </p:cNvPicPr>
          <p:nvPr/>
        </p:nvPicPr>
        <p:blipFill>
          <a:blip r:embed="rId3"/>
          <a:srcRect/>
          <a:stretch>
            <a:fillRect/>
          </a:stretch>
        </p:blipFill>
        <p:spPr bwMode="auto">
          <a:xfrm>
            <a:off x="3683907" y="2791960"/>
            <a:ext cx="3201988"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319" name="TextBox 18">
            <a:extLst>
              <a:ext uri="{FF2B5EF4-FFF2-40B4-BE49-F238E27FC236}">
                <a16:creationId xmlns:a16="http://schemas.microsoft.com/office/drawing/2014/main" id="{A610124D-4C28-B7F7-91E5-B81EC3E356F7}"/>
              </a:ext>
            </a:extLst>
          </p:cNvPr>
          <p:cNvSpPr txBox="1">
            <a:spLocks noChangeArrowheads="1"/>
          </p:cNvSpPr>
          <p:nvPr/>
        </p:nvSpPr>
        <p:spPr bwMode="auto">
          <a:xfrm>
            <a:off x="4941888" y="1252538"/>
            <a:ext cx="695325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l-GR" altLang="el-GR" sz="1800" b="1" dirty="0">
                <a:solidFill>
                  <a:srgbClr val="002060"/>
                </a:solidFill>
                <a:latin typeface="+mn-lt"/>
              </a:rPr>
              <a:t>In the 1980s, the </a:t>
            </a:r>
            <a:r>
              <a:rPr lang="el-GR" altLang="el-GR" sz="1800" b="1" dirty="0" err="1">
                <a:solidFill>
                  <a:srgbClr val="002060"/>
                </a:solidFill>
                <a:latin typeface="+mn-lt"/>
              </a:rPr>
              <a:t>Sofianou</a:t>
            </a:r>
            <a:r>
              <a:rPr lang="el-GR" altLang="el-GR" sz="1800" b="1" dirty="0">
                <a:solidFill>
                  <a:srgbClr val="002060"/>
                </a:solidFill>
                <a:latin typeface="+mn-lt"/>
              </a:rPr>
              <a:t> </a:t>
            </a:r>
            <a:r>
              <a:rPr lang="el-GR" altLang="el-GR" sz="1800" b="1" dirty="0" err="1">
                <a:solidFill>
                  <a:srgbClr val="002060"/>
                </a:solidFill>
                <a:latin typeface="+mn-lt"/>
              </a:rPr>
              <a:t>family</a:t>
            </a:r>
            <a:r>
              <a:rPr lang="el-GR" altLang="el-GR" sz="1800" b="1" dirty="0">
                <a:solidFill>
                  <a:srgbClr val="002060"/>
                </a:solidFill>
                <a:latin typeface="+mn-lt"/>
              </a:rPr>
              <a:t> in </a:t>
            </a:r>
            <a:r>
              <a:rPr lang="el-GR" altLang="el-GR" sz="1800" b="1" dirty="0" err="1">
                <a:solidFill>
                  <a:srgbClr val="002060"/>
                </a:solidFill>
                <a:latin typeface="+mn-lt"/>
              </a:rPr>
              <a:t>collaboration</a:t>
            </a:r>
            <a:r>
              <a:rPr lang="el-GR" altLang="el-GR" sz="1800" b="1" dirty="0">
                <a:solidFill>
                  <a:srgbClr val="002060"/>
                </a:solidFill>
                <a:latin typeface="+mn-lt"/>
              </a:rPr>
              <a:t> </a:t>
            </a:r>
            <a:r>
              <a:rPr lang="el-GR" altLang="el-GR" sz="1800" b="1" dirty="0" err="1">
                <a:solidFill>
                  <a:srgbClr val="002060"/>
                </a:solidFill>
                <a:latin typeface="+mn-lt"/>
              </a:rPr>
              <a:t>with</a:t>
            </a:r>
            <a:r>
              <a:rPr lang="el-GR" altLang="el-GR" sz="1800" b="1" dirty="0">
                <a:solidFill>
                  <a:srgbClr val="002060"/>
                </a:solidFill>
                <a:latin typeface="+mn-lt"/>
              </a:rPr>
              <a:t> the </a:t>
            </a:r>
            <a:r>
              <a:rPr lang="el-GR" altLang="el-GR" sz="1800" b="1" dirty="0" err="1">
                <a:solidFill>
                  <a:srgbClr val="002060"/>
                </a:solidFill>
                <a:latin typeface="+mn-lt"/>
              </a:rPr>
              <a:t>National</a:t>
            </a:r>
            <a:r>
              <a:rPr lang="el-GR" altLang="el-GR" sz="1800" b="1" dirty="0">
                <a:solidFill>
                  <a:srgbClr val="002060"/>
                </a:solidFill>
                <a:latin typeface="+mn-lt"/>
              </a:rPr>
              <a:t> </a:t>
            </a:r>
            <a:r>
              <a:rPr lang="el-GR" altLang="el-GR" sz="1800" b="1" dirty="0" err="1">
                <a:solidFill>
                  <a:srgbClr val="002060"/>
                </a:solidFill>
                <a:latin typeface="+mn-lt"/>
              </a:rPr>
              <a:t>Television</a:t>
            </a:r>
            <a:r>
              <a:rPr lang="el-GR" altLang="el-GR" sz="1800" b="1" dirty="0">
                <a:solidFill>
                  <a:srgbClr val="002060"/>
                </a:solidFill>
                <a:latin typeface="+mn-lt"/>
              </a:rPr>
              <a:t> of </a:t>
            </a:r>
            <a:r>
              <a:rPr lang="el-GR" altLang="el-GR" sz="1800" b="1" dirty="0" err="1">
                <a:solidFill>
                  <a:srgbClr val="002060"/>
                </a:solidFill>
                <a:latin typeface="+mn-lt"/>
              </a:rPr>
              <a:t>Greece</a:t>
            </a:r>
            <a:r>
              <a:rPr lang="el-GR" altLang="el-GR" sz="1800" b="1" dirty="0">
                <a:solidFill>
                  <a:srgbClr val="002060"/>
                </a:solidFill>
                <a:latin typeface="+mn-lt"/>
              </a:rPr>
              <a:t>, </a:t>
            </a:r>
            <a:r>
              <a:rPr lang="el-GR" altLang="el-GR" sz="1800" b="1" dirty="0" err="1">
                <a:solidFill>
                  <a:srgbClr val="002060"/>
                </a:solidFill>
                <a:latin typeface="+mn-lt"/>
              </a:rPr>
              <a:t>brought</a:t>
            </a:r>
            <a:r>
              <a:rPr lang="el-GR" altLang="el-GR" sz="1800" b="1" dirty="0">
                <a:solidFill>
                  <a:srgbClr val="002060"/>
                </a:solidFill>
                <a:latin typeface="+mn-lt"/>
              </a:rPr>
              <a:t> </a:t>
            </a:r>
            <a:r>
              <a:rPr lang="el-GR" altLang="el-GR" sz="1800" b="1" dirty="0" err="1">
                <a:solidFill>
                  <a:srgbClr val="002060"/>
                </a:solidFill>
                <a:latin typeface="+mn-lt"/>
              </a:rPr>
              <a:t>to</a:t>
            </a:r>
            <a:r>
              <a:rPr lang="el-GR" altLang="el-GR" sz="1800" b="1" dirty="0">
                <a:solidFill>
                  <a:srgbClr val="002060"/>
                </a:solidFill>
                <a:latin typeface="+mn-lt"/>
              </a:rPr>
              <a:t> </a:t>
            </a:r>
            <a:r>
              <a:rPr lang="el-GR" altLang="el-GR" sz="1800" b="1" dirty="0" err="1">
                <a:solidFill>
                  <a:srgbClr val="002060"/>
                </a:solidFill>
                <a:latin typeface="+mn-lt"/>
              </a:rPr>
              <a:t>our</a:t>
            </a:r>
            <a:r>
              <a:rPr lang="el-GR" altLang="el-GR" sz="1800" b="1" dirty="0">
                <a:solidFill>
                  <a:srgbClr val="002060"/>
                </a:solidFill>
                <a:latin typeface="+mn-lt"/>
              </a:rPr>
              <a:t> </a:t>
            </a:r>
            <a:r>
              <a:rPr lang="el-GR" altLang="el-GR" sz="1800" b="1" dirty="0" err="1">
                <a:solidFill>
                  <a:srgbClr val="002060"/>
                </a:solidFill>
                <a:latin typeface="+mn-lt"/>
              </a:rPr>
              <a:t>television</a:t>
            </a:r>
            <a:r>
              <a:rPr lang="el-GR" altLang="el-GR" sz="1800" b="1" dirty="0">
                <a:solidFill>
                  <a:srgbClr val="002060"/>
                </a:solidFill>
                <a:latin typeface="+mn-lt"/>
              </a:rPr>
              <a:t> </a:t>
            </a:r>
            <a:r>
              <a:rPr lang="el-GR" altLang="el-GR" sz="1800" b="1" dirty="0" err="1">
                <a:solidFill>
                  <a:srgbClr val="002060"/>
                </a:solidFill>
                <a:latin typeface="+mn-lt"/>
              </a:rPr>
              <a:t>receivers</a:t>
            </a:r>
            <a:r>
              <a:rPr lang="el-GR" altLang="el-GR" sz="1800" b="1" dirty="0">
                <a:solidFill>
                  <a:srgbClr val="002060"/>
                </a:solidFill>
                <a:latin typeface="+mn-lt"/>
              </a:rPr>
              <a:t> "</a:t>
            </a:r>
            <a:r>
              <a:rPr lang="el-GR" altLang="el-GR" sz="1800" b="1" dirty="0" err="1">
                <a:solidFill>
                  <a:srgbClr val="002060"/>
                </a:solidFill>
                <a:latin typeface="+mn-lt"/>
              </a:rPr>
              <a:t>Frutopia</a:t>
            </a:r>
            <a:r>
              <a:rPr lang="el-GR" altLang="el-GR" sz="1800" b="1" dirty="0">
                <a:solidFill>
                  <a:srgbClr val="002060"/>
                </a:solidFill>
                <a:latin typeface="+mn-lt"/>
              </a:rPr>
              <a:t>" (1985) </a:t>
            </a:r>
            <a:r>
              <a:rPr lang="el-GR" altLang="el-GR" sz="1800" b="1" dirty="0" err="1">
                <a:solidFill>
                  <a:srgbClr val="002060"/>
                </a:solidFill>
                <a:latin typeface="+mn-lt"/>
              </a:rPr>
              <a:t>by</a:t>
            </a:r>
            <a:r>
              <a:rPr lang="el-GR" altLang="el-GR" sz="1800" b="1" dirty="0">
                <a:solidFill>
                  <a:srgbClr val="002060"/>
                </a:solidFill>
                <a:latin typeface="+mn-lt"/>
              </a:rPr>
              <a:t> </a:t>
            </a:r>
            <a:r>
              <a:rPr lang="el-GR" altLang="el-GR" sz="1800" b="1" dirty="0" err="1">
                <a:solidFill>
                  <a:srgbClr val="002060"/>
                </a:solidFill>
                <a:latin typeface="+mn-lt"/>
              </a:rPr>
              <a:t>Evgenios</a:t>
            </a:r>
            <a:r>
              <a:rPr lang="el-GR" altLang="el-GR" sz="1800" b="1" dirty="0">
                <a:solidFill>
                  <a:srgbClr val="002060"/>
                </a:solidFill>
                <a:latin typeface="+mn-lt"/>
              </a:rPr>
              <a:t> </a:t>
            </a:r>
            <a:r>
              <a:rPr lang="el-GR" altLang="el-GR" sz="1800" b="1" dirty="0" err="1">
                <a:solidFill>
                  <a:srgbClr val="002060"/>
                </a:solidFill>
                <a:latin typeface="+mn-lt"/>
              </a:rPr>
              <a:t>Trivizas</a:t>
            </a:r>
            <a:r>
              <a:rPr lang="el-GR" altLang="el-GR" sz="1800" b="1" dirty="0">
                <a:solidFill>
                  <a:srgbClr val="002060"/>
                </a:solidFill>
                <a:latin typeface="+mn-lt"/>
              </a:rPr>
              <a:t> and "</a:t>
            </a:r>
            <a:r>
              <a:rPr lang="el-GR" altLang="el-GR" sz="1800" b="1" dirty="0" err="1">
                <a:solidFill>
                  <a:srgbClr val="002060"/>
                </a:solidFill>
                <a:latin typeface="+mn-lt"/>
              </a:rPr>
              <a:t>Tou</a:t>
            </a:r>
            <a:r>
              <a:rPr lang="el-GR" altLang="el-GR" sz="1800" b="1" dirty="0">
                <a:solidFill>
                  <a:srgbClr val="002060"/>
                </a:solidFill>
                <a:latin typeface="+mn-lt"/>
              </a:rPr>
              <a:t> </a:t>
            </a:r>
            <a:r>
              <a:rPr lang="el-GR" altLang="el-GR" sz="1800" b="1" dirty="0" err="1">
                <a:solidFill>
                  <a:srgbClr val="002060"/>
                </a:solidFill>
                <a:latin typeface="+mn-lt"/>
              </a:rPr>
              <a:t>koutiou</a:t>
            </a:r>
            <a:r>
              <a:rPr lang="el-GR" altLang="el-GR" sz="1800" b="1" dirty="0">
                <a:solidFill>
                  <a:srgbClr val="002060"/>
                </a:solidFill>
                <a:latin typeface="+mn-lt"/>
              </a:rPr>
              <a:t> </a:t>
            </a:r>
            <a:r>
              <a:rPr lang="el-GR" altLang="el-GR" sz="1800" b="1" dirty="0" err="1">
                <a:solidFill>
                  <a:srgbClr val="002060"/>
                </a:solidFill>
                <a:latin typeface="+mn-lt"/>
              </a:rPr>
              <a:t>ta</a:t>
            </a:r>
            <a:r>
              <a:rPr lang="el-GR" altLang="el-GR" sz="1800" b="1" dirty="0">
                <a:solidFill>
                  <a:srgbClr val="002060"/>
                </a:solidFill>
                <a:latin typeface="+mn-lt"/>
              </a:rPr>
              <a:t> </a:t>
            </a:r>
            <a:r>
              <a:rPr lang="el-GR" altLang="el-GR" sz="1800" b="1" dirty="0" err="1">
                <a:solidFill>
                  <a:srgbClr val="002060"/>
                </a:solidFill>
                <a:latin typeface="+mn-lt"/>
              </a:rPr>
              <a:t>paramythia</a:t>
            </a:r>
            <a:r>
              <a:rPr lang="el-GR" altLang="el-GR" sz="1800" b="1" dirty="0">
                <a:solidFill>
                  <a:srgbClr val="002060"/>
                </a:solidFill>
                <a:latin typeface="+mn-lt"/>
              </a:rPr>
              <a:t>" (1987).</a:t>
            </a:r>
          </a:p>
          <a:p>
            <a:pPr algn="ctr" eaLnBrk="1" hangingPunct="1">
              <a:lnSpc>
                <a:spcPct val="100000"/>
              </a:lnSpc>
              <a:spcBef>
                <a:spcPct val="0"/>
              </a:spcBef>
              <a:buFontTx/>
              <a:buNone/>
            </a:pPr>
            <a:r>
              <a:rPr lang="el-GR" altLang="el-GR" sz="2000" b="1" dirty="0">
                <a:solidFill>
                  <a:srgbClr val="1F1A17"/>
                </a:solidFill>
                <a:latin typeface="Georgia Pro Light" panose="02040302050405020303" pitchFamily="18" charset="0"/>
              </a:rPr>
              <a:t>).</a:t>
            </a:r>
          </a:p>
        </p:txBody>
      </p:sp>
      <p:pic>
        <p:nvPicPr>
          <p:cNvPr id="12296" name="Picture 6" descr="Λεβέτι - Του Κουτιού τα Παραμύθια. Του Κουτιού τα Παραμύθια ήταν μια  παιδική σειρά με κούκλες για το μαγικό κουτί, όπως έλεγαν κάποτε την  τηλεόραση. Πρωταγωνιστής ήταν ένα μικρό κορίτσι, η Παρασκευούλα,">
            <a:extLst>
              <a:ext uri="{FF2B5EF4-FFF2-40B4-BE49-F238E27FC236}">
                <a16:creationId xmlns:a16="http://schemas.microsoft.com/office/drawing/2014/main" id="{8F06FCF8-FA3A-F265-86B6-7BF2281F21A0}"/>
              </a:ext>
            </a:extLst>
          </p:cNvPr>
          <p:cNvPicPr>
            <a:picLocks noChangeAspect="1" noChangeArrowheads="1"/>
          </p:cNvPicPr>
          <p:nvPr/>
        </p:nvPicPr>
        <p:blipFill>
          <a:blip r:embed="rId4"/>
          <a:srcRect/>
          <a:stretch>
            <a:fillRect/>
          </a:stretch>
        </p:blipFill>
        <p:spPr bwMode="auto">
          <a:xfrm>
            <a:off x="7292522" y="2735716"/>
            <a:ext cx="4564063"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p:cTn id="7" dur="500" fill="hold"/>
                                        <p:tgtEl>
                                          <p:spTgt spid="12292"/>
                                        </p:tgtEl>
                                        <p:attrNameLst>
                                          <p:attrName>ppt_w</p:attrName>
                                        </p:attrNameLst>
                                      </p:cBhvr>
                                      <p:tavLst>
                                        <p:tav tm="0">
                                          <p:val>
                                            <p:fltVal val="0"/>
                                          </p:val>
                                        </p:tav>
                                        <p:tav tm="100000">
                                          <p:val>
                                            <p:strVal val="#ppt_w"/>
                                          </p:val>
                                        </p:tav>
                                      </p:tavLst>
                                    </p:anim>
                                    <p:anim calcmode="lin" valueType="num">
                                      <p:cBhvr>
                                        <p:cTn id="8" dur="500" fill="hold"/>
                                        <p:tgtEl>
                                          <p:spTgt spid="12292"/>
                                        </p:tgtEl>
                                        <p:attrNameLst>
                                          <p:attrName>ppt_h</p:attrName>
                                        </p:attrNameLst>
                                      </p:cBhvr>
                                      <p:tavLst>
                                        <p:tav tm="0">
                                          <p:val>
                                            <p:fltVal val="0"/>
                                          </p:val>
                                        </p:tav>
                                        <p:tav tm="100000">
                                          <p:val>
                                            <p:strVal val="#ppt_h"/>
                                          </p:val>
                                        </p:tav>
                                      </p:tavLst>
                                    </p:anim>
                                    <p:animEffect transition="in" filter="fade">
                                      <p:cBhvr>
                                        <p:cTn id="9" dur="500"/>
                                        <p:tgtEl>
                                          <p:spTgt spid="1229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3314"/>
                                        </p:tgtEl>
                                        <p:attrNameLst>
                                          <p:attrName>style.visibility</p:attrName>
                                        </p:attrNameLst>
                                      </p:cBhvr>
                                      <p:to>
                                        <p:strVal val="visible"/>
                                      </p:to>
                                    </p:set>
                                    <p:anim calcmode="lin" valueType="num">
                                      <p:cBhvr>
                                        <p:cTn id="14" dur="500" fill="hold"/>
                                        <p:tgtEl>
                                          <p:spTgt spid="13314"/>
                                        </p:tgtEl>
                                        <p:attrNameLst>
                                          <p:attrName>ppt_w</p:attrName>
                                        </p:attrNameLst>
                                      </p:cBhvr>
                                      <p:tavLst>
                                        <p:tav tm="0">
                                          <p:val>
                                            <p:fltVal val="0"/>
                                          </p:val>
                                        </p:tav>
                                        <p:tav tm="100000">
                                          <p:val>
                                            <p:strVal val="#ppt_w"/>
                                          </p:val>
                                        </p:tav>
                                      </p:tavLst>
                                    </p:anim>
                                    <p:anim calcmode="lin" valueType="num">
                                      <p:cBhvr>
                                        <p:cTn id="15" dur="500" fill="hold"/>
                                        <p:tgtEl>
                                          <p:spTgt spid="13314"/>
                                        </p:tgtEl>
                                        <p:attrNameLst>
                                          <p:attrName>ppt_h</p:attrName>
                                        </p:attrNameLst>
                                      </p:cBhvr>
                                      <p:tavLst>
                                        <p:tav tm="0">
                                          <p:val>
                                            <p:fltVal val="0"/>
                                          </p:val>
                                        </p:tav>
                                        <p:tav tm="100000">
                                          <p:val>
                                            <p:strVal val="#ppt_h"/>
                                          </p:val>
                                        </p:tav>
                                      </p:tavLst>
                                    </p:anim>
                                    <p:animEffect transition="in" filter="fade">
                                      <p:cBhvr>
                                        <p:cTn id="16" dur="500"/>
                                        <p:tgtEl>
                                          <p:spTgt spid="1331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13319">
                                            <p:txEl>
                                              <p:pRg st="0" end="0"/>
                                            </p:txEl>
                                          </p:spTgt>
                                        </p:tgtEl>
                                        <p:attrNameLst>
                                          <p:attrName>style.visibility</p:attrName>
                                        </p:attrNameLst>
                                      </p:cBhvr>
                                      <p:to>
                                        <p:strVal val="visible"/>
                                      </p:to>
                                    </p:set>
                                    <p:animEffect transition="in" filter="wipe(down)">
                                      <p:cBhvr>
                                        <p:cTn id="21" dur="500"/>
                                        <p:tgtEl>
                                          <p:spTgt spid="1331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nodeType="clickEffect">
                                  <p:stCondLst>
                                    <p:cond delay="0"/>
                                  </p:stCondLst>
                                  <p:childTnLst>
                                    <p:set>
                                      <p:cBhvr>
                                        <p:cTn id="25" dur="1" fill="hold">
                                          <p:stCondLst>
                                            <p:cond delay="0"/>
                                          </p:stCondLst>
                                        </p:cTn>
                                        <p:tgtEl>
                                          <p:spTgt spid="13319">
                                            <p:txEl>
                                              <p:pRg st="1" end="1"/>
                                            </p:txEl>
                                          </p:spTgt>
                                        </p:tgtEl>
                                        <p:attrNameLst>
                                          <p:attrName>style.visibility</p:attrName>
                                        </p:attrNameLst>
                                      </p:cBhvr>
                                      <p:to>
                                        <p:strVal val="visible"/>
                                      </p:to>
                                    </p:set>
                                    <p:animEffect transition="in" filter="wipe(down)">
                                      <p:cBhvr>
                                        <p:cTn id="26" dur="500"/>
                                        <p:tgtEl>
                                          <p:spTgt spid="13319">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16" fill="hold" nodeType="clickEffect">
                                  <p:stCondLst>
                                    <p:cond delay="0"/>
                                  </p:stCondLst>
                                  <p:childTnLst>
                                    <p:set>
                                      <p:cBhvr>
                                        <p:cTn id="30" dur="1" fill="hold">
                                          <p:stCondLst>
                                            <p:cond delay="0"/>
                                          </p:stCondLst>
                                        </p:cTn>
                                        <p:tgtEl>
                                          <p:spTgt spid="12293"/>
                                        </p:tgtEl>
                                        <p:attrNameLst>
                                          <p:attrName>style.visibility</p:attrName>
                                        </p:attrNameLst>
                                      </p:cBhvr>
                                      <p:to>
                                        <p:strVal val="visible"/>
                                      </p:to>
                                    </p:set>
                                    <p:anim calcmode="lin" valueType="num">
                                      <p:cBhvr>
                                        <p:cTn id="31" dur="500" fill="hold"/>
                                        <p:tgtEl>
                                          <p:spTgt spid="12293"/>
                                        </p:tgtEl>
                                        <p:attrNameLst>
                                          <p:attrName>ppt_w</p:attrName>
                                        </p:attrNameLst>
                                      </p:cBhvr>
                                      <p:tavLst>
                                        <p:tav tm="0">
                                          <p:val>
                                            <p:fltVal val="0"/>
                                          </p:val>
                                        </p:tav>
                                        <p:tav tm="100000">
                                          <p:val>
                                            <p:strVal val="#ppt_w"/>
                                          </p:val>
                                        </p:tav>
                                      </p:tavLst>
                                    </p:anim>
                                    <p:anim calcmode="lin" valueType="num">
                                      <p:cBhvr>
                                        <p:cTn id="32" dur="500" fill="hold"/>
                                        <p:tgtEl>
                                          <p:spTgt spid="12293"/>
                                        </p:tgtEl>
                                        <p:attrNameLst>
                                          <p:attrName>ppt_h</p:attrName>
                                        </p:attrNameLst>
                                      </p:cBhvr>
                                      <p:tavLst>
                                        <p:tav tm="0">
                                          <p:val>
                                            <p:fltVal val="0"/>
                                          </p:val>
                                        </p:tav>
                                        <p:tav tm="100000">
                                          <p:val>
                                            <p:strVal val="#ppt_h"/>
                                          </p:val>
                                        </p:tav>
                                      </p:tavLst>
                                    </p:anim>
                                    <p:animEffect transition="in" filter="fade">
                                      <p:cBhvr>
                                        <p:cTn id="33" dur="5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2292" grpId="0"/>
      <p:bldP spid="1331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F82EB7BE-BE57-0492-550E-94C49D2499B3}"/>
              </a:ext>
            </a:extLst>
          </p:cNvPr>
          <p:cNvSpPr>
            <a:spLocks noGrp="1"/>
          </p:cNvSpPr>
          <p:nvPr>
            <p:ph type="subTitle" idx="1"/>
          </p:nvPr>
        </p:nvSpPr>
        <p:spPr>
          <a:xfrm>
            <a:off x="1113809" y="953037"/>
            <a:ext cx="4036333" cy="5347751"/>
          </a:xfrm>
        </p:spPr>
        <p:txBody>
          <a:bodyPr anchor="b">
            <a:normAutofit/>
          </a:bodyPr>
          <a:lstStyle/>
          <a:p>
            <a:pPr algn="l"/>
            <a:r>
              <a:rPr lang="el-GR" sz="2000" b="1" dirty="0"/>
              <a:t>Οι θεατρικές παραστάσεις με κούκλες προσφέρουν πολλά οφέλη, ειδικά για τα παιδιά. Ενθαρρύνουν τη </a:t>
            </a:r>
            <a:r>
              <a:rPr lang="el-GR" sz="2000" b="1" dirty="0">
                <a:solidFill>
                  <a:srgbClr val="FF0000"/>
                </a:solidFill>
              </a:rPr>
              <a:t>δημιουργικότητα</a:t>
            </a:r>
            <a:r>
              <a:rPr lang="el-GR" sz="2000" b="1" dirty="0"/>
              <a:t>, τη </a:t>
            </a:r>
            <a:r>
              <a:rPr lang="el-GR" sz="2000" b="1" dirty="0">
                <a:solidFill>
                  <a:srgbClr val="FF0000"/>
                </a:solidFill>
              </a:rPr>
              <a:t>φαντασία</a:t>
            </a:r>
            <a:r>
              <a:rPr lang="el-GR" sz="2000" b="1" dirty="0"/>
              <a:t> και τις </a:t>
            </a:r>
            <a:r>
              <a:rPr lang="el-GR" sz="2000" b="1" dirty="0">
                <a:solidFill>
                  <a:srgbClr val="FF0000"/>
                </a:solidFill>
              </a:rPr>
              <a:t>δεξιότητες επίλυσης προβλημάτων</a:t>
            </a:r>
            <a:r>
              <a:rPr lang="el-GR" sz="2000" b="1" dirty="0"/>
              <a:t>. Μπορεί επίσης να βελτιώσει τις </a:t>
            </a:r>
            <a:r>
              <a:rPr lang="el-GR" sz="2000" b="1" dirty="0">
                <a:solidFill>
                  <a:srgbClr val="FF0000"/>
                </a:solidFill>
              </a:rPr>
              <a:t>δεξιότητες επικοινωνίας</a:t>
            </a:r>
            <a:r>
              <a:rPr lang="el-GR" sz="2000" b="1" dirty="0"/>
              <a:t> καθώς τα παιδιά μαθαίνουν να ερμηνεύουν τις ενέργειες και τις εκφράσεις των κουκλών. Επιπλέον, μπορούν να έχουν εκπαιδευτικό χαρακτήρα καθώς </a:t>
            </a:r>
            <a:r>
              <a:rPr lang="el-GR" sz="2000" b="1" dirty="0">
                <a:solidFill>
                  <a:srgbClr val="FF0000"/>
                </a:solidFill>
              </a:rPr>
              <a:t>διδάσκουν αξίες </a:t>
            </a:r>
            <a:r>
              <a:rPr lang="el-GR" sz="2000" b="1" dirty="0"/>
              <a:t>με έναν ενδιαφέροντα και διασκεδαστικό τρόπο. Χρησιμοποιούνται επίσης από ειδικούς ψυχικής υγείας και για </a:t>
            </a:r>
            <a:r>
              <a:rPr lang="el-GR" sz="2000" b="1" dirty="0">
                <a:solidFill>
                  <a:srgbClr val="FF0000"/>
                </a:solidFill>
              </a:rPr>
              <a:t>θεραπευτικούς λόγους</a:t>
            </a:r>
            <a:r>
              <a:rPr lang="el-GR" sz="2000" b="1" dirty="0"/>
              <a:t>.</a:t>
            </a:r>
          </a:p>
        </p:txBody>
      </p:sp>
      <p:grpSp>
        <p:nvGrpSpPr>
          <p:cNvPr id="19" name="Group 18">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0" name="Rectangle 19">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B6DAAAA-B977-BEDD-C8A5-72A717166928}"/>
              </a:ext>
            </a:extLst>
          </p:cNvPr>
          <p:cNvPicPr>
            <a:picLocks noChangeAspect="1"/>
          </p:cNvPicPr>
          <p:nvPr/>
        </p:nvPicPr>
        <p:blipFill rotWithShape="1">
          <a:blip r:embed="rId2"/>
          <a:srcRect r="1" b="746"/>
          <a:stretch/>
        </p:blipFill>
        <p:spPr>
          <a:xfrm>
            <a:off x="5949322" y="666728"/>
            <a:ext cx="5482341" cy="5465791"/>
          </a:xfrm>
          <a:prstGeom prst="rect">
            <a:avLst/>
          </a:prstGeom>
        </p:spPr>
      </p:pic>
    </p:spTree>
    <p:extLst>
      <p:ext uri="{BB962C8B-B14F-4D97-AF65-F5344CB8AC3E}">
        <p14:creationId xmlns:p14="http://schemas.microsoft.com/office/powerpoint/2010/main" val="130430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82EB7BE-BE57-0492-550E-94C49D2499B3}"/>
              </a:ext>
            </a:extLst>
          </p:cNvPr>
          <p:cNvSpPr>
            <a:spLocks noGrp="1"/>
          </p:cNvSpPr>
          <p:nvPr>
            <p:ph type="subTitle" idx="1"/>
          </p:nvPr>
        </p:nvSpPr>
        <p:spPr>
          <a:xfrm>
            <a:off x="1113809" y="953037"/>
            <a:ext cx="4036333" cy="5347751"/>
          </a:xfrm>
        </p:spPr>
        <p:txBody>
          <a:bodyPr anchor="b">
            <a:normAutofit fontScale="92500"/>
          </a:bodyPr>
          <a:lstStyle/>
          <a:p>
            <a:pPr>
              <a:defRPr/>
            </a:pPr>
            <a:endParaRPr lang="en-US" sz="3200" b="1" dirty="0">
              <a:solidFill>
                <a:srgbClr val="0070C0"/>
              </a:solidFill>
              <a:effectLst>
                <a:outerShdw blurRad="38100" dist="38100" dir="2700000" algn="tl">
                  <a:srgbClr val="000000">
                    <a:alpha val="43137"/>
                  </a:srgbClr>
                </a:outerShdw>
              </a:effectLst>
            </a:endParaRPr>
          </a:p>
          <a:p>
            <a:pPr>
              <a:defRPr/>
            </a:pPr>
            <a:r>
              <a:rPr lang="en-US" sz="3200" b="1" dirty="0">
                <a:solidFill>
                  <a:srgbClr val="0070C0"/>
                </a:solidFill>
                <a:effectLst>
                  <a:outerShdw blurRad="38100" dist="38100" dir="2700000" algn="tl">
                    <a:srgbClr val="000000">
                      <a:alpha val="43137"/>
                    </a:srgbClr>
                  </a:outerShdw>
                </a:effectLst>
              </a:rPr>
              <a:t>BENEFITS</a:t>
            </a:r>
          </a:p>
          <a:p>
            <a:pPr>
              <a:defRPr/>
            </a:pPr>
            <a:endParaRPr lang="en-US" sz="3200" b="1" dirty="0">
              <a:solidFill>
                <a:srgbClr val="0070C0"/>
              </a:solidFill>
              <a:effectLst>
                <a:outerShdw blurRad="38100" dist="38100" dir="2700000" algn="tl">
                  <a:srgbClr val="000000">
                    <a:alpha val="43137"/>
                  </a:srgbClr>
                </a:outerShdw>
              </a:effectLst>
            </a:endParaRPr>
          </a:p>
          <a:p>
            <a:pPr algn="l">
              <a:buFont typeface="Wingdings" pitchFamily="2" charset="2"/>
              <a:buChar char="ü"/>
              <a:defRPr/>
            </a:pPr>
            <a:r>
              <a:rPr lang="el-GR" sz="2000" dirty="0" err="1"/>
              <a:t>Puppet</a:t>
            </a:r>
            <a:r>
              <a:rPr lang="el-GR" sz="2000" dirty="0"/>
              <a:t> </a:t>
            </a:r>
            <a:r>
              <a:rPr lang="el-GR" sz="2000" dirty="0" err="1"/>
              <a:t>shows</a:t>
            </a:r>
            <a:r>
              <a:rPr lang="el-GR" sz="2000" dirty="0"/>
              <a:t> </a:t>
            </a:r>
            <a:r>
              <a:rPr lang="el-GR" sz="2000" dirty="0" err="1"/>
              <a:t>offer</a:t>
            </a:r>
            <a:r>
              <a:rPr lang="el-GR" sz="2000" dirty="0"/>
              <a:t> </a:t>
            </a:r>
            <a:r>
              <a:rPr lang="el-GR" sz="2000" dirty="0" err="1"/>
              <a:t>many</a:t>
            </a:r>
            <a:r>
              <a:rPr lang="el-GR" sz="2000" dirty="0"/>
              <a:t> </a:t>
            </a:r>
            <a:r>
              <a:rPr lang="el-GR" sz="2000" dirty="0" err="1"/>
              <a:t>benefits</a:t>
            </a:r>
            <a:r>
              <a:rPr lang="el-GR" sz="2000" dirty="0"/>
              <a:t>, </a:t>
            </a:r>
            <a:r>
              <a:rPr lang="el-GR" sz="2000" dirty="0" err="1"/>
              <a:t>especially</a:t>
            </a:r>
            <a:r>
              <a:rPr lang="el-GR" sz="2000" dirty="0"/>
              <a:t> for </a:t>
            </a:r>
            <a:r>
              <a:rPr lang="el-GR" sz="2000" dirty="0" err="1"/>
              <a:t>children</a:t>
            </a:r>
            <a:r>
              <a:rPr lang="el-GR" sz="2000" dirty="0"/>
              <a:t>. </a:t>
            </a:r>
            <a:r>
              <a:rPr lang="el-GR" sz="2000" dirty="0" err="1"/>
              <a:t>They</a:t>
            </a:r>
            <a:r>
              <a:rPr lang="el-GR" sz="2000" dirty="0"/>
              <a:t> </a:t>
            </a:r>
            <a:r>
              <a:rPr lang="el-GR" sz="2000" dirty="0" err="1"/>
              <a:t>encourage</a:t>
            </a:r>
            <a:r>
              <a:rPr lang="el-GR" sz="2000" dirty="0"/>
              <a:t> </a:t>
            </a:r>
            <a:r>
              <a:rPr lang="el-GR" sz="2000" dirty="0" err="1"/>
              <a:t>creativity</a:t>
            </a:r>
            <a:r>
              <a:rPr lang="el-GR" sz="2000" dirty="0"/>
              <a:t>, </a:t>
            </a:r>
            <a:r>
              <a:rPr lang="el-GR" sz="2000" dirty="0" err="1"/>
              <a:t>imaginationand</a:t>
            </a:r>
            <a:r>
              <a:rPr lang="el-GR" sz="2000" dirty="0"/>
              <a:t> </a:t>
            </a:r>
            <a:r>
              <a:rPr lang="el-GR" sz="2000" dirty="0" err="1"/>
              <a:t>problem-solving</a:t>
            </a:r>
            <a:r>
              <a:rPr lang="el-GR" sz="2000" dirty="0"/>
              <a:t> </a:t>
            </a:r>
            <a:r>
              <a:rPr lang="el-GR" sz="2000" dirty="0" err="1"/>
              <a:t>skills</a:t>
            </a:r>
            <a:r>
              <a:rPr lang="el-GR" sz="2000" dirty="0"/>
              <a:t>. </a:t>
            </a:r>
            <a:endParaRPr lang="en-US" sz="2000" dirty="0"/>
          </a:p>
          <a:p>
            <a:pPr algn="l">
              <a:buFont typeface="Wingdings" pitchFamily="2" charset="2"/>
              <a:buChar char="ü"/>
              <a:defRPr/>
            </a:pPr>
            <a:r>
              <a:rPr lang="el-GR" sz="2000" dirty="0" err="1"/>
              <a:t>It</a:t>
            </a:r>
            <a:r>
              <a:rPr lang="el-GR" sz="2000" dirty="0"/>
              <a:t> </a:t>
            </a:r>
            <a:r>
              <a:rPr lang="el-GR" sz="2000" dirty="0" err="1"/>
              <a:t>can</a:t>
            </a:r>
            <a:r>
              <a:rPr lang="el-GR" sz="2000" dirty="0"/>
              <a:t> </a:t>
            </a:r>
            <a:r>
              <a:rPr lang="el-GR" sz="2000" dirty="0" err="1"/>
              <a:t>also</a:t>
            </a:r>
            <a:r>
              <a:rPr lang="el-GR" sz="2000" dirty="0"/>
              <a:t> </a:t>
            </a:r>
            <a:r>
              <a:rPr lang="el-GR" sz="2000" dirty="0" err="1"/>
              <a:t>improve</a:t>
            </a:r>
            <a:r>
              <a:rPr lang="el-GR" sz="2000" dirty="0"/>
              <a:t> </a:t>
            </a:r>
            <a:r>
              <a:rPr lang="el-GR" sz="2000" dirty="0" err="1"/>
              <a:t>communication</a:t>
            </a:r>
            <a:r>
              <a:rPr lang="el-GR" sz="2000" dirty="0"/>
              <a:t> </a:t>
            </a:r>
            <a:r>
              <a:rPr lang="el-GR" sz="2000" dirty="0" err="1"/>
              <a:t>skills</a:t>
            </a:r>
            <a:r>
              <a:rPr lang="el-GR" sz="2000" dirty="0"/>
              <a:t> </a:t>
            </a:r>
            <a:r>
              <a:rPr lang="el-GR" sz="2000" dirty="0" err="1"/>
              <a:t>as</a:t>
            </a:r>
            <a:r>
              <a:rPr lang="el-GR" sz="2000" dirty="0"/>
              <a:t> </a:t>
            </a:r>
            <a:r>
              <a:rPr lang="el-GR" sz="2000" dirty="0" err="1"/>
              <a:t>children</a:t>
            </a:r>
            <a:r>
              <a:rPr lang="el-GR" sz="2000" dirty="0"/>
              <a:t> </a:t>
            </a:r>
            <a:r>
              <a:rPr lang="el-GR" sz="2000" dirty="0" err="1"/>
              <a:t>learn</a:t>
            </a:r>
            <a:r>
              <a:rPr lang="el-GR" sz="2000" dirty="0"/>
              <a:t> </a:t>
            </a:r>
            <a:r>
              <a:rPr lang="el-GR" sz="2000" dirty="0" err="1"/>
              <a:t>to</a:t>
            </a:r>
            <a:r>
              <a:rPr lang="el-GR" sz="2000" dirty="0"/>
              <a:t> </a:t>
            </a:r>
            <a:r>
              <a:rPr lang="el-GR" sz="2000" dirty="0" err="1"/>
              <a:t>interpret</a:t>
            </a:r>
            <a:r>
              <a:rPr lang="el-GR" sz="2000" dirty="0"/>
              <a:t> the </a:t>
            </a:r>
            <a:r>
              <a:rPr lang="el-GR" sz="2000" dirty="0" err="1"/>
              <a:t>puppet’s</a:t>
            </a:r>
            <a:r>
              <a:rPr lang="el-GR" sz="2000" dirty="0"/>
              <a:t> ' </a:t>
            </a:r>
            <a:r>
              <a:rPr lang="el-GR" sz="2000" dirty="0" err="1"/>
              <a:t>actions</a:t>
            </a:r>
            <a:r>
              <a:rPr lang="el-GR" sz="2000" dirty="0"/>
              <a:t> and </a:t>
            </a:r>
            <a:r>
              <a:rPr lang="el-GR" sz="2000" dirty="0" err="1"/>
              <a:t>expressions</a:t>
            </a:r>
            <a:r>
              <a:rPr lang="el-GR" sz="2000" dirty="0"/>
              <a:t>.  </a:t>
            </a:r>
            <a:endParaRPr lang="en-US" sz="2000" dirty="0"/>
          </a:p>
          <a:p>
            <a:pPr algn="l">
              <a:buFont typeface="Wingdings" pitchFamily="2" charset="2"/>
              <a:buChar char="ü"/>
              <a:defRPr/>
            </a:pPr>
            <a:r>
              <a:rPr lang="el-GR" sz="2000" dirty="0"/>
              <a:t>In </a:t>
            </a:r>
            <a:r>
              <a:rPr lang="el-GR" sz="2000" dirty="0" err="1"/>
              <a:t>addition</a:t>
            </a:r>
            <a:r>
              <a:rPr lang="el-GR" sz="2000" dirty="0"/>
              <a:t>, </a:t>
            </a:r>
            <a:r>
              <a:rPr lang="el-GR" sz="2000" dirty="0" err="1"/>
              <a:t>they</a:t>
            </a:r>
            <a:r>
              <a:rPr lang="el-GR" sz="2000" dirty="0"/>
              <a:t> </a:t>
            </a:r>
            <a:r>
              <a:rPr lang="el-GR" sz="2000" dirty="0" err="1"/>
              <a:t>can</a:t>
            </a:r>
            <a:r>
              <a:rPr lang="el-GR" sz="2000" dirty="0"/>
              <a:t> </a:t>
            </a:r>
            <a:r>
              <a:rPr lang="el-GR" sz="2000" dirty="0" err="1"/>
              <a:t>be</a:t>
            </a:r>
            <a:r>
              <a:rPr lang="el-GR" sz="2000" dirty="0"/>
              <a:t> </a:t>
            </a:r>
            <a:r>
              <a:rPr lang="el-GR" sz="2000" dirty="0" err="1"/>
              <a:t>educational</a:t>
            </a:r>
            <a:r>
              <a:rPr lang="el-GR" sz="2000" dirty="0"/>
              <a:t> in </a:t>
            </a:r>
            <a:r>
              <a:rPr lang="el-GR" sz="2000" dirty="0" err="1"/>
              <a:t>nature</a:t>
            </a:r>
            <a:r>
              <a:rPr lang="el-GR" sz="2000" dirty="0"/>
              <a:t> </a:t>
            </a:r>
            <a:r>
              <a:rPr lang="el-GR" sz="2000" dirty="0" err="1"/>
              <a:t>as</a:t>
            </a:r>
            <a:r>
              <a:rPr lang="el-GR" sz="2000" dirty="0"/>
              <a:t> </a:t>
            </a:r>
            <a:r>
              <a:rPr lang="el-GR" sz="2000" dirty="0" err="1"/>
              <a:t>they</a:t>
            </a:r>
            <a:r>
              <a:rPr lang="el-GR" sz="2000" dirty="0"/>
              <a:t> </a:t>
            </a:r>
            <a:r>
              <a:rPr lang="el-GR" sz="2000" dirty="0" err="1"/>
              <a:t>teach</a:t>
            </a:r>
            <a:r>
              <a:rPr lang="el-GR" sz="2000" dirty="0"/>
              <a:t> </a:t>
            </a:r>
            <a:r>
              <a:rPr lang="el-GR" sz="2000" dirty="0" err="1"/>
              <a:t>values</a:t>
            </a:r>
            <a:r>
              <a:rPr lang="el-GR" sz="2000" dirty="0"/>
              <a:t> ​​in </a:t>
            </a:r>
            <a:r>
              <a:rPr lang="el-GR" sz="2000" dirty="0" err="1"/>
              <a:t>an</a:t>
            </a:r>
            <a:r>
              <a:rPr lang="el-GR" sz="2000" dirty="0"/>
              <a:t> </a:t>
            </a:r>
            <a:r>
              <a:rPr lang="el-GR" sz="2000" dirty="0" err="1"/>
              <a:t>interesting</a:t>
            </a:r>
            <a:r>
              <a:rPr lang="el-GR" sz="2000" dirty="0"/>
              <a:t> and </a:t>
            </a:r>
            <a:r>
              <a:rPr lang="el-GR" sz="2000" dirty="0" err="1"/>
              <a:t>entertaining</a:t>
            </a:r>
            <a:r>
              <a:rPr lang="el-GR" sz="2000" dirty="0"/>
              <a:t> </a:t>
            </a:r>
            <a:r>
              <a:rPr lang="el-GR" sz="2000" dirty="0" err="1"/>
              <a:t>way</a:t>
            </a:r>
            <a:r>
              <a:rPr lang="el-GR" sz="2000" dirty="0"/>
              <a:t>. </a:t>
            </a:r>
            <a:endParaRPr lang="en-US" sz="2000" dirty="0"/>
          </a:p>
          <a:p>
            <a:pPr algn="l">
              <a:buFont typeface="Wingdings" pitchFamily="2" charset="2"/>
              <a:buChar char="ü"/>
              <a:defRPr/>
            </a:pPr>
            <a:r>
              <a:rPr lang="el-GR" sz="2000" dirty="0"/>
              <a:t>Τ</a:t>
            </a:r>
            <a:r>
              <a:rPr lang="en-US" sz="2000" dirty="0"/>
              <a:t>hey are also used by mental health professionals for therapeutic purposes.</a:t>
            </a:r>
          </a:p>
          <a:p>
            <a:pPr algn="l"/>
            <a:endParaRPr lang="el-GR" sz="2000" b="1" dirty="0"/>
          </a:p>
        </p:txBody>
      </p:sp>
      <p:pic>
        <p:nvPicPr>
          <p:cNvPr id="4" name="Picture 3">
            <a:extLst>
              <a:ext uri="{FF2B5EF4-FFF2-40B4-BE49-F238E27FC236}">
                <a16:creationId xmlns:a16="http://schemas.microsoft.com/office/drawing/2014/main" id="{AB6DAAAA-B977-BEDD-C8A5-72A717166928}"/>
              </a:ext>
            </a:extLst>
          </p:cNvPr>
          <p:cNvPicPr>
            <a:picLocks noChangeAspect="1"/>
          </p:cNvPicPr>
          <p:nvPr/>
        </p:nvPicPr>
        <p:blipFill rotWithShape="1">
          <a:blip r:embed="rId2"/>
          <a:srcRect r="1" b="746"/>
          <a:stretch/>
        </p:blipFill>
        <p:spPr>
          <a:xfrm>
            <a:off x="5949322" y="666728"/>
            <a:ext cx="5482341" cy="5465791"/>
          </a:xfrm>
          <a:prstGeom prst="rect">
            <a:avLst/>
          </a:prstGeom>
        </p:spPr>
      </p:pic>
    </p:spTree>
    <p:extLst>
      <p:ext uri="{BB962C8B-B14F-4D97-AF65-F5344CB8AC3E}">
        <p14:creationId xmlns:p14="http://schemas.microsoft.com/office/powerpoint/2010/main" val="210303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700"/>
                                        <p:tgtEl>
                                          <p:spTgt spid="3">
                                            <p:txEl>
                                              <p:pRg st="1" end="1"/>
                                            </p:txEl>
                                          </p:spTgt>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700"/>
                                        <p:tgtEl>
                                          <p:spTgt spid="3">
                                            <p:txEl>
                                              <p:pRg st="3" end="3"/>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700"/>
                                        <p:tgtEl>
                                          <p:spTgt spid="3">
                                            <p:txEl>
                                              <p:pRg st="4" end="4"/>
                                            </p:txEl>
                                          </p:spTgt>
                                        </p:tgtEl>
                                      </p:cBhvr>
                                    </p:animEffect>
                                  </p:childTnLst>
                                </p:cTn>
                              </p:par>
                              <p:par>
                                <p:cTn id="14" presetID="10" presetClass="entr" presetSubtype="0" fill="hold" grpId="0" nodeType="withEffect">
                                  <p:stCondLst>
                                    <p:cond delay="1500"/>
                                  </p:stCondLst>
                                  <p:iterate>
                                    <p:tmPct val="10000"/>
                                  </p:iterate>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700"/>
                                        <p:tgtEl>
                                          <p:spTgt spid="3">
                                            <p:txEl>
                                              <p:pRg st="5" end="5"/>
                                            </p:txEl>
                                          </p:spTgt>
                                        </p:tgtEl>
                                      </p:cBhvr>
                                    </p:animEffect>
                                  </p:childTnLst>
                                </p:cTn>
                              </p:par>
                              <p:par>
                                <p:cTn id="17" presetID="10" presetClass="entr" presetSubtype="0" fill="hold" grpId="0" nodeType="withEffect">
                                  <p:stCondLst>
                                    <p:cond delay="1500"/>
                                  </p:stCondLst>
                                  <p:iterate>
                                    <p:tmPct val="10000"/>
                                  </p:iterate>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7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6C08B05-5ED3-41F1-8292-9023BE94A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EBB1D15-5764-41A1-A743-C69797926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B0AFB5C5-EE9C-557F-B067-81970DE390CD}"/>
              </a:ext>
            </a:extLst>
          </p:cNvPr>
          <p:cNvSpPr>
            <a:spLocks noGrp="1"/>
          </p:cNvSpPr>
          <p:nvPr>
            <p:ph type="subTitle" idx="1"/>
          </p:nvPr>
        </p:nvSpPr>
        <p:spPr>
          <a:xfrm>
            <a:off x="457200" y="642732"/>
            <a:ext cx="4586288" cy="5263654"/>
          </a:xfrm>
        </p:spPr>
        <p:txBody>
          <a:bodyPr>
            <a:normAutofit/>
          </a:bodyPr>
          <a:lstStyle/>
          <a:p>
            <a:r>
              <a:rPr lang="el-GR" b="1" dirty="0">
                <a:solidFill>
                  <a:srgbClr val="595959"/>
                </a:solidFill>
              </a:rPr>
              <a:t>Ορισμένες διάσημες θεατρικές παραστάσεις με κούκλες αποτελούν </a:t>
            </a:r>
            <a:r>
              <a:rPr lang="el-GR" b="1" dirty="0">
                <a:solidFill>
                  <a:srgbClr val="FF0000"/>
                </a:solidFill>
              </a:rPr>
              <a:t>πολιτιστικά ορόσημα</a:t>
            </a:r>
            <a:r>
              <a:rPr lang="el-GR" b="1" dirty="0">
                <a:solidFill>
                  <a:srgbClr val="595959"/>
                </a:solidFill>
              </a:rPr>
              <a:t>, όπως "</a:t>
            </a:r>
            <a:r>
              <a:rPr lang="el-GR" b="1" dirty="0">
                <a:solidFill>
                  <a:srgbClr val="FF0000"/>
                </a:solidFill>
              </a:rPr>
              <a:t>The Muppets</a:t>
            </a:r>
            <a:r>
              <a:rPr lang="el-GR" b="1" dirty="0">
                <a:solidFill>
                  <a:srgbClr val="595959"/>
                </a:solidFill>
              </a:rPr>
              <a:t>" και "</a:t>
            </a:r>
            <a:r>
              <a:rPr lang="el-GR" b="1" dirty="0">
                <a:solidFill>
                  <a:srgbClr val="FF0000"/>
                </a:solidFill>
              </a:rPr>
              <a:t>Sesame Street</a:t>
            </a:r>
            <a:r>
              <a:rPr lang="el-GR" b="1" dirty="0">
                <a:solidFill>
                  <a:srgbClr val="595959"/>
                </a:solidFill>
              </a:rPr>
              <a:t>". Αυτές οι παραστάσεις είναι </a:t>
            </a:r>
            <a:r>
              <a:rPr lang="el-GR" b="1" dirty="0">
                <a:solidFill>
                  <a:srgbClr val="7030A0"/>
                </a:solidFill>
              </a:rPr>
              <a:t>διαχρονικές</a:t>
            </a:r>
            <a:r>
              <a:rPr lang="el-GR" b="1" dirty="0">
                <a:solidFill>
                  <a:srgbClr val="595959"/>
                </a:solidFill>
              </a:rPr>
              <a:t>, παραμένουν </a:t>
            </a:r>
            <a:r>
              <a:rPr lang="el-GR" b="1" dirty="0">
                <a:solidFill>
                  <a:srgbClr val="7030A0"/>
                </a:solidFill>
              </a:rPr>
              <a:t>επίκαιρες</a:t>
            </a:r>
            <a:r>
              <a:rPr lang="el-GR" b="1" dirty="0">
                <a:solidFill>
                  <a:srgbClr val="595959"/>
                </a:solidFill>
              </a:rPr>
              <a:t> και καλλιεργούν τις έννοιες της συμπερίληψης και της ενσυναίσθησης προβάλλοντας </a:t>
            </a:r>
            <a:r>
              <a:rPr lang="el-GR" b="1" dirty="0">
                <a:solidFill>
                  <a:srgbClr val="7030A0"/>
                </a:solidFill>
              </a:rPr>
              <a:t>με χιουμοριστικό τρόπο πολλά κοινωνικά θέματα</a:t>
            </a:r>
            <a:r>
              <a:rPr lang="el-GR" sz="1400" b="1" dirty="0">
                <a:solidFill>
                  <a:srgbClr val="595959"/>
                </a:solidFill>
              </a:rPr>
              <a:t>.</a:t>
            </a:r>
          </a:p>
        </p:txBody>
      </p:sp>
      <p:pic>
        <p:nvPicPr>
          <p:cNvPr id="4" name="Picture 3">
            <a:extLst>
              <a:ext uri="{FF2B5EF4-FFF2-40B4-BE49-F238E27FC236}">
                <a16:creationId xmlns:a16="http://schemas.microsoft.com/office/drawing/2014/main" id="{3F3B57DF-852A-5DB2-3948-2C73EA933A80}"/>
              </a:ext>
            </a:extLst>
          </p:cNvPr>
          <p:cNvPicPr>
            <a:picLocks noChangeAspect="1"/>
          </p:cNvPicPr>
          <p:nvPr/>
        </p:nvPicPr>
        <p:blipFill rotWithShape="1">
          <a:blip r:embed="rId2"/>
          <a:srcRect r="4221" b="1"/>
          <a:stretch/>
        </p:blipFill>
        <p:spPr>
          <a:xfrm>
            <a:off x="6732104" y="3429000"/>
            <a:ext cx="4823791" cy="2820368"/>
          </a:xfrm>
          <a:prstGeom prst="rect">
            <a:avLst/>
          </a:prstGeom>
        </p:spPr>
      </p:pic>
      <p:pic>
        <p:nvPicPr>
          <p:cNvPr id="5" name="Picture 4">
            <a:extLst>
              <a:ext uri="{FF2B5EF4-FFF2-40B4-BE49-F238E27FC236}">
                <a16:creationId xmlns:a16="http://schemas.microsoft.com/office/drawing/2014/main" id="{409F51CD-9CE9-6FDC-045A-B9C104D2B8A1}"/>
              </a:ext>
            </a:extLst>
          </p:cNvPr>
          <p:cNvPicPr>
            <a:picLocks noChangeAspect="1"/>
          </p:cNvPicPr>
          <p:nvPr/>
        </p:nvPicPr>
        <p:blipFill rotWithShape="1">
          <a:blip r:embed="rId3"/>
          <a:srcRect l="3279" r="-2" b="-2"/>
          <a:stretch/>
        </p:blipFill>
        <p:spPr>
          <a:xfrm>
            <a:off x="6732104" y="642732"/>
            <a:ext cx="4823791" cy="2792892"/>
          </a:xfrm>
          <a:prstGeom prst="rect">
            <a:avLst/>
          </a:prstGeom>
        </p:spPr>
      </p:pic>
    </p:spTree>
    <p:extLst>
      <p:ext uri="{BB962C8B-B14F-4D97-AF65-F5344CB8AC3E}">
        <p14:creationId xmlns:p14="http://schemas.microsoft.com/office/powerpoint/2010/main" val="152747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0AFB5C5-EE9C-557F-B067-81970DE390CD}"/>
              </a:ext>
            </a:extLst>
          </p:cNvPr>
          <p:cNvSpPr>
            <a:spLocks noGrp="1"/>
          </p:cNvSpPr>
          <p:nvPr>
            <p:ph type="subTitle" idx="1"/>
          </p:nvPr>
        </p:nvSpPr>
        <p:spPr>
          <a:xfrm>
            <a:off x="457200" y="642732"/>
            <a:ext cx="4586288" cy="5263654"/>
          </a:xfrm>
        </p:spPr>
        <p:txBody>
          <a:bodyPr>
            <a:normAutofit/>
          </a:bodyPr>
          <a:lstStyle/>
          <a:p>
            <a:r>
              <a:rPr lang="en-US" altLang="el-GR" sz="2800" b="1" dirty="0">
                <a:solidFill>
                  <a:srgbClr val="0070C0"/>
                </a:solidFill>
                <a:latin typeface="Georgia Pro Cond Light" panose="02040306050405020303" pitchFamily="18" charset="0"/>
              </a:rPr>
              <a:t>PUPPET  SHOWS</a:t>
            </a:r>
          </a:p>
          <a:p>
            <a:endParaRPr lang="en-US" altLang="el-GR" sz="2800" b="1" dirty="0">
              <a:solidFill>
                <a:srgbClr val="0070C0"/>
              </a:solidFill>
              <a:latin typeface="Georgia Pro Cond Light" panose="02040306050405020303" pitchFamily="18" charset="0"/>
            </a:endParaRPr>
          </a:p>
          <a:p>
            <a:r>
              <a:rPr lang="el-GR" altLang="el-GR" sz="2800" dirty="0" err="1">
                <a:latin typeface="Georgia Pro Cond Light" panose="02040306050405020303" pitchFamily="18" charset="0"/>
              </a:rPr>
              <a:t>Some</a:t>
            </a:r>
            <a:r>
              <a:rPr lang="el-GR" altLang="el-GR" sz="2800" dirty="0">
                <a:latin typeface="Georgia Pro Cond Light" panose="02040306050405020303" pitchFamily="18" charset="0"/>
              </a:rPr>
              <a:t> </a:t>
            </a:r>
            <a:r>
              <a:rPr lang="el-GR" altLang="el-GR" sz="2800" dirty="0" err="1">
                <a:latin typeface="Georgia Pro Cond Light" panose="02040306050405020303" pitchFamily="18" charset="0"/>
              </a:rPr>
              <a:t>famous</a:t>
            </a:r>
            <a:r>
              <a:rPr lang="el-GR" altLang="el-GR" sz="2800" dirty="0">
                <a:latin typeface="Georgia Pro Cond Light" panose="02040306050405020303" pitchFamily="18" charset="0"/>
              </a:rPr>
              <a:t> </a:t>
            </a:r>
            <a:r>
              <a:rPr lang="el-GR" altLang="el-GR" sz="2800" dirty="0" err="1">
                <a:latin typeface="Georgia Pro Cond Light" panose="02040306050405020303" pitchFamily="18" charset="0"/>
              </a:rPr>
              <a:t>puppet</a:t>
            </a:r>
            <a:r>
              <a:rPr lang="el-GR" altLang="el-GR" sz="2800" dirty="0">
                <a:latin typeface="Georgia Pro Cond Light" panose="02040306050405020303" pitchFamily="18" charset="0"/>
              </a:rPr>
              <a:t> </a:t>
            </a:r>
            <a:r>
              <a:rPr lang="el-GR" altLang="el-GR" sz="2800" dirty="0" err="1">
                <a:latin typeface="Georgia Pro Cond Light" panose="02040306050405020303" pitchFamily="18" charset="0"/>
              </a:rPr>
              <a:t>shows</a:t>
            </a:r>
            <a:r>
              <a:rPr lang="el-GR" altLang="el-GR" sz="2800" dirty="0">
                <a:latin typeface="Georgia Pro Cond Light" panose="02040306050405020303" pitchFamily="18" charset="0"/>
              </a:rPr>
              <a:t> </a:t>
            </a:r>
            <a:r>
              <a:rPr lang="el-GR" altLang="el-GR" sz="2800" dirty="0" err="1">
                <a:latin typeface="Georgia Pro Cond Light" panose="02040306050405020303" pitchFamily="18" charset="0"/>
              </a:rPr>
              <a:t>are</a:t>
            </a:r>
            <a:r>
              <a:rPr lang="el-GR" altLang="el-GR" sz="2800" dirty="0">
                <a:latin typeface="Georgia Pro Cond Light" panose="02040306050405020303" pitchFamily="18" charset="0"/>
              </a:rPr>
              <a:t> </a:t>
            </a:r>
            <a:r>
              <a:rPr lang="el-GR" altLang="el-GR" sz="2800" dirty="0" err="1">
                <a:latin typeface="Georgia Pro Cond Light" panose="02040306050405020303" pitchFamily="18" charset="0"/>
              </a:rPr>
              <a:t>cultural</a:t>
            </a:r>
            <a:r>
              <a:rPr lang="el-GR" altLang="el-GR" sz="2800" dirty="0">
                <a:latin typeface="Georgia Pro Cond Light" panose="02040306050405020303" pitchFamily="18" charset="0"/>
              </a:rPr>
              <a:t> </a:t>
            </a:r>
            <a:r>
              <a:rPr lang="el-GR" altLang="el-GR" sz="2800" dirty="0" err="1">
                <a:latin typeface="Georgia Pro Cond Light" panose="02040306050405020303" pitchFamily="18" charset="0"/>
              </a:rPr>
              <a:t>landmarks</a:t>
            </a:r>
            <a:r>
              <a:rPr lang="el-GR" altLang="el-GR" sz="2800" dirty="0">
                <a:latin typeface="Georgia Pro Cond Light" panose="02040306050405020303" pitchFamily="18" charset="0"/>
              </a:rPr>
              <a:t>, </a:t>
            </a:r>
            <a:r>
              <a:rPr lang="el-GR" altLang="el-GR" sz="2800" dirty="0" err="1">
                <a:latin typeface="Georgia Pro Cond Light" panose="02040306050405020303" pitchFamily="18" charset="0"/>
              </a:rPr>
              <a:t>such</a:t>
            </a:r>
            <a:r>
              <a:rPr lang="el-GR" altLang="el-GR" sz="2800" dirty="0">
                <a:latin typeface="Georgia Pro Cond Light" panose="02040306050405020303" pitchFamily="18" charset="0"/>
              </a:rPr>
              <a:t> </a:t>
            </a:r>
            <a:r>
              <a:rPr lang="el-GR" altLang="el-GR" sz="2800" dirty="0" err="1">
                <a:latin typeface="Georgia Pro Cond Light" panose="02040306050405020303" pitchFamily="18" charset="0"/>
              </a:rPr>
              <a:t>as</a:t>
            </a:r>
            <a:r>
              <a:rPr lang="el-GR" altLang="el-GR" sz="2800" dirty="0">
                <a:latin typeface="Georgia Pro Cond Light" panose="02040306050405020303" pitchFamily="18" charset="0"/>
              </a:rPr>
              <a:t> "The </a:t>
            </a:r>
            <a:r>
              <a:rPr lang="el-GR" altLang="el-GR" sz="2800" dirty="0" err="1">
                <a:latin typeface="Georgia Pro Cond Light" panose="02040306050405020303" pitchFamily="18" charset="0"/>
              </a:rPr>
              <a:t>Muppets</a:t>
            </a:r>
            <a:r>
              <a:rPr lang="el-GR" altLang="el-GR" sz="2800" dirty="0">
                <a:latin typeface="Georgia Pro Cond Light" panose="02040306050405020303" pitchFamily="18" charset="0"/>
              </a:rPr>
              <a:t>" and "</a:t>
            </a:r>
            <a:r>
              <a:rPr lang="el-GR" altLang="el-GR" sz="2800" dirty="0" err="1">
                <a:latin typeface="Georgia Pro Cond Light" panose="02040306050405020303" pitchFamily="18" charset="0"/>
              </a:rPr>
              <a:t>Sesame</a:t>
            </a:r>
            <a:r>
              <a:rPr lang="el-GR" altLang="el-GR" sz="2800" dirty="0">
                <a:latin typeface="Georgia Pro Cond Light" panose="02040306050405020303" pitchFamily="18" charset="0"/>
              </a:rPr>
              <a:t> </a:t>
            </a:r>
            <a:r>
              <a:rPr lang="el-GR" altLang="el-GR" sz="2800" dirty="0" err="1">
                <a:latin typeface="Georgia Pro Cond Light" panose="02040306050405020303" pitchFamily="18" charset="0"/>
              </a:rPr>
              <a:t>Street</a:t>
            </a:r>
            <a:r>
              <a:rPr lang="el-GR" altLang="el-GR" sz="2800" dirty="0">
                <a:latin typeface="Georgia Pro Cond Light" panose="02040306050405020303" pitchFamily="18" charset="0"/>
              </a:rPr>
              <a:t>." </a:t>
            </a:r>
            <a:r>
              <a:rPr lang="el-GR" altLang="el-GR" sz="2800" dirty="0" err="1">
                <a:latin typeface="Georgia Pro Cond Light" panose="02040306050405020303" pitchFamily="18" charset="0"/>
              </a:rPr>
              <a:t>These</a:t>
            </a:r>
            <a:r>
              <a:rPr lang="el-GR" altLang="el-GR" sz="2800" dirty="0">
                <a:latin typeface="Georgia Pro Cond Light" panose="02040306050405020303" pitchFamily="18" charset="0"/>
              </a:rPr>
              <a:t> </a:t>
            </a:r>
            <a:r>
              <a:rPr lang="el-GR" altLang="el-GR" sz="2800" dirty="0" err="1">
                <a:latin typeface="Georgia Pro Cond Light" panose="02040306050405020303" pitchFamily="18" charset="0"/>
              </a:rPr>
              <a:t>shows</a:t>
            </a:r>
            <a:r>
              <a:rPr lang="el-GR" altLang="el-GR" sz="2800" dirty="0">
                <a:latin typeface="Georgia Pro Cond Light" panose="02040306050405020303" pitchFamily="18" charset="0"/>
              </a:rPr>
              <a:t> </a:t>
            </a:r>
            <a:r>
              <a:rPr lang="el-GR" altLang="el-GR" sz="2800" dirty="0" err="1">
                <a:latin typeface="Georgia Pro Cond Light" panose="02040306050405020303" pitchFamily="18" charset="0"/>
              </a:rPr>
              <a:t>are</a:t>
            </a:r>
            <a:r>
              <a:rPr lang="el-GR" altLang="el-GR" sz="2800" dirty="0">
                <a:latin typeface="Georgia Pro Cond Light" panose="02040306050405020303" pitchFamily="18" charset="0"/>
              </a:rPr>
              <a:t> </a:t>
            </a:r>
            <a:r>
              <a:rPr lang="el-GR" altLang="el-GR" sz="2800" dirty="0" err="1">
                <a:latin typeface="Georgia Pro Cond Light" panose="02040306050405020303" pitchFamily="18" charset="0"/>
              </a:rPr>
              <a:t>timeless</a:t>
            </a:r>
            <a:r>
              <a:rPr lang="el-GR" altLang="el-GR" sz="2800" dirty="0">
                <a:latin typeface="Georgia Pro Cond Light" panose="02040306050405020303" pitchFamily="18" charset="0"/>
              </a:rPr>
              <a:t>, </a:t>
            </a:r>
            <a:r>
              <a:rPr lang="el-GR" altLang="el-GR" sz="2800" dirty="0" err="1">
                <a:latin typeface="Georgia Pro Cond Light" panose="02040306050405020303" pitchFamily="18" charset="0"/>
              </a:rPr>
              <a:t>remain</a:t>
            </a:r>
            <a:r>
              <a:rPr lang="el-GR" altLang="el-GR" sz="2800" dirty="0">
                <a:latin typeface="Georgia Pro Cond Light" panose="02040306050405020303" pitchFamily="18" charset="0"/>
              </a:rPr>
              <a:t> </a:t>
            </a:r>
            <a:r>
              <a:rPr lang="el-GR" altLang="el-GR" sz="2800" dirty="0" err="1">
                <a:latin typeface="Georgia Pro Cond Light" panose="02040306050405020303" pitchFamily="18" charset="0"/>
              </a:rPr>
              <a:t>relevant</a:t>
            </a:r>
            <a:r>
              <a:rPr lang="el-GR" altLang="el-GR" sz="2800" dirty="0">
                <a:latin typeface="Georgia Pro Cond Light" panose="02040306050405020303" pitchFamily="18" charset="0"/>
              </a:rPr>
              <a:t> and </a:t>
            </a:r>
            <a:r>
              <a:rPr lang="el-GR" altLang="el-GR" sz="2800" dirty="0" err="1">
                <a:latin typeface="Georgia Pro Cond Light" panose="02040306050405020303" pitchFamily="18" charset="0"/>
              </a:rPr>
              <a:t>foster</a:t>
            </a:r>
            <a:r>
              <a:rPr lang="el-GR" altLang="el-GR" sz="2800" dirty="0">
                <a:latin typeface="Georgia Pro Cond Light" panose="02040306050405020303" pitchFamily="18" charset="0"/>
              </a:rPr>
              <a:t> the </a:t>
            </a:r>
            <a:r>
              <a:rPr lang="el-GR" altLang="el-GR" sz="2800" dirty="0" err="1">
                <a:latin typeface="Georgia Pro Cond Light" panose="02040306050405020303" pitchFamily="18" charset="0"/>
              </a:rPr>
              <a:t>concepts</a:t>
            </a:r>
            <a:r>
              <a:rPr lang="el-GR" altLang="el-GR" sz="2800" dirty="0">
                <a:latin typeface="Georgia Pro Cond Light" panose="02040306050405020303" pitchFamily="18" charset="0"/>
              </a:rPr>
              <a:t> of </a:t>
            </a:r>
            <a:r>
              <a:rPr lang="el-GR" altLang="el-GR" sz="2800" dirty="0" err="1">
                <a:latin typeface="Georgia Pro Cond Light" panose="02040306050405020303" pitchFamily="18" charset="0"/>
              </a:rPr>
              <a:t>inclusion</a:t>
            </a:r>
            <a:r>
              <a:rPr lang="el-GR" altLang="el-GR" sz="2800" dirty="0">
                <a:latin typeface="Georgia Pro Cond Light" panose="02040306050405020303" pitchFamily="18" charset="0"/>
              </a:rPr>
              <a:t> and </a:t>
            </a:r>
            <a:r>
              <a:rPr lang="el-GR" altLang="el-GR" sz="2800" dirty="0" err="1">
                <a:latin typeface="Georgia Pro Cond Light" panose="02040306050405020303" pitchFamily="18" charset="0"/>
              </a:rPr>
              <a:t>empathy</a:t>
            </a:r>
            <a:r>
              <a:rPr lang="el-GR" altLang="el-GR" sz="2800" dirty="0">
                <a:latin typeface="Georgia Pro Cond Light" panose="02040306050405020303" pitchFamily="18" charset="0"/>
              </a:rPr>
              <a:t> </a:t>
            </a:r>
            <a:r>
              <a:rPr lang="el-GR" altLang="el-GR" sz="2800" dirty="0" err="1">
                <a:latin typeface="Georgia Pro Cond Light" panose="02040306050405020303" pitchFamily="18" charset="0"/>
              </a:rPr>
              <a:t>by</a:t>
            </a:r>
            <a:r>
              <a:rPr lang="el-GR" altLang="el-GR" sz="2800" dirty="0">
                <a:latin typeface="Georgia Pro Cond Light" panose="02040306050405020303" pitchFamily="18" charset="0"/>
              </a:rPr>
              <a:t> </a:t>
            </a:r>
            <a:r>
              <a:rPr lang="el-GR" altLang="el-GR" sz="2800" dirty="0" err="1">
                <a:latin typeface="Georgia Pro Cond Light" panose="02040306050405020303" pitchFamily="18" charset="0"/>
              </a:rPr>
              <a:t>humorously</a:t>
            </a:r>
            <a:r>
              <a:rPr lang="el-GR" altLang="el-GR" sz="2800" dirty="0">
                <a:latin typeface="Georgia Pro Cond Light" panose="02040306050405020303" pitchFamily="18" charset="0"/>
              </a:rPr>
              <a:t> </a:t>
            </a:r>
            <a:r>
              <a:rPr lang="el-GR" altLang="el-GR" sz="2800" dirty="0" err="1">
                <a:latin typeface="Georgia Pro Cond Light" panose="02040306050405020303" pitchFamily="18" charset="0"/>
              </a:rPr>
              <a:t>portraying</a:t>
            </a:r>
            <a:r>
              <a:rPr lang="el-GR" altLang="el-GR" sz="2800" dirty="0">
                <a:latin typeface="Georgia Pro Cond Light" panose="02040306050405020303" pitchFamily="18" charset="0"/>
              </a:rPr>
              <a:t> </a:t>
            </a:r>
            <a:r>
              <a:rPr lang="el-GR" altLang="el-GR" sz="2800" dirty="0" err="1">
                <a:latin typeface="Georgia Pro Cond Light" panose="02040306050405020303" pitchFamily="18" charset="0"/>
              </a:rPr>
              <a:t>many</a:t>
            </a:r>
            <a:r>
              <a:rPr lang="el-GR" altLang="el-GR" sz="2800" dirty="0">
                <a:latin typeface="Georgia Pro Cond Light" panose="02040306050405020303" pitchFamily="18" charset="0"/>
              </a:rPr>
              <a:t> </a:t>
            </a:r>
            <a:r>
              <a:rPr lang="el-GR" altLang="el-GR" sz="2800" dirty="0" err="1">
                <a:latin typeface="Georgia Pro Cond Light" panose="02040306050405020303" pitchFamily="18" charset="0"/>
              </a:rPr>
              <a:t>social</a:t>
            </a:r>
            <a:r>
              <a:rPr lang="el-GR" altLang="el-GR" sz="2800" dirty="0">
                <a:latin typeface="Georgia Pro Cond Light" panose="02040306050405020303" pitchFamily="18" charset="0"/>
              </a:rPr>
              <a:t> </a:t>
            </a:r>
            <a:r>
              <a:rPr lang="el-GR" altLang="el-GR" sz="2800" dirty="0" err="1">
                <a:latin typeface="Georgia Pro Cond Light" panose="02040306050405020303" pitchFamily="18" charset="0"/>
              </a:rPr>
              <a:t>issues</a:t>
            </a:r>
            <a:endParaRPr lang="el-GR" altLang="el-GR" sz="2800" dirty="0">
              <a:latin typeface="Georgia Pro Cond Light" panose="02040306050405020303" pitchFamily="18" charset="0"/>
            </a:endParaRPr>
          </a:p>
          <a:p>
            <a:r>
              <a:rPr lang="el-GR" altLang="el-GR" sz="2800" dirty="0">
                <a:latin typeface="Georgia Pro Cond Light" panose="02040306050405020303" pitchFamily="18" charset="0"/>
              </a:rPr>
              <a:t> </a:t>
            </a:r>
          </a:p>
          <a:p>
            <a:pPr algn="l"/>
            <a:endParaRPr lang="el-GR" sz="1400" b="1" dirty="0">
              <a:solidFill>
                <a:srgbClr val="595959"/>
              </a:solidFill>
            </a:endParaRPr>
          </a:p>
        </p:txBody>
      </p:sp>
      <p:pic>
        <p:nvPicPr>
          <p:cNvPr id="4" name="Picture 3">
            <a:extLst>
              <a:ext uri="{FF2B5EF4-FFF2-40B4-BE49-F238E27FC236}">
                <a16:creationId xmlns:a16="http://schemas.microsoft.com/office/drawing/2014/main" id="{3F3B57DF-852A-5DB2-3948-2C73EA933A80}"/>
              </a:ext>
            </a:extLst>
          </p:cNvPr>
          <p:cNvPicPr>
            <a:picLocks noChangeAspect="1"/>
          </p:cNvPicPr>
          <p:nvPr/>
        </p:nvPicPr>
        <p:blipFill rotWithShape="1">
          <a:blip r:embed="rId2"/>
          <a:srcRect r="4221" b="1"/>
          <a:stretch/>
        </p:blipFill>
        <p:spPr>
          <a:xfrm>
            <a:off x="6732104" y="3429000"/>
            <a:ext cx="4823791" cy="2820368"/>
          </a:xfrm>
          <a:prstGeom prst="rect">
            <a:avLst/>
          </a:prstGeom>
        </p:spPr>
      </p:pic>
      <p:pic>
        <p:nvPicPr>
          <p:cNvPr id="5" name="Picture 4">
            <a:extLst>
              <a:ext uri="{FF2B5EF4-FFF2-40B4-BE49-F238E27FC236}">
                <a16:creationId xmlns:a16="http://schemas.microsoft.com/office/drawing/2014/main" id="{409F51CD-9CE9-6FDC-045A-B9C104D2B8A1}"/>
              </a:ext>
            </a:extLst>
          </p:cNvPr>
          <p:cNvPicPr>
            <a:picLocks noChangeAspect="1"/>
          </p:cNvPicPr>
          <p:nvPr/>
        </p:nvPicPr>
        <p:blipFill rotWithShape="1">
          <a:blip r:embed="rId3"/>
          <a:srcRect l="3279" r="-2" b="-2"/>
          <a:stretch/>
        </p:blipFill>
        <p:spPr>
          <a:xfrm>
            <a:off x="6732104" y="642732"/>
            <a:ext cx="4823791" cy="2792892"/>
          </a:xfrm>
          <a:prstGeom prst="rect">
            <a:avLst/>
          </a:prstGeom>
        </p:spPr>
      </p:pic>
    </p:spTree>
    <p:extLst>
      <p:ext uri="{BB962C8B-B14F-4D97-AF65-F5344CB8AC3E}">
        <p14:creationId xmlns:p14="http://schemas.microsoft.com/office/powerpoint/2010/main" val="195128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700"/>
                                        <p:tgtEl>
                                          <p:spTgt spid="3">
                                            <p:txEl>
                                              <p:pRg st="2" end="2"/>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7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3C00A1-F0D7-4FCE-8BA0-CE93CFE0F226}"/>
              </a:ext>
            </a:extLst>
          </p:cNvPr>
          <p:cNvSpPr txBox="1"/>
          <p:nvPr/>
        </p:nvSpPr>
        <p:spPr>
          <a:xfrm>
            <a:off x="590203" y="1298222"/>
            <a:ext cx="10382597" cy="1015663"/>
          </a:xfrm>
          <a:prstGeom prst="rect">
            <a:avLst/>
          </a:prstGeom>
          <a:noFill/>
        </p:spPr>
        <p:txBody>
          <a:bodyPr wrap="square" rtlCol="0">
            <a:spAutoFit/>
          </a:bodyPr>
          <a:lstStyle/>
          <a:p>
            <a:r>
              <a:rPr lang="el-GR" sz="6000" b="1" dirty="0">
                <a:latin typeface="Candara Light" panose="020E0502030303020204" pitchFamily="34" charset="0"/>
              </a:rPr>
              <a:t>ΚΟΥΚΛΟΘΕΑΤΡΟ ΣΤΗΝ ΠΡΑΓΑ</a:t>
            </a:r>
          </a:p>
        </p:txBody>
      </p:sp>
      <p:pic>
        <p:nvPicPr>
          <p:cNvPr id="1027" name="Picture 3" descr="Czech Marionettes Museum (Cesky Krumlov, Τσεχική Δημοκρατία) - Κριτικές -  Tripadvisor">
            <a:extLst>
              <a:ext uri="{FF2B5EF4-FFF2-40B4-BE49-F238E27FC236}">
                <a16:creationId xmlns:a16="http://schemas.microsoft.com/office/drawing/2014/main" id="{5C46B951-8B8D-45BF-BAB0-9F39DF4F94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7734" y="3583216"/>
            <a:ext cx="3416531" cy="192179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Τσεχία: Η πολιτιστική κληρονομιά του θεάτρου μαριονέτας | Euronews">
            <a:extLst>
              <a:ext uri="{FF2B5EF4-FFF2-40B4-BE49-F238E27FC236}">
                <a16:creationId xmlns:a16="http://schemas.microsoft.com/office/drawing/2014/main" id="{A58D5FF8-B784-467F-8655-466ED0B84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591" y="3583216"/>
            <a:ext cx="3416531" cy="192179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Ένα οικογενειακό, οκτώ γενιών, κουκλοθέατρο μαγεύει τα παιδιά της Τσεχίας">
            <a:extLst>
              <a:ext uri="{FF2B5EF4-FFF2-40B4-BE49-F238E27FC236}">
                <a16:creationId xmlns:a16="http://schemas.microsoft.com/office/drawing/2014/main" id="{732AC736-92FD-4127-93B5-494ADBAC85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791544" y="3583215"/>
            <a:ext cx="2882700" cy="192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157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a:extLst>
              <a:ext uri="{FF2B5EF4-FFF2-40B4-BE49-F238E27FC236}">
                <a16:creationId xmlns:a16="http://schemas.microsoft.com/office/drawing/2014/main" id="{027F010A-C733-7E24-1F1A-87CCF7325374}"/>
              </a:ext>
            </a:extLst>
          </p:cNvPr>
          <p:cNvSpPr txBox="1">
            <a:spLocks noChangeArrowheads="1"/>
          </p:cNvSpPr>
          <p:nvPr/>
        </p:nvSpPr>
        <p:spPr bwMode="auto">
          <a:xfrm>
            <a:off x="644525" y="525463"/>
            <a:ext cx="103822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pPr>
            <a:r>
              <a:rPr lang="el-GR" altLang="el-GR" sz="4400" b="1" dirty="0">
                <a:solidFill>
                  <a:srgbClr val="FF0000"/>
                </a:solidFill>
                <a:latin typeface="+mn-lt"/>
              </a:rPr>
              <a:t>PUPPET THEATER IN PRAGUE</a:t>
            </a:r>
          </a:p>
          <a:p>
            <a:pPr>
              <a:lnSpc>
                <a:spcPct val="100000"/>
              </a:lnSpc>
              <a:spcBef>
                <a:spcPct val="0"/>
              </a:spcBef>
              <a:buFontTx/>
              <a:buNone/>
            </a:pPr>
            <a:r>
              <a:rPr lang="en-US" altLang="el-GR" sz="4400" dirty="0">
                <a:latin typeface="+mn-lt"/>
              </a:rPr>
              <a:t> </a:t>
            </a:r>
            <a:endParaRPr lang="el-GR" altLang="el-GR" sz="4400" dirty="0">
              <a:latin typeface="+mn-lt"/>
            </a:endParaRPr>
          </a:p>
        </p:txBody>
      </p:sp>
      <p:pic>
        <p:nvPicPr>
          <p:cNvPr id="15364" name="Picture 5" descr="Τσεχία: Η πολιτιστική κληρονομιά του θεάτρου μαριονέτας | Euronews">
            <a:extLst>
              <a:ext uri="{FF2B5EF4-FFF2-40B4-BE49-F238E27FC236}">
                <a16:creationId xmlns:a16="http://schemas.microsoft.com/office/drawing/2014/main" id="{76207A30-1860-25CD-0750-59EEFD4ED019}"/>
              </a:ext>
            </a:extLst>
          </p:cNvPr>
          <p:cNvPicPr>
            <a:picLocks noChangeAspect="1" noChangeArrowheads="1"/>
          </p:cNvPicPr>
          <p:nvPr/>
        </p:nvPicPr>
        <p:blipFill>
          <a:blip r:embed="rId2"/>
          <a:srcRect/>
          <a:stretch>
            <a:fillRect/>
          </a:stretch>
        </p:blipFill>
        <p:spPr bwMode="auto">
          <a:xfrm>
            <a:off x="121408" y="2373088"/>
            <a:ext cx="4210896" cy="24502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365" name="Picture 7" descr="Ένα οικογενειακό, οκτώ γενιών, κουκλοθέατρο μαγεύει τα παιδιά της Τσεχίας">
            <a:extLst>
              <a:ext uri="{FF2B5EF4-FFF2-40B4-BE49-F238E27FC236}">
                <a16:creationId xmlns:a16="http://schemas.microsoft.com/office/drawing/2014/main" id="{D3DCB060-1729-FBEF-756A-AD4F2D42293F}"/>
              </a:ext>
            </a:extLst>
          </p:cNvPr>
          <p:cNvPicPr>
            <a:picLocks noChangeAspect="1" noChangeArrowheads="1"/>
          </p:cNvPicPr>
          <p:nvPr/>
        </p:nvPicPr>
        <p:blipFill>
          <a:blip r:embed="rId3"/>
          <a:srcRect/>
          <a:stretch>
            <a:fillRect/>
          </a:stretch>
        </p:blipFill>
        <p:spPr bwMode="auto">
          <a:xfrm>
            <a:off x="8353886" y="2373088"/>
            <a:ext cx="3838113" cy="2559446"/>
          </a:xfrm>
          <a:prstGeom prst="rect">
            <a:avLst/>
          </a:prstGeom>
          <a:ln>
            <a:noFill/>
          </a:ln>
          <a:effectLst>
            <a:outerShdw blurRad="292100" dist="139700" dir="2700000" algn="tl" rotWithShape="0">
              <a:srgbClr val="333333">
                <a:alpha val="65000"/>
              </a:srgbClr>
            </a:outerShdw>
          </a:effectLst>
        </p:spPr>
      </p:pic>
      <p:pic>
        <p:nvPicPr>
          <p:cNvPr id="15363" name="Picture 3" descr="Czech Marionettes Museum (Cesky Krumlov, Τσεχική Δημοκρατία) - Κριτικές -  Tripadvisor">
            <a:extLst>
              <a:ext uri="{FF2B5EF4-FFF2-40B4-BE49-F238E27FC236}">
                <a16:creationId xmlns:a16="http://schemas.microsoft.com/office/drawing/2014/main" id="{4ED1A34C-3FAD-66EA-DA85-F9C4E04A5093}"/>
              </a:ext>
            </a:extLst>
          </p:cNvPr>
          <p:cNvPicPr>
            <a:picLocks noChangeAspect="1" noChangeArrowheads="1"/>
          </p:cNvPicPr>
          <p:nvPr/>
        </p:nvPicPr>
        <p:blipFill>
          <a:blip r:embed="rId4"/>
          <a:srcRect/>
          <a:stretch>
            <a:fillRect/>
          </a:stretch>
        </p:blipFill>
        <p:spPr bwMode="auto">
          <a:xfrm>
            <a:off x="4409622" y="2373087"/>
            <a:ext cx="4502408" cy="25336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p:cTn id="7" dur="500" fill="hold"/>
                                        <p:tgtEl>
                                          <p:spTgt spid="15362"/>
                                        </p:tgtEl>
                                        <p:attrNameLst>
                                          <p:attrName>ppt_w</p:attrName>
                                        </p:attrNameLst>
                                      </p:cBhvr>
                                      <p:tavLst>
                                        <p:tav tm="0">
                                          <p:val>
                                            <p:fltVal val="0"/>
                                          </p:val>
                                        </p:tav>
                                        <p:tav tm="100000">
                                          <p:val>
                                            <p:strVal val="#ppt_w"/>
                                          </p:val>
                                        </p:tav>
                                      </p:tavLst>
                                    </p:anim>
                                    <p:anim calcmode="lin" valueType="num">
                                      <p:cBhvr>
                                        <p:cTn id="8" dur="500" fill="hold"/>
                                        <p:tgtEl>
                                          <p:spTgt spid="15362"/>
                                        </p:tgtEl>
                                        <p:attrNameLst>
                                          <p:attrName>ppt_h</p:attrName>
                                        </p:attrNameLst>
                                      </p:cBhvr>
                                      <p:tavLst>
                                        <p:tav tm="0">
                                          <p:val>
                                            <p:fltVal val="0"/>
                                          </p:val>
                                        </p:tav>
                                        <p:tav tm="100000">
                                          <p:val>
                                            <p:strVal val="#ppt_h"/>
                                          </p:val>
                                        </p:tav>
                                      </p:tavLst>
                                    </p:anim>
                                    <p:animEffect transition="in" filter="fade">
                                      <p:cBhvr>
                                        <p:cTn id="9"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9" name="Rectangle 718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6B8AD1-7899-47C8-95EF-766D3B0D7930}"/>
              </a:ext>
            </a:extLst>
          </p:cNvPr>
          <p:cNvSpPr>
            <a:spLocks noGrp="1"/>
          </p:cNvSpPr>
          <p:nvPr>
            <p:ph idx="1"/>
          </p:nvPr>
        </p:nvSpPr>
        <p:spPr>
          <a:xfrm>
            <a:off x="630936" y="2391156"/>
            <a:ext cx="4818888" cy="4119944"/>
          </a:xfrm>
        </p:spPr>
        <p:txBody>
          <a:bodyPr anchor="t">
            <a:normAutofit/>
          </a:bodyPr>
          <a:lstStyle/>
          <a:p>
            <a:endParaRPr lang="el-GR" sz="1700" dirty="0"/>
          </a:p>
          <a:p>
            <a:pPr marL="0" indent="0">
              <a:buNone/>
            </a:pPr>
            <a:r>
              <a:rPr lang="el-GR" b="1" dirty="0"/>
              <a:t>Οι πολίτες της Πράγας είναι παθιασμένοι με τις μαριονέτες τους. Η ιστορία του τσέχικου κουκλοθεάτρου πιθανότατα χρονολογείται </a:t>
            </a:r>
            <a:r>
              <a:rPr lang="el-GR" b="1" dirty="0">
                <a:solidFill>
                  <a:srgbClr val="FF0000"/>
                </a:solidFill>
              </a:rPr>
              <a:t>από τον 12ο αιώνα</a:t>
            </a:r>
            <a:r>
              <a:rPr lang="el-GR" b="1" dirty="0"/>
              <a:t>, όταν οι φιγούρες χρησιμοποιήθηκαν </a:t>
            </a:r>
            <a:r>
              <a:rPr lang="el-GR" b="1" dirty="0">
                <a:solidFill>
                  <a:srgbClr val="FF0000"/>
                </a:solidFill>
              </a:rPr>
              <a:t>ως ψυχαγωγία σε βασιλικές γιορτές και τελετές</a:t>
            </a:r>
            <a:r>
              <a:rPr lang="el-GR" b="1" dirty="0"/>
              <a:t>.</a:t>
            </a:r>
            <a:endParaRPr lang="el-GR" b="1" i="1" dirty="0">
              <a:effectLst>
                <a:outerShdw blurRad="38100" dist="38100" dir="2700000" algn="tl">
                  <a:srgbClr val="000000">
                    <a:alpha val="43137"/>
                  </a:srgbClr>
                </a:outerShdw>
              </a:effectLst>
            </a:endParaRPr>
          </a:p>
        </p:txBody>
      </p:sp>
      <p:pic>
        <p:nvPicPr>
          <p:cNvPr id="7170" name="Picture 2" descr="Puppets in Prague">
            <a:extLst>
              <a:ext uri="{FF2B5EF4-FFF2-40B4-BE49-F238E27FC236}">
                <a16:creationId xmlns:a16="http://schemas.microsoft.com/office/drawing/2014/main" id="{2C2E0A51-F52C-7C87-9D4A-F326289C7D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556" r="10422" b="-1"/>
          <a:stretch/>
        </p:blipFill>
        <p:spPr bwMode="auto">
          <a:xfrm>
            <a:off x="6145397" y="640080"/>
            <a:ext cx="5366270"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9534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89" name="Rectangle 7188">
            <a:extLst>
              <a:ext uri="{FF2B5EF4-FFF2-40B4-BE49-F238E27FC236}">
                <a16:creationId xmlns:a16="http://schemas.microsoft.com/office/drawing/2014/main" id="{B359CC00-B3EB-27B1-2961-61FB6A8692CC}"/>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191" name="sketch line">
            <a:extLst>
              <a:ext uri="{FF2B5EF4-FFF2-40B4-BE49-F238E27FC236}">
                <a16:creationId xmlns:a16="http://schemas.microsoft.com/office/drawing/2014/main" id="{2C8E7D8D-6DBF-8DDF-EBAC-09F1375B7F38}"/>
              </a:ext>
            </a:extLst>
          </p:cNvPr>
          <p:cNvSpPr>
            <a:spLocks noGrp="1" noRot="1" noChangeAspect="1" noMove="1" noResize="1" noEditPoints="1" noAdjustHandles="1" noChangeArrowheads="1" noChangeShapeType="1" noTextEdit="1"/>
          </p:cNvSpPr>
          <p:nvPr/>
        </p:nvSpPr>
        <p:spPr>
          <a:xfrm>
            <a:off x="642938" y="2373313"/>
            <a:ext cx="3255962" cy="17462"/>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a:extLst>
              <a:ext uri="{FF2B5EF4-FFF2-40B4-BE49-F238E27FC236}">
                <a16:creationId xmlns:a16="http://schemas.microsoft.com/office/drawing/2014/main" id="{468C1025-2977-7736-824B-3E5D66BF2162}"/>
              </a:ext>
            </a:extLst>
          </p:cNvPr>
          <p:cNvSpPr>
            <a:spLocks noGrp="1"/>
          </p:cNvSpPr>
          <p:nvPr>
            <p:ph idx="1"/>
          </p:nvPr>
        </p:nvSpPr>
        <p:spPr>
          <a:xfrm>
            <a:off x="638175" y="384175"/>
            <a:ext cx="5322888" cy="5834063"/>
          </a:xfrm>
        </p:spPr>
        <p:txBody>
          <a:bodyPr rtlCol="0">
            <a:normAutofit/>
          </a:bodyPr>
          <a:lstStyle/>
          <a:p>
            <a:pPr eaLnBrk="1" fontAlgn="auto" hangingPunct="1">
              <a:spcAft>
                <a:spcPts val="0"/>
              </a:spcAft>
              <a:defRPr/>
            </a:pPr>
            <a:endParaRPr lang="el-GR" sz="1700" dirty="0"/>
          </a:p>
          <a:p>
            <a:pPr marL="0" indent="0" algn="ctr" eaLnBrk="1" fontAlgn="auto" hangingPunct="1">
              <a:spcAft>
                <a:spcPts val="0"/>
              </a:spcAft>
              <a:buFont typeface="Arial" panose="020B0604020202020204" pitchFamily="34" charset="0"/>
              <a:buNone/>
              <a:defRPr/>
            </a:pPr>
            <a:r>
              <a:rPr lang="en-US" sz="4700" b="1" dirty="0">
                <a:solidFill>
                  <a:srgbClr val="FF0000"/>
                </a:solidFill>
              </a:rPr>
              <a:t>The History</a:t>
            </a:r>
          </a:p>
          <a:p>
            <a:pPr marL="0" indent="0" algn="ctr" eaLnBrk="1" fontAlgn="auto" hangingPunct="1">
              <a:spcAft>
                <a:spcPts val="0"/>
              </a:spcAft>
              <a:buFont typeface="Arial" panose="020B0604020202020204" pitchFamily="34" charset="0"/>
              <a:buNone/>
              <a:defRPr/>
            </a:pPr>
            <a:r>
              <a:rPr lang="en-US" sz="4800" b="1" dirty="0">
                <a:solidFill>
                  <a:srgbClr val="FF0000"/>
                </a:solidFill>
              </a:rPr>
              <a:t>of </a:t>
            </a:r>
            <a:r>
              <a:rPr lang="en-US" sz="4800" b="1" dirty="0" err="1">
                <a:solidFill>
                  <a:srgbClr val="FF0000"/>
                </a:solidFill>
              </a:rPr>
              <a:t>Praga</a:t>
            </a:r>
            <a:r>
              <a:rPr lang="en-US" sz="4800" b="1" dirty="0">
                <a:solidFill>
                  <a:srgbClr val="FF0000"/>
                </a:solidFill>
              </a:rPr>
              <a:t> puppets</a:t>
            </a:r>
            <a:endParaRPr lang="el-GR" sz="4800" b="1" dirty="0">
              <a:solidFill>
                <a:srgbClr val="FF0000"/>
              </a:solidFill>
            </a:endParaRPr>
          </a:p>
          <a:p>
            <a:pPr marL="0" indent="0" algn="ctr" eaLnBrk="1" fontAlgn="auto" hangingPunct="1">
              <a:spcAft>
                <a:spcPts val="0"/>
              </a:spcAft>
              <a:buFont typeface="Arial" panose="020B0604020202020204" pitchFamily="34" charset="0"/>
              <a:buNone/>
              <a:defRPr/>
            </a:pPr>
            <a:endParaRPr lang="el-GR" b="1" dirty="0">
              <a:latin typeface="Georgia Pro Light" pitchFamily="18" charset="0"/>
            </a:endParaRPr>
          </a:p>
          <a:p>
            <a:pPr>
              <a:defRPr/>
            </a:pPr>
            <a:r>
              <a:rPr lang="el-GR" sz="2400" dirty="0"/>
              <a:t>The </a:t>
            </a:r>
            <a:r>
              <a:rPr lang="el-GR" sz="2400" dirty="0" err="1"/>
              <a:t>citizens</a:t>
            </a:r>
            <a:r>
              <a:rPr lang="el-GR" sz="2400" dirty="0"/>
              <a:t> of </a:t>
            </a:r>
            <a:r>
              <a:rPr lang="el-GR" sz="2400" dirty="0" err="1"/>
              <a:t>Prague</a:t>
            </a:r>
            <a:r>
              <a:rPr lang="el-GR" sz="2400" dirty="0"/>
              <a:t> </a:t>
            </a:r>
            <a:r>
              <a:rPr lang="el-GR" sz="2400" dirty="0" err="1"/>
              <a:t>are</a:t>
            </a:r>
            <a:r>
              <a:rPr lang="el-GR" sz="2400" dirty="0"/>
              <a:t> </a:t>
            </a:r>
            <a:r>
              <a:rPr lang="el-GR" sz="2400" dirty="0" err="1"/>
              <a:t>passionate</a:t>
            </a:r>
            <a:r>
              <a:rPr lang="el-GR" sz="2400" dirty="0"/>
              <a:t> </a:t>
            </a:r>
            <a:r>
              <a:rPr lang="el-GR" sz="2400" dirty="0" err="1"/>
              <a:t>about</a:t>
            </a:r>
            <a:r>
              <a:rPr lang="el-GR" sz="2400" dirty="0"/>
              <a:t> </a:t>
            </a:r>
            <a:r>
              <a:rPr lang="el-GR" sz="2400" dirty="0" err="1"/>
              <a:t>their</a:t>
            </a:r>
            <a:r>
              <a:rPr lang="el-GR" sz="2400" dirty="0"/>
              <a:t> </a:t>
            </a:r>
            <a:r>
              <a:rPr lang="el-GR" sz="2400" dirty="0" err="1"/>
              <a:t>puppets</a:t>
            </a:r>
            <a:r>
              <a:rPr lang="el-GR" sz="2400" dirty="0"/>
              <a:t>. The </a:t>
            </a:r>
            <a:r>
              <a:rPr lang="el-GR" sz="2400" dirty="0" err="1"/>
              <a:t>history</a:t>
            </a:r>
            <a:r>
              <a:rPr lang="el-GR" sz="2400" dirty="0"/>
              <a:t> of </a:t>
            </a:r>
            <a:r>
              <a:rPr lang="el-GR" sz="2400" dirty="0" err="1"/>
              <a:t>Czech</a:t>
            </a:r>
            <a:r>
              <a:rPr lang="el-GR" sz="2400" dirty="0"/>
              <a:t> </a:t>
            </a:r>
            <a:r>
              <a:rPr lang="el-GR" sz="2400" dirty="0" err="1"/>
              <a:t>puppetry</a:t>
            </a:r>
            <a:r>
              <a:rPr lang="el-GR" sz="2400" dirty="0"/>
              <a:t> </a:t>
            </a:r>
            <a:r>
              <a:rPr lang="el-GR" sz="2400" dirty="0" err="1"/>
              <a:t>probably</a:t>
            </a:r>
            <a:r>
              <a:rPr lang="el-GR" sz="2400" dirty="0"/>
              <a:t> </a:t>
            </a:r>
            <a:r>
              <a:rPr lang="el-GR" sz="2400" dirty="0" err="1"/>
              <a:t>dates</a:t>
            </a:r>
            <a:r>
              <a:rPr lang="el-GR" sz="2400" dirty="0"/>
              <a:t> </a:t>
            </a:r>
            <a:r>
              <a:rPr lang="el-GR" sz="2400" dirty="0" err="1"/>
              <a:t>back</a:t>
            </a:r>
            <a:r>
              <a:rPr lang="el-GR" sz="2400" dirty="0"/>
              <a:t> </a:t>
            </a:r>
            <a:r>
              <a:rPr lang="el-GR" sz="2400" dirty="0" err="1"/>
              <a:t>to</a:t>
            </a:r>
            <a:r>
              <a:rPr lang="el-GR" sz="2400" dirty="0"/>
              <a:t> the 12th </a:t>
            </a:r>
            <a:r>
              <a:rPr lang="el-GR" sz="2400" dirty="0" err="1"/>
              <a:t>century</a:t>
            </a:r>
            <a:r>
              <a:rPr lang="el-GR" sz="2400" dirty="0"/>
              <a:t>, </a:t>
            </a:r>
            <a:r>
              <a:rPr lang="el-GR" sz="2400" dirty="0" err="1"/>
              <a:t>when</a:t>
            </a:r>
            <a:r>
              <a:rPr lang="el-GR" sz="2400" dirty="0"/>
              <a:t> </a:t>
            </a:r>
            <a:r>
              <a:rPr lang="el-GR" sz="2400" dirty="0" err="1"/>
              <a:t>figures</a:t>
            </a:r>
            <a:r>
              <a:rPr lang="el-GR" sz="2400" dirty="0"/>
              <a:t> </a:t>
            </a:r>
            <a:r>
              <a:rPr lang="el-GR" sz="2400" dirty="0" err="1"/>
              <a:t>were</a:t>
            </a:r>
            <a:r>
              <a:rPr lang="el-GR" sz="2400" dirty="0"/>
              <a:t> </a:t>
            </a:r>
            <a:r>
              <a:rPr lang="el-GR" sz="2400" dirty="0" err="1"/>
              <a:t>used</a:t>
            </a:r>
            <a:r>
              <a:rPr lang="el-GR" sz="2400" dirty="0"/>
              <a:t> </a:t>
            </a:r>
            <a:r>
              <a:rPr lang="el-GR" sz="2400" dirty="0" err="1"/>
              <a:t>as</a:t>
            </a:r>
            <a:r>
              <a:rPr lang="el-GR" sz="2400" dirty="0"/>
              <a:t> </a:t>
            </a:r>
            <a:r>
              <a:rPr lang="el-GR" sz="2400" dirty="0" err="1"/>
              <a:t>entertainment</a:t>
            </a:r>
            <a:r>
              <a:rPr lang="el-GR" sz="2400" dirty="0"/>
              <a:t> </a:t>
            </a:r>
            <a:r>
              <a:rPr lang="el-GR" sz="2400" dirty="0" err="1"/>
              <a:t>at</a:t>
            </a:r>
            <a:r>
              <a:rPr lang="el-GR" sz="2400" dirty="0"/>
              <a:t> </a:t>
            </a:r>
            <a:r>
              <a:rPr lang="el-GR" sz="2400" dirty="0" err="1"/>
              <a:t>royal</a:t>
            </a:r>
            <a:r>
              <a:rPr lang="el-GR" sz="2400" dirty="0"/>
              <a:t> </a:t>
            </a:r>
            <a:r>
              <a:rPr lang="el-GR" sz="2400" dirty="0" err="1"/>
              <a:t>feasts</a:t>
            </a:r>
            <a:r>
              <a:rPr lang="el-GR" sz="2400" dirty="0"/>
              <a:t> and </a:t>
            </a:r>
            <a:r>
              <a:rPr lang="el-GR" sz="2400" dirty="0" err="1"/>
              <a:t>ceremonies</a:t>
            </a:r>
            <a:r>
              <a:rPr lang="el-GR" sz="2400" dirty="0"/>
              <a:t>.  </a:t>
            </a:r>
          </a:p>
          <a:p>
            <a:pPr marL="0" indent="0">
              <a:buFont typeface="Arial" panose="020B0604020202020204" pitchFamily="34" charset="0"/>
              <a:buNone/>
              <a:defRPr/>
            </a:pPr>
            <a:r>
              <a:rPr lang="el-GR" sz="2400" dirty="0"/>
              <a:t> </a:t>
            </a:r>
          </a:p>
        </p:txBody>
      </p:sp>
      <p:pic>
        <p:nvPicPr>
          <p:cNvPr id="16389" name="Picture 2" descr="Puppets in Prague">
            <a:extLst>
              <a:ext uri="{FF2B5EF4-FFF2-40B4-BE49-F238E27FC236}">
                <a16:creationId xmlns:a16="http://schemas.microsoft.com/office/drawing/2014/main" id="{14FAFE28-F0F9-811F-684C-EFE203F6DA73}"/>
              </a:ext>
            </a:extLst>
          </p:cNvPr>
          <p:cNvPicPr>
            <a:picLocks noChangeAspect="1" noChangeArrowheads="1"/>
          </p:cNvPicPr>
          <p:nvPr/>
        </p:nvPicPr>
        <p:blipFill>
          <a:blip r:embed="rId2"/>
          <a:srcRect l="25555" r="10422" b="-2"/>
          <a:stretch>
            <a:fillRect/>
          </a:stretch>
        </p:blipFill>
        <p:spPr bwMode="auto">
          <a:xfrm>
            <a:off x="6231377" y="729343"/>
            <a:ext cx="5279586" cy="54888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8FF6A08-E7BF-4C3A-B96E-2732070E376D}"/>
              </a:ext>
            </a:extLst>
          </p:cNvPr>
          <p:cNvSpPr>
            <a:spLocks noGrp="1"/>
          </p:cNvSpPr>
          <p:nvPr>
            <p:ph idx="1"/>
          </p:nvPr>
        </p:nvSpPr>
        <p:spPr>
          <a:xfrm>
            <a:off x="640080" y="2761488"/>
            <a:ext cx="4243589" cy="3878199"/>
          </a:xfrm>
        </p:spPr>
        <p:txBody>
          <a:bodyPr>
            <a:normAutofit lnSpcReduction="10000"/>
          </a:bodyPr>
          <a:lstStyle/>
          <a:p>
            <a:r>
              <a:rPr lang="el-GR" sz="2400" b="1" dirty="0">
                <a:solidFill>
                  <a:srgbClr val="FF0000"/>
                </a:solidFill>
              </a:rPr>
              <a:t>Σε περιόδους έντονης ρωσικής επιρροής </a:t>
            </a:r>
            <a:r>
              <a:rPr lang="el-GR" sz="2400" b="1" dirty="0"/>
              <a:t>καθ’ όλη τη διάρκεια του 18 ου αιώνα, </a:t>
            </a:r>
            <a:r>
              <a:rPr lang="el-GR" sz="2400" b="1" dirty="0">
                <a:solidFill>
                  <a:srgbClr val="FF0000"/>
                </a:solidFill>
              </a:rPr>
              <a:t>οι περιοδεύοντες θίασοι κράτησαν το τσέχικο χιούμορ και τη γλώσσα και τις αξίες ζωντανά στις αγροτικές περιοχές</a:t>
            </a:r>
            <a:r>
              <a:rPr lang="el-GR" sz="2400" b="1" dirty="0"/>
              <a:t>. Ενώ η γλώσσα του «νόμιμου» θεάτρου ήταν πάντα τα γερμανικά, </a:t>
            </a:r>
            <a:r>
              <a:rPr lang="el-GR" sz="2400" b="1" dirty="0">
                <a:solidFill>
                  <a:srgbClr val="FF0000"/>
                </a:solidFill>
              </a:rPr>
              <a:t>τα τσέχικα επιτρέπονταν αν τα μιλούσε μια μαριονέτα</a:t>
            </a:r>
            <a:r>
              <a:rPr lang="el-GR" sz="2400" b="1" dirty="0"/>
              <a:t>.</a:t>
            </a:r>
          </a:p>
          <a:p>
            <a:endParaRPr lang="el-GR" sz="2000" dirty="0"/>
          </a:p>
        </p:txBody>
      </p:sp>
      <p:pic>
        <p:nvPicPr>
          <p:cNvPr id="9" name="Picture 8">
            <a:extLst>
              <a:ext uri="{FF2B5EF4-FFF2-40B4-BE49-F238E27FC236}">
                <a16:creationId xmlns:a16="http://schemas.microsoft.com/office/drawing/2014/main" id="{B4570B22-689F-4AAC-857F-26BC5980FA2B}"/>
              </a:ext>
            </a:extLst>
          </p:cNvPr>
          <p:cNvPicPr>
            <a:picLocks noChangeAspect="1"/>
          </p:cNvPicPr>
          <p:nvPr/>
        </p:nvPicPr>
        <p:blipFill rotWithShape="1">
          <a:blip r:embed="rId2"/>
          <a:srcRect r="33870"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872852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7F43A-1479-4A64-A0B3-806E7D11DD90}"/>
              </a:ext>
            </a:extLst>
          </p:cNvPr>
          <p:cNvSpPr>
            <a:spLocks noGrp="1"/>
          </p:cNvSpPr>
          <p:nvPr>
            <p:ph type="ctrTitle"/>
          </p:nvPr>
        </p:nvSpPr>
        <p:spPr/>
        <p:txBody>
          <a:bodyPr/>
          <a:lstStyle/>
          <a:p>
            <a:endParaRPr lang="el-GR" dirty="0"/>
          </a:p>
        </p:txBody>
      </p:sp>
      <p:sp>
        <p:nvSpPr>
          <p:cNvPr id="3" name="Subtitle 2">
            <a:extLst>
              <a:ext uri="{FF2B5EF4-FFF2-40B4-BE49-F238E27FC236}">
                <a16:creationId xmlns:a16="http://schemas.microsoft.com/office/drawing/2014/main" id="{840DA11B-F7F8-41FE-A37D-71D11C8FCDCD}"/>
              </a:ext>
            </a:extLst>
          </p:cNvPr>
          <p:cNvSpPr>
            <a:spLocks noGrp="1"/>
          </p:cNvSpPr>
          <p:nvPr>
            <p:ph type="subTitle" idx="1"/>
          </p:nvPr>
        </p:nvSpPr>
        <p:spPr/>
        <p:txBody>
          <a:bodyPr/>
          <a:lstStyle/>
          <a:p>
            <a:endParaRPr lang="el-GR"/>
          </a:p>
        </p:txBody>
      </p:sp>
      <p:pic>
        <p:nvPicPr>
          <p:cNvPr id="5" name="Picture 4">
            <a:extLst>
              <a:ext uri="{FF2B5EF4-FFF2-40B4-BE49-F238E27FC236}">
                <a16:creationId xmlns:a16="http://schemas.microsoft.com/office/drawing/2014/main" id="{09DA3A7C-4FC4-4DAA-8ECE-7DF11A803918}"/>
              </a:ext>
            </a:extLst>
          </p:cNvPr>
          <p:cNvPicPr>
            <a:picLocks noChangeAspect="1"/>
          </p:cNvPicPr>
          <p:nvPr/>
        </p:nvPicPr>
        <p:blipFill>
          <a:blip r:embed="rId3"/>
          <a:stretch>
            <a:fillRect/>
          </a:stretch>
        </p:blipFill>
        <p:spPr>
          <a:xfrm>
            <a:off x="0" y="-33906"/>
            <a:ext cx="12192000" cy="7395360"/>
          </a:xfrm>
          <a:prstGeom prst="rect">
            <a:avLst/>
          </a:prstGeom>
        </p:spPr>
      </p:pic>
      <p:sp>
        <p:nvSpPr>
          <p:cNvPr id="6" name="TextBox 5">
            <a:extLst>
              <a:ext uri="{FF2B5EF4-FFF2-40B4-BE49-F238E27FC236}">
                <a16:creationId xmlns:a16="http://schemas.microsoft.com/office/drawing/2014/main" id="{8BEB9870-10D9-5BBB-AC60-F0A0E967C0C5}"/>
              </a:ext>
            </a:extLst>
          </p:cNvPr>
          <p:cNvSpPr txBox="1"/>
          <p:nvPr/>
        </p:nvSpPr>
        <p:spPr>
          <a:xfrm>
            <a:off x="0" y="0"/>
            <a:ext cx="12192000" cy="3046988"/>
          </a:xfrm>
          <a:prstGeom prst="rect">
            <a:avLst/>
          </a:prstGeom>
          <a:solidFill>
            <a:schemeClr val="tx1"/>
          </a:solidFill>
        </p:spPr>
        <p:txBody>
          <a:bodyPr wrap="square">
            <a:spAutoFit/>
          </a:bodyPr>
          <a:lstStyle/>
          <a:p>
            <a:pPr algn="ctr"/>
            <a:r>
              <a:rPr lang="el-GR" sz="4800" b="1" dirty="0">
                <a:solidFill>
                  <a:schemeClr val="bg1"/>
                </a:solidFill>
                <a:effectLst>
                  <a:outerShdw blurRad="38100" dist="38100" dir="2700000" algn="tl">
                    <a:srgbClr val="000000">
                      <a:alpha val="43137"/>
                    </a:srgbClr>
                  </a:outerShdw>
                </a:effectLst>
              </a:rPr>
              <a:t>«Μια κούκλα ενώνει τον κόσμο.</a:t>
            </a:r>
            <a:r>
              <a:rPr lang="en-US" sz="4800" b="1" dirty="0">
                <a:solidFill>
                  <a:schemeClr val="bg1"/>
                </a:solidFill>
                <a:effectLst>
                  <a:outerShdw blurRad="38100" dist="38100" dir="2700000" algn="tl">
                    <a:srgbClr val="000000">
                      <a:alpha val="43137"/>
                    </a:srgbClr>
                  </a:outerShdw>
                </a:effectLst>
              </a:rPr>
              <a:t> </a:t>
            </a:r>
          </a:p>
          <a:p>
            <a:pPr algn="ctr"/>
            <a:r>
              <a:rPr lang="el-GR" sz="4800" b="1" dirty="0">
                <a:solidFill>
                  <a:schemeClr val="bg1"/>
                </a:solidFill>
                <a:effectLst>
                  <a:outerShdw blurRad="38100" dist="38100" dir="2700000" algn="tl">
                    <a:srgbClr val="000000">
                      <a:alpha val="43137"/>
                    </a:srgbClr>
                  </a:outerShdw>
                </a:effectLst>
              </a:rPr>
              <a:t>Το κουκλοθέατρο:</a:t>
            </a:r>
            <a:r>
              <a:rPr lang="en-US" sz="4800" b="1" dirty="0">
                <a:solidFill>
                  <a:schemeClr val="bg1"/>
                </a:solidFill>
                <a:effectLst>
                  <a:outerShdw blurRad="38100" dist="38100" dir="2700000" algn="tl">
                    <a:srgbClr val="000000">
                      <a:alpha val="43137"/>
                    </a:srgbClr>
                  </a:outerShdw>
                </a:effectLst>
              </a:rPr>
              <a:t> </a:t>
            </a:r>
            <a:r>
              <a:rPr lang="el-GR" sz="4800" b="1" dirty="0">
                <a:solidFill>
                  <a:schemeClr val="bg1"/>
                </a:solidFill>
                <a:effectLst>
                  <a:outerShdw blurRad="38100" dist="38100" dir="2700000" algn="tl">
                    <a:srgbClr val="000000">
                      <a:alpha val="43137"/>
                    </a:srgbClr>
                  </a:outerShdw>
                </a:effectLst>
              </a:rPr>
              <a:t>μια παγκόσμια γλώσσα,</a:t>
            </a:r>
            <a:r>
              <a:rPr lang="en-US" sz="4800" b="1" dirty="0">
                <a:solidFill>
                  <a:schemeClr val="bg1"/>
                </a:solidFill>
                <a:effectLst>
                  <a:outerShdw blurRad="38100" dist="38100" dir="2700000" algn="tl">
                    <a:srgbClr val="000000">
                      <a:alpha val="43137"/>
                    </a:srgbClr>
                  </a:outerShdw>
                </a:effectLst>
              </a:rPr>
              <a:t> </a:t>
            </a:r>
            <a:r>
              <a:rPr lang="el-GR" sz="4800" b="1" dirty="0">
                <a:solidFill>
                  <a:schemeClr val="bg1"/>
                </a:solidFill>
                <a:effectLst>
                  <a:outerShdw blurRad="38100" dist="38100" dir="2700000" algn="tl">
                    <a:srgbClr val="000000">
                      <a:alpha val="43137"/>
                    </a:srgbClr>
                  </a:outerShdw>
                </a:effectLst>
              </a:rPr>
              <a:t>μέρος της άυλης</a:t>
            </a:r>
            <a:r>
              <a:rPr lang="en-US" sz="4800" b="1" dirty="0">
                <a:solidFill>
                  <a:schemeClr val="bg1"/>
                </a:solidFill>
                <a:effectLst>
                  <a:outerShdw blurRad="38100" dist="38100" dir="2700000" algn="tl">
                    <a:srgbClr val="000000">
                      <a:alpha val="43137"/>
                    </a:srgbClr>
                  </a:outerShdw>
                </a:effectLst>
              </a:rPr>
              <a:t> </a:t>
            </a:r>
            <a:r>
              <a:rPr lang="el-GR" sz="4800" b="1" dirty="0">
                <a:solidFill>
                  <a:schemeClr val="bg1"/>
                </a:solidFill>
                <a:effectLst>
                  <a:outerShdw blurRad="38100" dist="38100" dir="2700000" algn="tl">
                    <a:srgbClr val="000000">
                      <a:alpha val="43137"/>
                    </a:srgbClr>
                  </a:outerShdw>
                </a:effectLst>
              </a:rPr>
              <a:t>πολιτιστικής κληρονομιάς της</a:t>
            </a:r>
            <a:r>
              <a:rPr lang="en-US" sz="4800" b="1" dirty="0">
                <a:solidFill>
                  <a:schemeClr val="bg1"/>
                </a:solidFill>
                <a:effectLst>
                  <a:outerShdw blurRad="38100" dist="38100" dir="2700000" algn="tl">
                    <a:srgbClr val="000000">
                      <a:alpha val="43137"/>
                    </a:srgbClr>
                  </a:outerShdw>
                </a:effectLst>
              </a:rPr>
              <a:t> </a:t>
            </a:r>
            <a:r>
              <a:rPr lang="el-GR" sz="4800" b="1" dirty="0">
                <a:solidFill>
                  <a:schemeClr val="bg1"/>
                </a:solidFill>
                <a:effectLst>
                  <a:outerShdw blurRad="38100" dist="38100" dir="2700000" algn="tl">
                    <a:srgbClr val="000000">
                      <a:alpha val="43137"/>
                    </a:srgbClr>
                  </a:outerShdw>
                </a:effectLst>
              </a:rPr>
              <a:t>ανθρωπότητας.»</a:t>
            </a:r>
            <a:endParaRPr lang="el-GR" sz="4800" dirty="0">
              <a:solidFill>
                <a:schemeClr val="bg1"/>
              </a:solidFill>
            </a:endParaRPr>
          </a:p>
        </p:txBody>
      </p:sp>
    </p:spTree>
    <p:extLst>
      <p:ext uri="{BB962C8B-B14F-4D97-AF65-F5344CB8AC3E}">
        <p14:creationId xmlns:p14="http://schemas.microsoft.com/office/powerpoint/2010/main" val="2566196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4921B7C-B2E8-E817-5E15-ECABC998463B}"/>
              </a:ext>
            </a:extLst>
          </p:cNvPr>
          <p:cNvSpPr>
            <a:spLocks noGrp="1"/>
          </p:cNvSpPr>
          <p:nvPr>
            <p:ph type="title"/>
          </p:nvPr>
        </p:nvSpPr>
        <p:spPr>
          <a:xfrm>
            <a:off x="677735" y="127375"/>
            <a:ext cx="10354559" cy="341885"/>
          </a:xfrm>
        </p:spPr>
        <p:txBody>
          <a:bodyPr>
            <a:noAutofit/>
          </a:bodyPr>
          <a:lstStyle/>
          <a:p>
            <a:pPr algn="ctr"/>
            <a:r>
              <a:rPr lang="el-GR" sz="2800" b="1" i="1" u="sng" dirty="0">
                <a:solidFill>
                  <a:srgbClr val="0070C0"/>
                </a:solidFill>
                <a:latin typeface="Arial" panose="020B0604020202020204" pitchFamily="34" charset="0"/>
                <a:cs typeface="Arial" panose="020B0604020202020204" pitchFamily="34" charset="0"/>
              </a:rPr>
              <a:t>Βασικοί Τύποι Κούκλας</a:t>
            </a:r>
            <a:endParaRPr lang="el-GR" sz="6000" b="1" i="1" u="sng" dirty="0">
              <a:solidFill>
                <a:srgbClr val="0070C0"/>
              </a:solidFill>
              <a:latin typeface="Arial" panose="020B0604020202020204" pitchFamily="34" charset="0"/>
              <a:cs typeface="Arial" panose="020B0604020202020204" pitchFamily="34" charset="0"/>
            </a:endParaRPr>
          </a:p>
        </p:txBody>
      </p:sp>
      <p:pic>
        <p:nvPicPr>
          <p:cNvPr id="3074" name="Picture 2" descr="a group of children in clothing">
            <a:extLst>
              <a:ext uri="{FF2B5EF4-FFF2-40B4-BE49-F238E27FC236}">
                <a16:creationId xmlns:a16="http://schemas.microsoft.com/office/drawing/2014/main" id="{31330046-7DD0-3A55-90BD-045EADFE55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111" y="950760"/>
            <a:ext cx="2336102" cy="15467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0460D79-F139-1836-DEFD-277E5A087327}"/>
              </a:ext>
            </a:extLst>
          </p:cNvPr>
          <p:cNvSpPr txBox="1"/>
          <p:nvPr/>
        </p:nvSpPr>
        <p:spPr>
          <a:xfrm>
            <a:off x="179110" y="496051"/>
            <a:ext cx="2702351" cy="369332"/>
          </a:xfrm>
          <a:prstGeom prst="rect">
            <a:avLst/>
          </a:prstGeom>
          <a:noFill/>
        </p:spPr>
        <p:txBody>
          <a:bodyPr wrap="square">
            <a:spAutoFit/>
          </a:bodyPr>
          <a:lstStyle/>
          <a:p>
            <a:pPr algn="ctr"/>
            <a:r>
              <a:rPr lang="el-GR" b="1" i="0" dirty="0">
                <a:solidFill>
                  <a:srgbClr val="333333"/>
                </a:solidFill>
                <a:effectLst/>
                <a:latin typeface="Arial" panose="020B0604020202020204" pitchFamily="34" charset="0"/>
                <a:cs typeface="Arial" panose="020B0604020202020204" pitchFamily="34" charset="0"/>
              </a:rPr>
              <a:t>Γαντόκουκλα</a:t>
            </a:r>
          </a:p>
        </p:txBody>
      </p:sp>
      <p:pic>
        <p:nvPicPr>
          <p:cNvPr id="3076" name="Picture 4">
            <a:extLst>
              <a:ext uri="{FF2B5EF4-FFF2-40B4-BE49-F238E27FC236}">
                <a16:creationId xmlns:a16="http://schemas.microsoft.com/office/drawing/2014/main" id="{A8D4DDBD-C170-1E04-652E-518FBB37CE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4984" y="950760"/>
            <a:ext cx="2336102" cy="15467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51A9C9-1096-FC31-AD6F-6F03BBF9C722}"/>
              </a:ext>
            </a:extLst>
          </p:cNvPr>
          <p:cNvSpPr txBox="1"/>
          <p:nvPr/>
        </p:nvSpPr>
        <p:spPr>
          <a:xfrm>
            <a:off x="4484983" y="496051"/>
            <a:ext cx="2702351" cy="369332"/>
          </a:xfrm>
          <a:prstGeom prst="rect">
            <a:avLst/>
          </a:prstGeom>
          <a:noFill/>
        </p:spPr>
        <p:txBody>
          <a:bodyPr wrap="square">
            <a:spAutoFit/>
          </a:bodyPr>
          <a:lstStyle/>
          <a:p>
            <a:pPr algn="ctr"/>
            <a:r>
              <a:rPr lang="el-GR" b="1" i="0" dirty="0">
                <a:solidFill>
                  <a:srgbClr val="333333"/>
                </a:solidFill>
                <a:effectLst/>
                <a:latin typeface="Arial" panose="020B0604020202020204" pitchFamily="34" charset="0"/>
                <a:cs typeface="Arial" panose="020B0604020202020204" pitchFamily="34" charset="0"/>
              </a:rPr>
              <a:t>Κούκλα ράβδου</a:t>
            </a:r>
          </a:p>
        </p:txBody>
      </p:sp>
      <p:pic>
        <p:nvPicPr>
          <p:cNvPr id="3078" name="Picture 6">
            <a:extLst>
              <a:ext uri="{FF2B5EF4-FFF2-40B4-BE49-F238E27FC236}">
                <a16:creationId xmlns:a16="http://schemas.microsoft.com/office/drawing/2014/main" id="{979F53FB-2EB1-5057-A568-690A53E0D1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4954" y="910036"/>
            <a:ext cx="2336101" cy="15467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3A1A68A-7C80-75C4-B51F-6C15B663FF5F}"/>
              </a:ext>
            </a:extLst>
          </p:cNvPr>
          <p:cNvSpPr txBox="1"/>
          <p:nvPr/>
        </p:nvSpPr>
        <p:spPr>
          <a:xfrm>
            <a:off x="9024954" y="496051"/>
            <a:ext cx="2385668" cy="369332"/>
          </a:xfrm>
          <a:prstGeom prst="rect">
            <a:avLst/>
          </a:prstGeom>
          <a:noFill/>
        </p:spPr>
        <p:txBody>
          <a:bodyPr wrap="square">
            <a:spAutoFit/>
          </a:bodyPr>
          <a:lstStyle/>
          <a:p>
            <a:pPr algn="ctr"/>
            <a:r>
              <a:rPr lang="el-GR" b="1" i="0" dirty="0">
                <a:solidFill>
                  <a:srgbClr val="333333"/>
                </a:solidFill>
                <a:effectLst/>
                <a:latin typeface="Arial" panose="020B0604020202020204" pitchFamily="34" charset="0"/>
                <a:cs typeface="Arial" panose="020B0604020202020204" pitchFamily="34" charset="0"/>
              </a:rPr>
              <a:t>Μαριονέτα</a:t>
            </a:r>
          </a:p>
        </p:txBody>
      </p:sp>
      <p:pic>
        <p:nvPicPr>
          <p:cNvPr id="3080" name="Picture 8">
            <a:extLst>
              <a:ext uri="{FF2B5EF4-FFF2-40B4-BE49-F238E27FC236}">
                <a16:creationId xmlns:a16="http://schemas.microsoft.com/office/drawing/2014/main" id="{56580855-33A2-82E3-475E-061D0F7C40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960" y="3169570"/>
            <a:ext cx="2336101" cy="131633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0B641AE-06A1-2AE2-5CA5-97FA012DF99C}"/>
              </a:ext>
            </a:extLst>
          </p:cNvPr>
          <p:cNvSpPr txBox="1"/>
          <p:nvPr/>
        </p:nvSpPr>
        <p:spPr>
          <a:xfrm>
            <a:off x="219960" y="2779981"/>
            <a:ext cx="2702351" cy="353943"/>
          </a:xfrm>
          <a:prstGeom prst="rect">
            <a:avLst/>
          </a:prstGeom>
          <a:noFill/>
        </p:spPr>
        <p:txBody>
          <a:bodyPr wrap="square">
            <a:spAutoFit/>
          </a:bodyPr>
          <a:lstStyle/>
          <a:p>
            <a:r>
              <a:rPr lang="el-GR" sz="1700" b="1" i="0" dirty="0">
                <a:solidFill>
                  <a:srgbClr val="333333"/>
                </a:solidFill>
                <a:effectLst/>
                <a:latin typeface="Arial" panose="020B0604020202020204" pitchFamily="34" charset="0"/>
                <a:cs typeface="Arial" panose="020B0604020202020204" pitchFamily="34" charset="0"/>
              </a:rPr>
              <a:t>Κούκλα άμεσης κίνησης</a:t>
            </a:r>
          </a:p>
        </p:txBody>
      </p:sp>
      <p:pic>
        <p:nvPicPr>
          <p:cNvPr id="3082" name="Picture 10">
            <a:extLst>
              <a:ext uri="{FF2B5EF4-FFF2-40B4-BE49-F238E27FC236}">
                <a16:creationId xmlns:a16="http://schemas.microsoft.com/office/drawing/2014/main" id="{82CE4414-147E-1ACF-2176-03759BC461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1674" y="3154178"/>
            <a:ext cx="2336102" cy="131633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719215B-DF6B-9A45-AF1F-96CF3EEBC2DA}"/>
              </a:ext>
            </a:extLst>
          </p:cNvPr>
          <p:cNvSpPr txBox="1"/>
          <p:nvPr/>
        </p:nvSpPr>
        <p:spPr>
          <a:xfrm>
            <a:off x="4621673" y="2736455"/>
            <a:ext cx="2702351" cy="369332"/>
          </a:xfrm>
          <a:prstGeom prst="rect">
            <a:avLst/>
          </a:prstGeom>
          <a:noFill/>
        </p:spPr>
        <p:txBody>
          <a:bodyPr wrap="square">
            <a:spAutoFit/>
          </a:bodyPr>
          <a:lstStyle/>
          <a:p>
            <a:pPr algn="ctr"/>
            <a:r>
              <a:rPr lang="el-GR" b="1" i="0" dirty="0">
                <a:solidFill>
                  <a:srgbClr val="333333"/>
                </a:solidFill>
                <a:effectLst/>
                <a:latin typeface="Arial" panose="020B0604020202020204" pitchFamily="34" charset="0"/>
                <a:cs typeface="Arial" panose="020B0604020202020204" pitchFamily="34" charset="0"/>
              </a:rPr>
              <a:t>Δαχτυλόκουκλα</a:t>
            </a:r>
          </a:p>
        </p:txBody>
      </p:sp>
      <p:pic>
        <p:nvPicPr>
          <p:cNvPr id="3084" name="Picture 12">
            <a:extLst>
              <a:ext uri="{FF2B5EF4-FFF2-40B4-BE49-F238E27FC236}">
                <a16:creationId xmlns:a16="http://schemas.microsoft.com/office/drawing/2014/main" id="{B7804F28-E24D-4764-4179-87DCF850E9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24954" y="3126042"/>
            <a:ext cx="2336101" cy="131633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AA57288-0D8D-6FBA-F2BB-3E3680CB5754}"/>
              </a:ext>
            </a:extLst>
          </p:cNvPr>
          <p:cNvSpPr txBox="1"/>
          <p:nvPr/>
        </p:nvSpPr>
        <p:spPr>
          <a:xfrm>
            <a:off x="8955825" y="2695841"/>
            <a:ext cx="2771480" cy="353943"/>
          </a:xfrm>
          <a:prstGeom prst="rect">
            <a:avLst/>
          </a:prstGeom>
          <a:noFill/>
        </p:spPr>
        <p:txBody>
          <a:bodyPr wrap="square">
            <a:spAutoFit/>
          </a:bodyPr>
          <a:lstStyle/>
          <a:p>
            <a:r>
              <a:rPr lang="el-GR" sz="1700" b="1" i="0" dirty="0">
                <a:solidFill>
                  <a:srgbClr val="333333"/>
                </a:solidFill>
                <a:effectLst/>
                <a:latin typeface="Arial" panose="020B0604020202020204" pitchFamily="34" charset="0"/>
                <a:cs typeface="Arial" panose="020B0604020202020204" pitchFamily="34" charset="0"/>
              </a:rPr>
              <a:t>Φιγούρες θεάτρου σκιών</a:t>
            </a:r>
          </a:p>
        </p:txBody>
      </p:sp>
      <p:pic>
        <p:nvPicPr>
          <p:cNvPr id="3086" name="Picture 14" descr="a group of people in clothing on a field">
            <a:extLst>
              <a:ext uri="{FF2B5EF4-FFF2-40B4-BE49-F238E27FC236}">
                <a16:creationId xmlns:a16="http://schemas.microsoft.com/office/drawing/2014/main" id="{AC6A5CF6-339C-4D9B-A70F-31320F2301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110" y="4992550"/>
            <a:ext cx="2354797" cy="132687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9A5AB02-9692-D7B2-AF43-F851ECD03961}"/>
              </a:ext>
            </a:extLst>
          </p:cNvPr>
          <p:cNvSpPr txBox="1"/>
          <p:nvPr/>
        </p:nvSpPr>
        <p:spPr>
          <a:xfrm>
            <a:off x="118929" y="4635405"/>
            <a:ext cx="2702350" cy="369332"/>
          </a:xfrm>
          <a:prstGeom prst="rect">
            <a:avLst/>
          </a:prstGeom>
          <a:noFill/>
        </p:spPr>
        <p:txBody>
          <a:bodyPr wrap="square">
            <a:spAutoFit/>
          </a:bodyPr>
          <a:lstStyle/>
          <a:p>
            <a:pPr algn="ctr"/>
            <a:r>
              <a:rPr lang="el-GR" b="1" i="0" dirty="0">
                <a:solidFill>
                  <a:srgbClr val="333333"/>
                </a:solidFill>
                <a:effectLst/>
                <a:latin typeface="Arial" panose="020B0604020202020204" pitchFamily="34" charset="0"/>
                <a:cs typeface="Arial" panose="020B0604020202020204" pitchFamily="34" charset="0"/>
              </a:rPr>
              <a:t>Μεγάλες κούκλες</a:t>
            </a:r>
            <a:endParaRPr lang="el-GR" dirty="0">
              <a:solidFill>
                <a:srgbClr val="333333"/>
              </a:solidFill>
              <a:latin typeface="Arial" panose="020B0604020202020204" pitchFamily="34" charset="0"/>
              <a:cs typeface="Arial" panose="020B0604020202020204" pitchFamily="34" charset="0"/>
            </a:endParaRPr>
          </a:p>
        </p:txBody>
      </p:sp>
      <p:pic>
        <p:nvPicPr>
          <p:cNvPr id="3088" name="Picture 16">
            <a:extLst>
              <a:ext uri="{FF2B5EF4-FFF2-40B4-BE49-F238E27FC236}">
                <a16:creationId xmlns:a16="http://schemas.microsoft.com/office/drawing/2014/main" id="{D34EBB5F-E236-5E2E-5ACD-440C8DDAD6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03840" y="5004738"/>
            <a:ext cx="2336101" cy="131633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0BFF76F-52C9-548F-6044-C7C1DF24E7C3}"/>
              </a:ext>
            </a:extLst>
          </p:cNvPr>
          <p:cNvSpPr txBox="1"/>
          <p:nvPr/>
        </p:nvSpPr>
        <p:spPr>
          <a:xfrm>
            <a:off x="4503840" y="4623218"/>
            <a:ext cx="2702350" cy="369332"/>
          </a:xfrm>
          <a:prstGeom prst="rect">
            <a:avLst/>
          </a:prstGeom>
          <a:noFill/>
        </p:spPr>
        <p:txBody>
          <a:bodyPr wrap="square">
            <a:spAutoFit/>
          </a:bodyPr>
          <a:lstStyle/>
          <a:p>
            <a:pPr algn="ctr"/>
            <a:r>
              <a:rPr lang="el-GR" b="1" i="0" dirty="0">
                <a:solidFill>
                  <a:srgbClr val="333333"/>
                </a:solidFill>
                <a:effectLst/>
                <a:latin typeface="Arial" panose="020B0604020202020204" pitchFamily="34" charset="0"/>
                <a:cs typeface="Arial" panose="020B0604020202020204" pitchFamily="34" charset="0"/>
              </a:rPr>
              <a:t>Θέατρο Δρόμου</a:t>
            </a:r>
            <a:endParaRPr lang="el-GR" b="0" i="0" dirty="0">
              <a:solidFill>
                <a:srgbClr val="333333"/>
              </a:solidFill>
              <a:effectLst/>
              <a:latin typeface="Arial" panose="020B0604020202020204" pitchFamily="34" charset="0"/>
              <a:cs typeface="Arial" panose="020B0604020202020204" pitchFamily="34" charset="0"/>
            </a:endParaRPr>
          </a:p>
        </p:txBody>
      </p:sp>
      <p:pic>
        <p:nvPicPr>
          <p:cNvPr id="3090" name="Picture 18">
            <a:extLst>
              <a:ext uri="{FF2B5EF4-FFF2-40B4-BE49-F238E27FC236}">
                <a16:creationId xmlns:a16="http://schemas.microsoft.com/office/drawing/2014/main" id="{A97739FF-3FB6-1CE8-3078-1D62FD99AD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74685" y="4973201"/>
            <a:ext cx="2354798" cy="141553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7750C78-3A6F-32D2-80AB-5A57B7CAD8C8}"/>
              </a:ext>
            </a:extLst>
          </p:cNvPr>
          <p:cNvSpPr txBox="1"/>
          <p:nvPr/>
        </p:nvSpPr>
        <p:spPr>
          <a:xfrm>
            <a:off x="8944824" y="4580981"/>
            <a:ext cx="2738488" cy="369332"/>
          </a:xfrm>
          <a:prstGeom prst="rect">
            <a:avLst/>
          </a:prstGeom>
          <a:noFill/>
        </p:spPr>
        <p:txBody>
          <a:bodyPr wrap="square">
            <a:spAutoFit/>
          </a:bodyPr>
          <a:lstStyle/>
          <a:p>
            <a:pPr algn="ctr"/>
            <a:r>
              <a:rPr lang="el-GR" b="1" i="0" dirty="0">
                <a:solidFill>
                  <a:srgbClr val="333333"/>
                </a:solidFill>
                <a:effectLst/>
                <a:latin typeface="Arial" panose="020B0604020202020204" pitchFamily="34" charset="0"/>
                <a:cs typeface="Arial" panose="020B0604020202020204" pitchFamily="34" charset="0"/>
              </a:rPr>
              <a:t>Θέατρο αντικειμένων</a:t>
            </a:r>
          </a:p>
        </p:txBody>
      </p:sp>
    </p:spTree>
    <p:extLst>
      <p:ext uri="{BB962C8B-B14F-4D97-AF65-F5344CB8AC3E}">
        <p14:creationId xmlns:p14="http://schemas.microsoft.com/office/powerpoint/2010/main" val="25681991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Τίτλος 1">
            <a:extLst>
              <a:ext uri="{FF2B5EF4-FFF2-40B4-BE49-F238E27FC236}">
                <a16:creationId xmlns:a16="http://schemas.microsoft.com/office/drawing/2014/main" id="{39F39412-481D-0090-B7FE-F3655B20FE2D}"/>
              </a:ext>
            </a:extLst>
          </p:cNvPr>
          <p:cNvSpPr>
            <a:spLocks noGrp="1"/>
          </p:cNvSpPr>
          <p:nvPr>
            <p:ph type="title"/>
          </p:nvPr>
        </p:nvSpPr>
        <p:spPr>
          <a:xfrm>
            <a:off x="593725" y="649288"/>
            <a:ext cx="10353675" cy="742950"/>
          </a:xfrm>
        </p:spPr>
        <p:txBody>
          <a:bodyPr>
            <a:normAutofit fontScale="90000"/>
          </a:bodyPr>
          <a:lstStyle/>
          <a:p>
            <a:pPr algn="ctr">
              <a:defRPr/>
            </a:pPr>
            <a:br>
              <a:rPr lang="en-US" dirty="0"/>
            </a:br>
            <a:r>
              <a:rPr lang="el-GR" b="1" dirty="0">
                <a:solidFill>
                  <a:srgbClr val="FF0000"/>
                </a:solidFill>
              </a:rPr>
              <a:t>BASIC PUPPET TYPES</a:t>
            </a:r>
            <a:br>
              <a:rPr lang="el-GR" b="1" dirty="0">
                <a:solidFill>
                  <a:srgbClr val="FF0000"/>
                </a:solidFill>
              </a:rPr>
            </a:br>
            <a:r>
              <a:rPr lang="el-GR" sz="2000" dirty="0" err="1">
                <a:effectLst>
                  <a:outerShdw blurRad="38100" dist="38100" dir="2700000" algn="tl">
                    <a:srgbClr val="000000">
                      <a:alpha val="43137"/>
                    </a:srgbClr>
                  </a:outerShdw>
                </a:effectLst>
                <a:latin typeface="+mn-lt"/>
              </a:rPr>
              <a:t>glove</a:t>
            </a:r>
            <a:r>
              <a:rPr lang="el-GR" sz="2000" dirty="0">
                <a:effectLst>
                  <a:outerShdw blurRad="38100" dist="38100" dir="2700000" algn="tl">
                    <a:srgbClr val="000000">
                      <a:alpha val="43137"/>
                    </a:srgbClr>
                  </a:outerShdw>
                </a:effectLst>
                <a:latin typeface="+mn-lt"/>
              </a:rPr>
              <a:t> </a:t>
            </a:r>
            <a:r>
              <a:rPr lang="en-US" sz="2000" dirty="0">
                <a:effectLst>
                  <a:outerShdw blurRad="38100" dist="38100" dir="2700000" algn="tl">
                    <a:srgbClr val="000000">
                      <a:alpha val="43137"/>
                    </a:srgbClr>
                  </a:outerShdw>
                </a:effectLst>
                <a:latin typeface="+mn-lt"/>
              </a:rPr>
              <a:t>puppet</a:t>
            </a:r>
            <a:r>
              <a:rPr lang="el-GR" sz="2000" dirty="0">
                <a:effectLst>
                  <a:outerShdw blurRad="38100" dist="38100" dir="2700000" algn="tl">
                    <a:srgbClr val="000000">
                      <a:alpha val="43137"/>
                    </a:srgbClr>
                  </a:outerShdw>
                </a:effectLst>
                <a:latin typeface="+mn-lt"/>
              </a:rPr>
              <a:t>,</a:t>
            </a:r>
            <a:r>
              <a:rPr lang="en-US" sz="2000" dirty="0">
                <a:effectLst>
                  <a:outerShdw blurRad="38100" dist="38100" dir="2700000" algn="tl">
                    <a:srgbClr val="000000">
                      <a:alpha val="43137"/>
                    </a:srgbClr>
                  </a:outerShdw>
                </a:effectLst>
                <a:latin typeface="+mn-lt"/>
              </a:rPr>
              <a:t> marotte, marionette,</a:t>
            </a:r>
            <a:r>
              <a:rPr lang="el-GR" sz="2000" dirty="0">
                <a:effectLst>
                  <a:outerShdw blurRad="38100" dist="38100" dir="2700000" algn="tl">
                    <a:srgbClr val="000000">
                      <a:alpha val="43137"/>
                    </a:srgbClr>
                  </a:outerShdw>
                </a:effectLst>
                <a:latin typeface="+mn-lt"/>
              </a:rPr>
              <a:t> </a:t>
            </a:r>
            <a:r>
              <a:rPr lang="el-GR" sz="2000" dirty="0" err="1">
                <a:effectLst>
                  <a:outerShdw blurRad="38100" dist="38100" dir="2700000" algn="tl">
                    <a:srgbClr val="000000">
                      <a:alpha val="43137"/>
                    </a:srgbClr>
                  </a:outerShdw>
                </a:effectLst>
                <a:latin typeface="+mn-lt"/>
              </a:rPr>
              <a:t>direct</a:t>
            </a:r>
            <a:r>
              <a:rPr lang="el-GR" sz="2000" dirty="0">
                <a:effectLst>
                  <a:outerShdw blurRad="38100" dist="38100" dir="2700000" algn="tl">
                    <a:srgbClr val="000000">
                      <a:alpha val="43137"/>
                    </a:srgbClr>
                  </a:outerShdw>
                </a:effectLst>
                <a:latin typeface="+mn-lt"/>
              </a:rPr>
              <a:t> </a:t>
            </a:r>
            <a:r>
              <a:rPr lang="el-GR" sz="2000" dirty="0" err="1">
                <a:effectLst>
                  <a:outerShdw blurRad="38100" dist="38100" dir="2700000" algn="tl">
                    <a:srgbClr val="000000">
                      <a:alpha val="43137"/>
                    </a:srgbClr>
                  </a:outerShdw>
                </a:effectLst>
                <a:latin typeface="+mn-lt"/>
              </a:rPr>
              <a:t>movement</a:t>
            </a:r>
            <a:r>
              <a:rPr lang="el-GR" sz="2000" dirty="0">
                <a:effectLst>
                  <a:outerShdw blurRad="38100" dist="38100" dir="2700000" algn="tl">
                    <a:srgbClr val="000000">
                      <a:alpha val="43137"/>
                    </a:srgbClr>
                  </a:outerShdw>
                </a:effectLst>
                <a:latin typeface="+mn-lt"/>
              </a:rPr>
              <a:t> </a:t>
            </a:r>
            <a:r>
              <a:rPr lang="el-GR" sz="2000" dirty="0" err="1">
                <a:effectLst>
                  <a:outerShdw blurRad="38100" dist="38100" dir="2700000" algn="tl">
                    <a:srgbClr val="000000">
                      <a:alpha val="43137"/>
                    </a:srgbClr>
                  </a:outerShdw>
                </a:effectLst>
                <a:latin typeface="+mn-lt"/>
              </a:rPr>
              <a:t>puppet</a:t>
            </a:r>
            <a:r>
              <a:rPr lang="el-GR" sz="2000" dirty="0">
                <a:effectLst>
                  <a:outerShdw blurRad="38100" dist="38100" dir="2700000" algn="tl">
                    <a:srgbClr val="000000">
                      <a:alpha val="43137"/>
                    </a:srgbClr>
                  </a:outerShdw>
                </a:effectLst>
                <a:latin typeface="+mn-lt"/>
              </a:rPr>
              <a:t>, </a:t>
            </a:r>
            <a:r>
              <a:rPr lang="el-GR" sz="2000" dirty="0" err="1">
                <a:effectLst>
                  <a:outerShdw blurRad="38100" dist="38100" dir="2700000" algn="tl">
                    <a:srgbClr val="000000">
                      <a:alpha val="43137"/>
                    </a:srgbClr>
                  </a:outerShdw>
                </a:effectLst>
                <a:latin typeface="+mn-lt"/>
              </a:rPr>
              <a:t>finger</a:t>
            </a:r>
            <a:r>
              <a:rPr lang="el-GR" sz="2000" dirty="0">
                <a:effectLst>
                  <a:outerShdw blurRad="38100" dist="38100" dir="2700000" algn="tl">
                    <a:srgbClr val="000000">
                      <a:alpha val="43137"/>
                    </a:srgbClr>
                  </a:outerShdw>
                </a:effectLst>
                <a:latin typeface="+mn-lt"/>
              </a:rPr>
              <a:t> </a:t>
            </a:r>
            <a:r>
              <a:rPr lang="el-GR" sz="2000" dirty="0" err="1">
                <a:effectLst>
                  <a:outerShdw blurRad="38100" dist="38100" dir="2700000" algn="tl">
                    <a:srgbClr val="000000">
                      <a:alpha val="43137"/>
                    </a:srgbClr>
                  </a:outerShdw>
                </a:effectLst>
                <a:latin typeface="+mn-lt"/>
              </a:rPr>
              <a:t>puppet</a:t>
            </a:r>
            <a:r>
              <a:rPr lang="el-GR" sz="2000" dirty="0">
                <a:effectLst>
                  <a:outerShdw blurRad="38100" dist="38100" dir="2700000" algn="tl">
                    <a:srgbClr val="000000">
                      <a:alpha val="43137"/>
                    </a:srgbClr>
                  </a:outerShdw>
                </a:effectLst>
                <a:latin typeface="+mn-lt"/>
              </a:rPr>
              <a:t>, </a:t>
            </a:r>
            <a:r>
              <a:rPr lang="el-GR" sz="2000" dirty="0" err="1">
                <a:effectLst>
                  <a:outerShdw blurRad="38100" dist="38100" dir="2700000" algn="tl">
                    <a:srgbClr val="000000">
                      <a:alpha val="43137"/>
                    </a:srgbClr>
                  </a:outerShdw>
                </a:effectLst>
                <a:latin typeface="+mn-lt"/>
              </a:rPr>
              <a:t>shadow</a:t>
            </a:r>
            <a:r>
              <a:rPr lang="el-GR" sz="2000" dirty="0">
                <a:effectLst>
                  <a:outerShdw blurRad="38100" dist="38100" dir="2700000" algn="tl">
                    <a:srgbClr val="000000">
                      <a:alpha val="43137"/>
                    </a:srgbClr>
                  </a:outerShdw>
                </a:effectLst>
                <a:latin typeface="+mn-lt"/>
              </a:rPr>
              <a:t> </a:t>
            </a:r>
            <a:r>
              <a:rPr lang="el-GR" sz="2000" dirty="0" err="1">
                <a:effectLst>
                  <a:outerShdw blurRad="38100" dist="38100" dir="2700000" algn="tl">
                    <a:srgbClr val="000000">
                      <a:alpha val="43137"/>
                    </a:srgbClr>
                  </a:outerShdw>
                </a:effectLst>
                <a:latin typeface="+mn-lt"/>
              </a:rPr>
              <a:t>theater</a:t>
            </a:r>
            <a:r>
              <a:rPr lang="el-GR" sz="2000" dirty="0">
                <a:effectLst>
                  <a:outerShdw blurRad="38100" dist="38100" dir="2700000" algn="tl">
                    <a:srgbClr val="000000">
                      <a:alpha val="43137"/>
                    </a:srgbClr>
                  </a:outerShdw>
                </a:effectLst>
                <a:latin typeface="+mn-lt"/>
              </a:rPr>
              <a:t> </a:t>
            </a:r>
            <a:r>
              <a:rPr lang="el-GR" sz="2000" dirty="0" err="1">
                <a:effectLst>
                  <a:outerShdw blurRad="38100" dist="38100" dir="2700000" algn="tl">
                    <a:srgbClr val="000000">
                      <a:alpha val="43137"/>
                    </a:srgbClr>
                  </a:outerShdw>
                </a:effectLst>
                <a:latin typeface="+mn-lt"/>
              </a:rPr>
              <a:t>figures</a:t>
            </a:r>
            <a:r>
              <a:rPr lang="el-GR" sz="2000" dirty="0">
                <a:effectLst>
                  <a:outerShdw blurRad="38100" dist="38100" dir="2700000" algn="tl">
                    <a:srgbClr val="000000">
                      <a:alpha val="43137"/>
                    </a:srgbClr>
                  </a:outerShdw>
                </a:effectLst>
                <a:latin typeface="+mn-lt"/>
              </a:rPr>
              <a:t>, </a:t>
            </a:r>
            <a:r>
              <a:rPr lang="el-GR" sz="2000" dirty="0" err="1">
                <a:effectLst>
                  <a:outerShdw blurRad="38100" dist="38100" dir="2700000" algn="tl">
                    <a:srgbClr val="000000">
                      <a:alpha val="43137"/>
                    </a:srgbClr>
                  </a:outerShdw>
                </a:effectLst>
                <a:latin typeface="+mn-lt"/>
              </a:rPr>
              <a:t>big</a:t>
            </a:r>
            <a:r>
              <a:rPr lang="el-GR" sz="2000" dirty="0">
                <a:effectLst>
                  <a:outerShdw blurRad="38100" dist="38100" dir="2700000" algn="tl">
                    <a:srgbClr val="000000">
                      <a:alpha val="43137"/>
                    </a:srgbClr>
                  </a:outerShdw>
                </a:effectLst>
                <a:latin typeface="+mn-lt"/>
              </a:rPr>
              <a:t> </a:t>
            </a:r>
            <a:r>
              <a:rPr lang="el-GR" sz="2000" dirty="0" err="1">
                <a:effectLst>
                  <a:outerShdw blurRad="38100" dist="38100" dir="2700000" algn="tl">
                    <a:srgbClr val="000000">
                      <a:alpha val="43137"/>
                    </a:srgbClr>
                  </a:outerShdw>
                </a:effectLst>
                <a:latin typeface="+mn-lt"/>
              </a:rPr>
              <a:t>puppets</a:t>
            </a:r>
            <a:r>
              <a:rPr lang="el-GR" sz="2000" dirty="0">
                <a:effectLst>
                  <a:outerShdw blurRad="38100" dist="38100" dir="2700000" algn="tl">
                    <a:srgbClr val="000000">
                      <a:alpha val="43137"/>
                    </a:srgbClr>
                  </a:outerShdw>
                </a:effectLst>
                <a:latin typeface="+mn-lt"/>
              </a:rPr>
              <a:t>, </a:t>
            </a:r>
            <a:r>
              <a:rPr lang="el-GR" sz="2000" dirty="0" err="1">
                <a:effectLst>
                  <a:outerShdw blurRad="38100" dist="38100" dir="2700000" algn="tl">
                    <a:srgbClr val="000000">
                      <a:alpha val="43137"/>
                    </a:srgbClr>
                  </a:outerShdw>
                </a:effectLst>
                <a:latin typeface="+mn-lt"/>
              </a:rPr>
              <a:t>street</a:t>
            </a:r>
            <a:r>
              <a:rPr lang="el-GR" sz="2000" dirty="0">
                <a:effectLst>
                  <a:outerShdw blurRad="38100" dist="38100" dir="2700000" algn="tl">
                    <a:srgbClr val="000000">
                      <a:alpha val="43137"/>
                    </a:srgbClr>
                  </a:outerShdw>
                </a:effectLst>
                <a:latin typeface="+mn-lt"/>
              </a:rPr>
              <a:t> </a:t>
            </a:r>
            <a:r>
              <a:rPr lang="el-GR" sz="2000" dirty="0" err="1">
                <a:effectLst>
                  <a:outerShdw blurRad="38100" dist="38100" dir="2700000" algn="tl">
                    <a:srgbClr val="000000">
                      <a:alpha val="43137"/>
                    </a:srgbClr>
                  </a:outerShdw>
                </a:effectLst>
                <a:latin typeface="+mn-lt"/>
              </a:rPr>
              <a:t>theater</a:t>
            </a:r>
            <a:r>
              <a:rPr lang="el-GR" sz="2000" dirty="0">
                <a:effectLst>
                  <a:outerShdw blurRad="38100" dist="38100" dir="2700000" algn="tl">
                    <a:srgbClr val="000000">
                      <a:alpha val="43137"/>
                    </a:srgbClr>
                  </a:outerShdw>
                </a:effectLst>
                <a:latin typeface="+mn-lt"/>
              </a:rPr>
              <a:t>, </a:t>
            </a:r>
            <a:r>
              <a:rPr lang="el-GR" sz="2000" dirty="0" err="1">
                <a:effectLst>
                  <a:outerShdw blurRad="38100" dist="38100" dir="2700000" algn="tl">
                    <a:srgbClr val="000000">
                      <a:alpha val="43137"/>
                    </a:srgbClr>
                  </a:outerShdw>
                </a:effectLst>
                <a:latin typeface="+mn-lt"/>
              </a:rPr>
              <a:t>theater</a:t>
            </a:r>
            <a:r>
              <a:rPr lang="el-GR" sz="2000" dirty="0">
                <a:effectLst>
                  <a:outerShdw blurRad="38100" dist="38100" dir="2700000" algn="tl">
                    <a:srgbClr val="000000">
                      <a:alpha val="43137"/>
                    </a:srgbClr>
                  </a:outerShdw>
                </a:effectLst>
                <a:latin typeface="+mn-lt"/>
              </a:rPr>
              <a:t> of </a:t>
            </a:r>
            <a:r>
              <a:rPr lang="el-GR" sz="2000" dirty="0" err="1">
                <a:effectLst>
                  <a:outerShdw blurRad="38100" dist="38100" dir="2700000" algn="tl">
                    <a:srgbClr val="000000">
                      <a:alpha val="43137"/>
                    </a:srgbClr>
                  </a:outerShdw>
                </a:effectLst>
                <a:latin typeface="+mn-lt"/>
              </a:rPr>
              <a:t>objects</a:t>
            </a:r>
            <a:br>
              <a:rPr lang="el-GR" sz="1400" dirty="0">
                <a:latin typeface="+mn-lt"/>
              </a:rPr>
            </a:br>
            <a:r>
              <a:rPr lang="el-GR" dirty="0">
                <a:latin typeface="+mn-lt"/>
              </a:rPr>
              <a:t> </a:t>
            </a:r>
            <a:br>
              <a:rPr lang="el-GR" dirty="0">
                <a:latin typeface="+mn-lt"/>
              </a:rPr>
            </a:br>
            <a:endParaRPr lang="el-GR" sz="4000" b="1" u="sng" dirty="0">
              <a:solidFill>
                <a:srgbClr val="0070C0"/>
              </a:solidFill>
              <a:effectLst>
                <a:outerShdw blurRad="38100" dist="38100" dir="2700000" algn="tl">
                  <a:srgbClr val="000000">
                    <a:alpha val="43137"/>
                  </a:srgbClr>
                </a:outerShdw>
              </a:effectLst>
              <a:latin typeface="+mn-lt"/>
              <a:cs typeface="Arial" pitchFamily="34" charset="0"/>
            </a:endParaRPr>
          </a:p>
        </p:txBody>
      </p:sp>
      <p:pic>
        <p:nvPicPr>
          <p:cNvPr id="37891" name="Picture 2" descr="a group of children in clothing">
            <a:extLst>
              <a:ext uri="{FF2B5EF4-FFF2-40B4-BE49-F238E27FC236}">
                <a16:creationId xmlns:a16="http://schemas.microsoft.com/office/drawing/2014/main" id="{A8518CF2-6145-F2D9-E366-3F91C8C1C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365250"/>
            <a:ext cx="2738438"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a:extLst>
              <a:ext uri="{FF2B5EF4-FFF2-40B4-BE49-F238E27FC236}">
                <a16:creationId xmlns:a16="http://schemas.microsoft.com/office/drawing/2014/main" id="{2E8CF50E-8E4B-05B7-6870-C4775483DB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484313"/>
            <a:ext cx="2478088" cy="163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6">
            <a:extLst>
              <a:ext uri="{FF2B5EF4-FFF2-40B4-BE49-F238E27FC236}">
                <a16:creationId xmlns:a16="http://schemas.microsoft.com/office/drawing/2014/main" id="{85CD51B5-9F09-671B-4BFC-79329D84DE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4700" y="1671638"/>
            <a:ext cx="2636838"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8">
            <a:extLst>
              <a:ext uri="{FF2B5EF4-FFF2-40B4-BE49-F238E27FC236}">
                <a16:creationId xmlns:a16="http://schemas.microsoft.com/office/drawing/2014/main" id="{D56067E4-8624-E2DF-6E3A-33368F3ECE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3429000"/>
            <a:ext cx="268605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0">
            <a:extLst>
              <a:ext uri="{FF2B5EF4-FFF2-40B4-BE49-F238E27FC236}">
                <a16:creationId xmlns:a16="http://schemas.microsoft.com/office/drawing/2014/main" id="{F3496356-7629-0891-D072-CC0387F1DD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8938" y="3417888"/>
            <a:ext cx="27686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12">
            <a:extLst>
              <a:ext uri="{FF2B5EF4-FFF2-40B4-BE49-F238E27FC236}">
                <a16:creationId xmlns:a16="http://schemas.microsoft.com/office/drawing/2014/main" id="{5AC78BEC-AE9D-5307-54D0-69DF88E37D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4225" y="3549650"/>
            <a:ext cx="2760663"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14" descr="a group of people in clothing on a field">
            <a:extLst>
              <a:ext uri="{FF2B5EF4-FFF2-40B4-BE49-F238E27FC236}">
                <a16:creationId xmlns:a16="http://schemas.microsoft.com/office/drawing/2014/main" id="{DF48FF35-9597-DE59-3921-944D267918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1613" y="5192713"/>
            <a:ext cx="2954337" cy="16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16">
            <a:extLst>
              <a:ext uri="{FF2B5EF4-FFF2-40B4-BE49-F238E27FC236}">
                <a16:creationId xmlns:a16="http://schemas.microsoft.com/office/drawing/2014/main" id="{C66EE8C0-C8A0-AB41-8679-93D7071FAA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94163" y="5256213"/>
            <a:ext cx="2844800"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18">
            <a:extLst>
              <a:ext uri="{FF2B5EF4-FFF2-40B4-BE49-F238E27FC236}">
                <a16:creationId xmlns:a16="http://schemas.microsoft.com/office/drawing/2014/main" id="{CD692A9A-FACD-F920-CA5A-EEEDC1BA8B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04225" y="5222875"/>
            <a:ext cx="2776538"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p:cTn id="7" dur="500" fill="hold"/>
                                        <p:tgtEl>
                                          <p:spTgt spid="18434"/>
                                        </p:tgtEl>
                                        <p:attrNameLst>
                                          <p:attrName>ppt_w</p:attrName>
                                        </p:attrNameLst>
                                      </p:cBhvr>
                                      <p:tavLst>
                                        <p:tav tm="0">
                                          <p:val>
                                            <p:fltVal val="0"/>
                                          </p:val>
                                        </p:tav>
                                        <p:tav tm="100000">
                                          <p:val>
                                            <p:strVal val="#ppt_w"/>
                                          </p:val>
                                        </p:tav>
                                      </p:tavLst>
                                    </p:anim>
                                    <p:anim calcmode="lin" valueType="num">
                                      <p:cBhvr>
                                        <p:cTn id="8" dur="500" fill="hold"/>
                                        <p:tgtEl>
                                          <p:spTgt spid="18434"/>
                                        </p:tgtEl>
                                        <p:attrNameLst>
                                          <p:attrName>ppt_h</p:attrName>
                                        </p:attrNameLst>
                                      </p:cBhvr>
                                      <p:tavLst>
                                        <p:tav tm="0">
                                          <p:val>
                                            <p:fltVal val="0"/>
                                          </p:val>
                                        </p:tav>
                                        <p:tav tm="100000">
                                          <p:val>
                                            <p:strVal val="#ppt_h"/>
                                          </p:val>
                                        </p:tav>
                                      </p:tavLst>
                                    </p:anim>
                                    <p:animEffect transition="in" filter="fade">
                                      <p:cBhvr>
                                        <p:cTn id="9"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4"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B896C51-DA32-9BFB-F033-FE2C9F9255EA}"/>
              </a:ext>
            </a:extLst>
          </p:cNvPr>
          <p:cNvSpPr>
            <a:spLocks noGrp="1"/>
          </p:cNvSpPr>
          <p:nvPr>
            <p:ph type="title"/>
          </p:nvPr>
        </p:nvSpPr>
        <p:spPr>
          <a:xfrm>
            <a:off x="838200" y="4669978"/>
            <a:ext cx="4391024" cy="1173700"/>
          </a:xfrm>
        </p:spPr>
        <p:txBody>
          <a:bodyPr anchor="t">
            <a:normAutofit/>
          </a:bodyPr>
          <a:lstStyle/>
          <a:p>
            <a:pPr algn="ctr"/>
            <a:r>
              <a:rPr lang="el-GR" sz="4000" b="1" dirty="0">
                <a:solidFill>
                  <a:schemeClr val="bg1"/>
                </a:solidFill>
              </a:rPr>
              <a:t>Γαντόκουκλα</a:t>
            </a:r>
          </a:p>
        </p:txBody>
      </p:sp>
      <p:pic>
        <p:nvPicPr>
          <p:cNvPr id="4" name="Picture 2">
            <a:extLst>
              <a:ext uri="{FF2B5EF4-FFF2-40B4-BE49-F238E27FC236}">
                <a16:creationId xmlns:a16="http://schemas.microsoft.com/office/drawing/2014/main" id="{4EAAC210-8952-7B7D-F57E-D1B3D2737B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602"/>
          <a:stretch/>
        </p:blipFill>
        <p:spPr bwMode="auto">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41ED6648-03E4-2DC2-FCD7-3345A72CC5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177" r="1" b="15365"/>
          <a:stretch/>
        </p:blipFill>
        <p:spPr bwMode="auto">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17">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24" name="Freeform: Shape 18">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19">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Θέση περιεχομένου 2">
            <a:extLst>
              <a:ext uri="{FF2B5EF4-FFF2-40B4-BE49-F238E27FC236}">
                <a16:creationId xmlns:a16="http://schemas.microsoft.com/office/drawing/2014/main" id="{22F70DAE-B18E-09D2-3638-1C451DBDBBBB}"/>
              </a:ext>
            </a:extLst>
          </p:cNvPr>
          <p:cNvSpPr>
            <a:spLocks noGrp="1"/>
          </p:cNvSpPr>
          <p:nvPr>
            <p:ph idx="1"/>
          </p:nvPr>
        </p:nvSpPr>
        <p:spPr>
          <a:xfrm>
            <a:off x="5664201" y="4766267"/>
            <a:ext cx="5692774" cy="1077411"/>
          </a:xfrm>
        </p:spPr>
        <p:txBody>
          <a:bodyPr>
            <a:normAutofit/>
          </a:bodyPr>
          <a:lstStyle/>
          <a:p>
            <a:r>
              <a:rPr lang="el-GR" sz="2200" b="1" dirty="0">
                <a:solidFill>
                  <a:schemeClr val="bg1">
                    <a:alpha val="80000"/>
                  </a:schemeClr>
                </a:solidFill>
              </a:rPr>
              <a:t>Η γαντόκουκλα χρησιμοποιήθηκε ευρέως κατά το Μεσαίωνα. Η κούκλα φοριέται </a:t>
            </a:r>
            <a:r>
              <a:rPr lang="el-GR" sz="2200" b="1" dirty="0">
                <a:solidFill>
                  <a:srgbClr val="FF0000">
                    <a:alpha val="80000"/>
                  </a:srgbClr>
                </a:solidFill>
              </a:rPr>
              <a:t>στο χέρι του χειριστή ως γάντι</a:t>
            </a:r>
            <a:r>
              <a:rPr lang="el-GR" sz="2200" b="1" dirty="0">
                <a:solidFill>
                  <a:schemeClr val="bg1">
                    <a:alpha val="80000"/>
                  </a:schemeClr>
                </a:solidFill>
              </a:rPr>
              <a:t>.</a:t>
            </a:r>
          </a:p>
          <a:p>
            <a:endParaRPr lang="el-GR" sz="2200" dirty="0">
              <a:solidFill>
                <a:schemeClr val="bg1">
                  <a:alpha val="80000"/>
                </a:schemeClr>
              </a:solidFill>
            </a:endParaRPr>
          </a:p>
        </p:txBody>
      </p:sp>
    </p:spTree>
    <p:extLst>
      <p:ext uri="{BB962C8B-B14F-4D97-AF65-F5344CB8AC3E}">
        <p14:creationId xmlns:p14="http://schemas.microsoft.com/office/powerpoint/2010/main" val="415157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D40B5C3-E9C8-EAA8-18E0-0ABDF85D4CEB}"/>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483" name="Τίτλος 1">
            <a:extLst>
              <a:ext uri="{FF2B5EF4-FFF2-40B4-BE49-F238E27FC236}">
                <a16:creationId xmlns:a16="http://schemas.microsoft.com/office/drawing/2014/main" id="{22B2EDE3-0B5A-5B45-5146-36140352AFB6}"/>
              </a:ext>
            </a:extLst>
          </p:cNvPr>
          <p:cNvSpPr>
            <a:spLocks noGrp="1"/>
          </p:cNvSpPr>
          <p:nvPr>
            <p:ph type="title"/>
          </p:nvPr>
        </p:nvSpPr>
        <p:spPr>
          <a:xfrm>
            <a:off x="261938" y="4670425"/>
            <a:ext cx="4967287" cy="1173163"/>
          </a:xfrm>
        </p:spPr>
        <p:txBody>
          <a:bodyPr anchor="t">
            <a:normAutofit fontScale="90000"/>
          </a:bodyPr>
          <a:lstStyle/>
          <a:p>
            <a:pPr algn="ctr" eaLnBrk="1" hangingPunct="1">
              <a:defRPr/>
            </a:pPr>
            <a:r>
              <a:rPr lang="en-US" sz="5400" b="1" dirty="0">
                <a:solidFill>
                  <a:schemeClr val="bg1"/>
                </a:solidFill>
              </a:rPr>
              <a:t>Glove puppet </a:t>
            </a:r>
            <a:br>
              <a:rPr lang="el-GR" dirty="0"/>
            </a:br>
            <a:endParaRPr lang="el-GR" sz="6000" b="1" dirty="0">
              <a:solidFill>
                <a:schemeClr val="bg1"/>
              </a:solidFill>
              <a:effectLst>
                <a:outerShdw blurRad="38100" dist="38100" dir="2700000" algn="tl">
                  <a:srgbClr val="000000">
                    <a:alpha val="43137"/>
                  </a:srgbClr>
                </a:outerShdw>
              </a:effectLst>
              <a:latin typeface="Georgia Pro Light" pitchFamily="18" charset="0"/>
            </a:endParaRPr>
          </a:p>
        </p:txBody>
      </p:sp>
      <p:pic>
        <p:nvPicPr>
          <p:cNvPr id="39940" name="Picture 2">
            <a:extLst>
              <a:ext uri="{FF2B5EF4-FFF2-40B4-BE49-F238E27FC236}">
                <a16:creationId xmlns:a16="http://schemas.microsoft.com/office/drawing/2014/main" id="{2F9C12BE-4C93-8A46-3F49-44441872D0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1602"/>
          <a:stretch>
            <a:fillRect/>
          </a:stretch>
        </p:blipFill>
        <p:spPr bwMode="auto">
          <a:xfrm>
            <a:off x="0" y="0"/>
            <a:ext cx="600075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3">
            <a:extLst>
              <a:ext uri="{FF2B5EF4-FFF2-40B4-BE49-F238E27FC236}">
                <a16:creationId xmlns:a16="http://schemas.microsoft.com/office/drawing/2014/main" id="{40D33D21-E3AF-4712-B5D1-A02DDE468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176" r="2" b="15366"/>
          <a:stretch>
            <a:fillRect/>
          </a:stretch>
        </p:blipFill>
        <p:spPr bwMode="auto">
          <a:xfrm>
            <a:off x="6191250" y="0"/>
            <a:ext cx="600075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42" name="Group 17">
            <a:extLst>
              <a:ext uri="{FF2B5EF4-FFF2-40B4-BE49-F238E27FC236}">
                <a16:creationId xmlns:a16="http://schemas.microsoft.com/office/drawing/2014/main" id="{01AEC733-130D-E583-70B3-A97D16746FA3}"/>
              </a:ext>
            </a:extLst>
          </p:cNvPr>
          <p:cNvGrpSpPr>
            <a:grpSpLocks noGrp="1" noUngrp="1" noRot="1" noChangeAspect="1" noMove="1" noResize="1"/>
          </p:cNvGrpSpPr>
          <p:nvPr/>
        </p:nvGrpSpPr>
        <p:grpSpPr bwMode="auto">
          <a:xfrm>
            <a:off x="0" y="3529013"/>
            <a:ext cx="12192000" cy="757237"/>
            <a:chOff x="0" y="2959818"/>
            <a:chExt cx="12192000" cy="757168"/>
          </a:xfrm>
        </p:grpSpPr>
        <p:sp>
          <p:nvSpPr>
            <p:cNvPr id="24" name="Freeform: Shape 18">
              <a:extLst>
                <a:ext uri="{FF2B5EF4-FFF2-40B4-BE49-F238E27FC236}">
                  <a16:creationId xmlns:a16="http://schemas.microsoft.com/office/drawing/2014/main" id="{5DBAEF10-BED6-94F3-29A1-6D3AD9838665}"/>
                </a:ext>
              </a:extLst>
            </p:cNvPr>
            <p:cNvSpPr/>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Freeform: Shape 19">
              <a:extLst>
                <a:ext uri="{FF2B5EF4-FFF2-40B4-BE49-F238E27FC236}">
                  <a16:creationId xmlns:a16="http://schemas.microsoft.com/office/drawing/2014/main" id="{C3DFA2AA-C8D9-9D87-7FE4-BBD9EEFFAD8D}"/>
                </a:ext>
              </a:extLst>
            </p:cNvPr>
            <p:cNvSpPr/>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3" name="Θέση περιεχομένου 2">
            <a:extLst>
              <a:ext uri="{FF2B5EF4-FFF2-40B4-BE49-F238E27FC236}">
                <a16:creationId xmlns:a16="http://schemas.microsoft.com/office/drawing/2014/main" id="{0AACAC3D-9F68-6BA6-BD8B-94336CD0AAC8}"/>
              </a:ext>
            </a:extLst>
          </p:cNvPr>
          <p:cNvSpPr>
            <a:spLocks noGrp="1"/>
          </p:cNvSpPr>
          <p:nvPr>
            <p:ph idx="1"/>
          </p:nvPr>
        </p:nvSpPr>
        <p:spPr>
          <a:xfrm>
            <a:off x="5969001" y="4973096"/>
            <a:ext cx="5692774" cy="1493018"/>
          </a:xfrm>
          <a:ln>
            <a:miter lim="800000"/>
            <a:headEnd/>
            <a:tailEnd/>
          </a:ln>
        </p:spPr>
        <p:txBody>
          <a:bodyPr rtlCol="0">
            <a:normAutofit/>
          </a:bodyPr>
          <a:lstStyle/>
          <a:p>
            <a:pPr eaLnBrk="1" fontAlgn="auto" hangingPunct="1">
              <a:spcAft>
                <a:spcPts val="0"/>
              </a:spcAft>
              <a:defRPr/>
            </a:pPr>
            <a:r>
              <a:rPr lang="el-GR" sz="2400" b="1" kern="100" dirty="0">
                <a:solidFill>
                  <a:schemeClr val="bg1"/>
                </a:solidFill>
                <a:ea typeface="Calibri" panose="020F0502020204030204" pitchFamily="34" charset="0"/>
                <a:cs typeface="Times New Roman" panose="02020603050405020304" pitchFamily="18" charset="0"/>
              </a:rPr>
              <a:t>The </a:t>
            </a:r>
            <a:r>
              <a:rPr lang="el-GR" sz="2400" b="1" kern="100" dirty="0" err="1">
                <a:solidFill>
                  <a:schemeClr val="bg1"/>
                </a:solidFill>
                <a:ea typeface="Calibri" panose="020F0502020204030204" pitchFamily="34" charset="0"/>
                <a:cs typeface="Times New Roman" panose="02020603050405020304" pitchFamily="18" charset="0"/>
              </a:rPr>
              <a:t>glove</a:t>
            </a:r>
            <a:r>
              <a:rPr lang="el-GR" sz="2400" b="1" kern="100" dirty="0">
                <a:solidFill>
                  <a:schemeClr val="bg1"/>
                </a:solidFill>
                <a:ea typeface="Calibri" panose="020F0502020204030204" pitchFamily="34" charset="0"/>
                <a:cs typeface="Times New Roman" panose="02020603050405020304" pitchFamily="18" charset="0"/>
              </a:rPr>
              <a:t> </a:t>
            </a:r>
            <a:r>
              <a:rPr lang="el-GR" sz="2400" b="1" kern="100" dirty="0" err="1">
                <a:solidFill>
                  <a:schemeClr val="bg1"/>
                </a:solidFill>
                <a:ea typeface="Calibri" panose="020F0502020204030204" pitchFamily="34" charset="0"/>
                <a:cs typeface="Times New Roman" panose="02020603050405020304" pitchFamily="18" charset="0"/>
              </a:rPr>
              <a:t>puppet</a:t>
            </a:r>
            <a:r>
              <a:rPr lang="el-GR" sz="2400" b="1" kern="100" dirty="0">
                <a:solidFill>
                  <a:schemeClr val="bg1"/>
                </a:solidFill>
                <a:ea typeface="Calibri" panose="020F0502020204030204" pitchFamily="34" charset="0"/>
                <a:cs typeface="Times New Roman" panose="02020603050405020304" pitchFamily="18" charset="0"/>
              </a:rPr>
              <a:t> </a:t>
            </a:r>
            <a:r>
              <a:rPr lang="el-GR" sz="2400" b="1" kern="100" dirty="0" err="1">
                <a:solidFill>
                  <a:schemeClr val="bg1"/>
                </a:solidFill>
                <a:ea typeface="Calibri" panose="020F0502020204030204" pitchFamily="34" charset="0"/>
                <a:cs typeface="Times New Roman" panose="02020603050405020304" pitchFamily="18" charset="0"/>
              </a:rPr>
              <a:t>was</a:t>
            </a:r>
            <a:r>
              <a:rPr lang="el-GR" sz="2400" b="1" kern="100" dirty="0">
                <a:solidFill>
                  <a:schemeClr val="bg1"/>
                </a:solidFill>
                <a:ea typeface="Calibri" panose="020F0502020204030204" pitchFamily="34" charset="0"/>
                <a:cs typeface="Times New Roman" panose="02020603050405020304" pitchFamily="18" charset="0"/>
              </a:rPr>
              <a:t> </a:t>
            </a:r>
            <a:r>
              <a:rPr lang="el-GR" sz="2400" b="1" kern="100" dirty="0" err="1">
                <a:solidFill>
                  <a:schemeClr val="bg1"/>
                </a:solidFill>
                <a:ea typeface="Calibri" panose="020F0502020204030204" pitchFamily="34" charset="0"/>
                <a:cs typeface="Times New Roman" panose="02020603050405020304" pitchFamily="18" charset="0"/>
              </a:rPr>
              <a:t>widely</a:t>
            </a:r>
            <a:r>
              <a:rPr lang="el-GR" sz="2400" b="1" kern="100" dirty="0">
                <a:solidFill>
                  <a:schemeClr val="bg1"/>
                </a:solidFill>
                <a:ea typeface="Calibri" panose="020F0502020204030204" pitchFamily="34" charset="0"/>
                <a:cs typeface="Times New Roman" panose="02020603050405020304" pitchFamily="18" charset="0"/>
              </a:rPr>
              <a:t> </a:t>
            </a:r>
            <a:r>
              <a:rPr lang="el-GR" sz="2400" b="1" kern="100" dirty="0" err="1">
                <a:solidFill>
                  <a:schemeClr val="bg1"/>
                </a:solidFill>
                <a:ea typeface="Calibri" panose="020F0502020204030204" pitchFamily="34" charset="0"/>
                <a:cs typeface="Times New Roman" panose="02020603050405020304" pitchFamily="18" charset="0"/>
              </a:rPr>
              <a:t>used</a:t>
            </a:r>
            <a:r>
              <a:rPr lang="el-GR" sz="2400" b="1" kern="100" dirty="0">
                <a:solidFill>
                  <a:schemeClr val="bg1"/>
                </a:solidFill>
                <a:ea typeface="Calibri" panose="020F0502020204030204" pitchFamily="34" charset="0"/>
                <a:cs typeface="Times New Roman" panose="02020603050405020304" pitchFamily="18" charset="0"/>
              </a:rPr>
              <a:t> in the </a:t>
            </a:r>
            <a:r>
              <a:rPr lang="el-GR" sz="2400" b="1" kern="100" dirty="0" err="1">
                <a:solidFill>
                  <a:schemeClr val="bg1"/>
                </a:solidFill>
                <a:ea typeface="Calibri" panose="020F0502020204030204" pitchFamily="34" charset="0"/>
                <a:cs typeface="Times New Roman" panose="02020603050405020304" pitchFamily="18" charset="0"/>
              </a:rPr>
              <a:t>Middle</a:t>
            </a:r>
            <a:r>
              <a:rPr lang="el-GR" sz="2400" b="1" kern="100" dirty="0">
                <a:solidFill>
                  <a:schemeClr val="bg1"/>
                </a:solidFill>
                <a:ea typeface="Calibri" panose="020F0502020204030204" pitchFamily="34" charset="0"/>
                <a:cs typeface="Times New Roman" panose="02020603050405020304" pitchFamily="18" charset="0"/>
              </a:rPr>
              <a:t> </a:t>
            </a:r>
            <a:r>
              <a:rPr lang="el-GR" sz="2400" b="1" kern="100" dirty="0" err="1">
                <a:solidFill>
                  <a:schemeClr val="bg1"/>
                </a:solidFill>
                <a:ea typeface="Calibri" panose="020F0502020204030204" pitchFamily="34" charset="0"/>
                <a:cs typeface="Times New Roman" panose="02020603050405020304" pitchFamily="18" charset="0"/>
              </a:rPr>
              <a:t>Ages</a:t>
            </a:r>
            <a:r>
              <a:rPr lang="el-GR" sz="2400" b="1" kern="100" dirty="0">
                <a:solidFill>
                  <a:schemeClr val="bg1"/>
                </a:solidFill>
                <a:ea typeface="Calibri" panose="020F0502020204030204" pitchFamily="34" charset="0"/>
                <a:cs typeface="Times New Roman" panose="02020603050405020304" pitchFamily="18" charset="0"/>
              </a:rPr>
              <a:t>. The </a:t>
            </a:r>
            <a:r>
              <a:rPr lang="el-GR" sz="2400" b="1" kern="100" dirty="0" err="1">
                <a:solidFill>
                  <a:schemeClr val="bg1"/>
                </a:solidFill>
                <a:ea typeface="Calibri" panose="020F0502020204030204" pitchFamily="34" charset="0"/>
                <a:cs typeface="Times New Roman" panose="02020603050405020304" pitchFamily="18" charset="0"/>
              </a:rPr>
              <a:t>puppet</a:t>
            </a:r>
            <a:r>
              <a:rPr lang="el-GR" sz="2400" b="1" kern="100" dirty="0">
                <a:solidFill>
                  <a:schemeClr val="bg1"/>
                </a:solidFill>
                <a:ea typeface="Calibri" panose="020F0502020204030204" pitchFamily="34" charset="0"/>
                <a:cs typeface="Times New Roman" panose="02020603050405020304" pitchFamily="18" charset="0"/>
              </a:rPr>
              <a:t> </a:t>
            </a:r>
            <a:r>
              <a:rPr lang="el-GR" sz="2400" b="1" kern="100" dirty="0" err="1">
                <a:solidFill>
                  <a:schemeClr val="bg1"/>
                </a:solidFill>
                <a:ea typeface="Calibri" panose="020F0502020204030204" pitchFamily="34" charset="0"/>
                <a:cs typeface="Times New Roman" panose="02020603050405020304" pitchFamily="18" charset="0"/>
              </a:rPr>
              <a:t>is</a:t>
            </a:r>
            <a:r>
              <a:rPr lang="el-GR" sz="2400" b="1" kern="100" dirty="0">
                <a:solidFill>
                  <a:schemeClr val="bg1"/>
                </a:solidFill>
                <a:ea typeface="Calibri" panose="020F0502020204030204" pitchFamily="34" charset="0"/>
                <a:cs typeface="Times New Roman" panose="02020603050405020304" pitchFamily="18" charset="0"/>
              </a:rPr>
              <a:t> </a:t>
            </a:r>
            <a:r>
              <a:rPr lang="el-GR" sz="2400" b="1" kern="100" dirty="0" err="1">
                <a:solidFill>
                  <a:schemeClr val="bg1"/>
                </a:solidFill>
                <a:ea typeface="Calibri" panose="020F0502020204030204" pitchFamily="34" charset="0"/>
                <a:cs typeface="Times New Roman" panose="02020603050405020304" pitchFamily="18" charset="0"/>
              </a:rPr>
              <a:t>worn</a:t>
            </a:r>
            <a:r>
              <a:rPr lang="el-GR" sz="2400" b="1" kern="100" dirty="0">
                <a:solidFill>
                  <a:schemeClr val="bg1"/>
                </a:solidFill>
                <a:ea typeface="Calibri" panose="020F0502020204030204" pitchFamily="34" charset="0"/>
                <a:cs typeface="Times New Roman" panose="02020603050405020304" pitchFamily="18" charset="0"/>
              </a:rPr>
              <a:t> on the </a:t>
            </a:r>
            <a:r>
              <a:rPr lang="el-GR" sz="2400" b="1" kern="100" dirty="0" err="1">
                <a:solidFill>
                  <a:schemeClr val="bg1"/>
                </a:solidFill>
                <a:ea typeface="Calibri" panose="020F0502020204030204" pitchFamily="34" charset="0"/>
                <a:cs typeface="Times New Roman" panose="02020603050405020304" pitchFamily="18" charset="0"/>
              </a:rPr>
              <a:t>operator's</a:t>
            </a:r>
            <a:r>
              <a:rPr lang="el-GR" sz="2400" b="1" kern="100" dirty="0">
                <a:solidFill>
                  <a:schemeClr val="bg1"/>
                </a:solidFill>
                <a:ea typeface="Calibri" panose="020F0502020204030204" pitchFamily="34" charset="0"/>
                <a:cs typeface="Times New Roman" panose="02020603050405020304" pitchFamily="18" charset="0"/>
              </a:rPr>
              <a:t> </a:t>
            </a:r>
            <a:r>
              <a:rPr lang="el-GR" sz="2400" b="1" kern="100" dirty="0" err="1">
                <a:solidFill>
                  <a:schemeClr val="bg1"/>
                </a:solidFill>
                <a:ea typeface="Calibri" panose="020F0502020204030204" pitchFamily="34" charset="0"/>
                <a:cs typeface="Times New Roman" panose="02020603050405020304" pitchFamily="18" charset="0"/>
              </a:rPr>
              <a:t>hand</a:t>
            </a:r>
            <a:r>
              <a:rPr lang="el-GR" sz="2400" b="1" kern="100" dirty="0">
                <a:solidFill>
                  <a:schemeClr val="bg1"/>
                </a:solidFill>
                <a:ea typeface="Calibri" panose="020F0502020204030204" pitchFamily="34" charset="0"/>
                <a:cs typeface="Times New Roman" panose="02020603050405020304" pitchFamily="18" charset="0"/>
              </a:rPr>
              <a:t> </a:t>
            </a:r>
            <a:r>
              <a:rPr lang="el-GR" sz="2400" b="1" kern="100" dirty="0" err="1">
                <a:solidFill>
                  <a:schemeClr val="bg1"/>
                </a:solidFill>
                <a:ea typeface="Calibri" panose="020F0502020204030204" pitchFamily="34" charset="0"/>
                <a:cs typeface="Times New Roman" panose="02020603050405020304" pitchFamily="18" charset="0"/>
              </a:rPr>
              <a:t>as</a:t>
            </a:r>
            <a:r>
              <a:rPr lang="el-GR" sz="2400" b="1" kern="100" dirty="0">
                <a:solidFill>
                  <a:schemeClr val="bg1"/>
                </a:solidFill>
                <a:ea typeface="Calibri" panose="020F0502020204030204" pitchFamily="34" charset="0"/>
                <a:cs typeface="Times New Roman" panose="02020603050405020304" pitchFamily="18" charset="0"/>
              </a:rPr>
              <a:t> a </a:t>
            </a:r>
            <a:r>
              <a:rPr lang="el-GR" sz="2400" b="1" kern="100" dirty="0" err="1">
                <a:solidFill>
                  <a:schemeClr val="bg1"/>
                </a:solidFill>
                <a:ea typeface="Calibri" panose="020F0502020204030204" pitchFamily="34" charset="0"/>
                <a:cs typeface="Times New Roman" panose="02020603050405020304" pitchFamily="18" charset="0"/>
              </a:rPr>
              <a:t>glove</a:t>
            </a:r>
            <a:r>
              <a:rPr lang="el-GR" sz="2400" b="1" kern="100" dirty="0">
                <a:solidFill>
                  <a:schemeClr val="bg1"/>
                </a:solidFill>
                <a:ea typeface="Calibri" panose="020F0502020204030204" pitchFamily="34" charset="0"/>
                <a:cs typeface="Times New Roman" panose="02020603050405020304" pitchFamily="18" charset="0"/>
              </a:rPr>
              <a:t>.</a:t>
            </a:r>
          </a:p>
          <a:p>
            <a:pPr eaLnBrk="1" fontAlgn="auto" hangingPunct="1">
              <a:spcAft>
                <a:spcPts val="0"/>
              </a:spcAft>
              <a:defRPr/>
            </a:pPr>
            <a:endParaRPr lang="el-GR" sz="2200" dirty="0">
              <a:solidFill>
                <a:schemeClr val="bg1">
                  <a:alpha val="8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 calcmode="lin" valueType="num">
                                      <p:cBhvr>
                                        <p:cTn id="7" dur="500" fill="hold"/>
                                        <p:tgtEl>
                                          <p:spTgt spid="20483"/>
                                        </p:tgtEl>
                                        <p:attrNameLst>
                                          <p:attrName>ppt_w</p:attrName>
                                        </p:attrNameLst>
                                      </p:cBhvr>
                                      <p:tavLst>
                                        <p:tav tm="0">
                                          <p:val>
                                            <p:fltVal val="0"/>
                                          </p:val>
                                        </p:tav>
                                        <p:tav tm="100000">
                                          <p:val>
                                            <p:strVal val="#ppt_w"/>
                                          </p:val>
                                        </p:tav>
                                      </p:tavLst>
                                    </p:anim>
                                    <p:anim calcmode="lin" valueType="num">
                                      <p:cBhvr>
                                        <p:cTn id="8" dur="500" fill="hold"/>
                                        <p:tgtEl>
                                          <p:spTgt spid="20483"/>
                                        </p:tgtEl>
                                        <p:attrNameLst>
                                          <p:attrName>ppt_h</p:attrName>
                                        </p:attrNameLst>
                                      </p:cBhvr>
                                      <p:tavLst>
                                        <p:tav tm="0">
                                          <p:val>
                                            <p:fltVal val="0"/>
                                          </p:val>
                                        </p:tav>
                                        <p:tav tm="100000">
                                          <p:val>
                                            <p:strVal val="#ppt_h"/>
                                          </p:val>
                                        </p:tav>
                                      </p:tavLst>
                                    </p:anim>
                                    <p:animEffect transition="in" filter="fade">
                                      <p:cBhvr>
                                        <p:cTn id="9" dur="500"/>
                                        <p:tgtEl>
                                          <p:spTgt spid="2048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icture 4">
            <a:extLst>
              <a:ext uri="{FF2B5EF4-FFF2-40B4-BE49-F238E27FC236}">
                <a16:creationId xmlns:a16="http://schemas.microsoft.com/office/drawing/2014/main" id="{107F54B9-23C5-EAF2-847C-8293002651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97" r="3501"/>
          <a:stretch/>
        </p:blipFill>
        <p:spPr bwMode="auto">
          <a:xfrm>
            <a:off x="20" y="10"/>
            <a:ext cx="9947062"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Shape 1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3" name="Freeform: Shape 12">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5" name="Freeform: Shape 1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Τίτλος 1">
            <a:extLst>
              <a:ext uri="{FF2B5EF4-FFF2-40B4-BE49-F238E27FC236}">
                <a16:creationId xmlns:a16="http://schemas.microsoft.com/office/drawing/2014/main" id="{76600EC0-AF8A-A23D-408F-78A7467D5145}"/>
              </a:ext>
            </a:extLst>
          </p:cNvPr>
          <p:cNvSpPr>
            <a:spLocks noGrp="1"/>
          </p:cNvSpPr>
          <p:nvPr>
            <p:ph type="title"/>
          </p:nvPr>
        </p:nvSpPr>
        <p:spPr>
          <a:xfrm>
            <a:off x="8046720" y="500063"/>
            <a:ext cx="3633746" cy="1500187"/>
          </a:xfrm>
        </p:spPr>
        <p:txBody>
          <a:bodyPr anchor="b">
            <a:normAutofit/>
          </a:bodyPr>
          <a:lstStyle/>
          <a:p>
            <a:r>
              <a:rPr lang="el-GR" sz="3600" b="1" dirty="0"/>
              <a:t>Κούκλα ράβδου (μαρότα)</a:t>
            </a:r>
          </a:p>
        </p:txBody>
      </p:sp>
      <p:sp>
        <p:nvSpPr>
          <p:cNvPr id="3" name="Θέση περιεχομένου 2">
            <a:extLst>
              <a:ext uri="{FF2B5EF4-FFF2-40B4-BE49-F238E27FC236}">
                <a16:creationId xmlns:a16="http://schemas.microsoft.com/office/drawing/2014/main" id="{AFFB5756-C7A5-E0B1-D9D6-FD357CAE2CB4}"/>
              </a:ext>
            </a:extLst>
          </p:cNvPr>
          <p:cNvSpPr>
            <a:spLocks noGrp="1"/>
          </p:cNvSpPr>
          <p:nvPr>
            <p:ph idx="1"/>
          </p:nvPr>
        </p:nvSpPr>
        <p:spPr>
          <a:xfrm>
            <a:off x="8046719" y="2000250"/>
            <a:ext cx="3633747" cy="4086225"/>
          </a:xfrm>
        </p:spPr>
        <p:txBody>
          <a:bodyPr>
            <a:normAutofit/>
          </a:bodyPr>
          <a:lstStyle/>
          <a:p>
            <a:pPr marL="0" indent="0">
              <a:buNone/>
            </a:pPr>
            <a:r>
              <a:rPr lang="el-GR" sz="2400" b="1" dirty="0"/>
              <a:t>Η ονομασία της κούκλας προέρχεται </a:t>
            </a:r>
            <a:r>
              <a:rPr lang="el-GR" sz="2400" b="1" dirty="0">
                <a:solidFill>
                  <a:srgbClr val="FF0000"/>
                </a:solidFill>
              </a:rPr>
              <a:t>από την γαλλική λέξη marotte </a:t>
            </a:r>
            <a:r>
              <a:rPr lang="el-GR" sz="2400" b="1" dirty="0"/>
              <a:t>που σημαίνει ραβδί με κωμική κεφαλή με κουδουνάκια. Η κούκλα </a:t>
            </a:r>
            <a:r>
              <a:rPr lang="el-GR" sz="2400" b="1" dirty="0">
                <a:solidFill>
                  <a:srgbClr val="FF0000"/>
                </a:solidFill>
              </a:rPr>
              <a:t>κινείται με ένα ξύλινο ραβδί </a:t>
            </a:r>
            <a:r>
              <a:rPr lang="el-GR" sz="2400" b="1" dirty="0"/>
              <a:t>που διαπερνάει το σώμα της. </a:t>
            </a:r>
          </a:p>
          <a:p>
            <a:endParaRPr lang="el-GR" sz="2000" dirty="0"/>
          </a:p>
        </p:txBody>
      </p:sp>
    </p:spTree>
    <p:extLst>
      <p:ext uri="{BB962C8B-B14F-4D97-AF65-F5344CB8AC3E}">
        <p14:creationId xmlns:p14="http://schemas.microsoft.com/office/powerpoint/2010/main" val="2955297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83EAC51-F819-D1BD-A02E-45BC79D3BCC9}"/>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latin typeface="Meiryo"/>
            </a:endParaRPr>
          </a:p>
        </p:txBody>
      </p:sp>
      <p:pic>
        <p:nvPicPr>
          <p:cNvPr id="41987" name="Picture 4">
            <a:extLst>
              <a:ext uri="{FF2B5EF4-FFF2-40B4-BE49-F238E27FC236}">
                <a16:creationId xmlns:a16="http://schemas.microsoft.com/office/drawing/2014/main" id="{B9A510F7-55DB-E608-3221-97F3BF2F18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98" r="3500"/>
          <a:stretch>
            <a:fillRect/>
          </a:stretch>
        </p:blipFill>
        <p:spPr bwMode="auto">
          <a:xfrm>
            <a:off x="0" y="0"/>
            <a:ext cx="9947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Shape 10">
            <a:extLst>
              <a:ext uri="{FF2B5EF4-FFF2-40B4-BE49-F238E27FC236}">
                <a16:creationId xmlns:a16="http://schemas.microsoft.com/office/drawing/2014/main" id="{93C0BD07-F4E9-C080-616B-C68F31F70C77}"/>
              </a:ext>
            </a:extLst>
          </p:cNvPr>
          <p:cNvSpPr>
            <a:spLocks noGrp="1" noRot="1" noChangeAspect="1" noMove="1" noResize="1" noEditPoints="1" noAdjustHandles="1" noChangeArrowheads="1" noChangeShapeType="1" noTextEdit="1"/>
          </p:cNvSpPr>
          <p:nvPr/>
        </p:nvSpPr>
        <p:spPr>
          <a:xfrm flipH="1">
            <a:off x="6986588" y="0"/>
            <a:ext cx="5205412"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useBgFill="1">
        <p:nvSpPr>
          <p:cNvPr id="13" name="Freeform: Shape 12">
            <a:extLst>
              <a:ext uri="{FF2B5EF4-FFF2-40B4-BE49-F238E27FC236}">
                <a16:creationId xmlns:a16="http://schemas.microsoft.com/office/drawing/2014/main" id="{0F229278-ED3C-EA66-23B1-0AB06787B431}"/>
              </a:ext>
            </a:extLst>
          </p:cNvPr>
          <p:cNvSpPr>
            <a:spLocks noGrp="1" noRot="1" noChangeAspect="1" noMove="1" noResize="1" noEditPoints="1" noAdjustHandles="1" noChangeArrowheads="1" noChangeShapeType="1" noTextEdit="1"/>
          </p:cNvSpPr>
          <p:nvPr/>
        </p:nvSpPr>
        <p:spPr>
          <a:xfrm>
            <a:off x="7148513" y="0"/>
            <a:ext cx="5043487"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Meiryo"/>
            </a:endParaRPr>
          </a:p>
        </p:txBody>
      </p:sp>
      <p:sp>
        <p:nvSpPr>
          <p:cNvPr id="15" name="Freeform: Shape 14">
            <a:extLst>
              <a:ext uri="{FF2B5EF4-FFF2-40B4-BE49-F238E27FC236}">
                <a16:creationId xmlns:a16="http://schemas.microsoft.com/office/drawing/2014/main" id="{130C49F0-519D-B04C-B855-51C2CEED188B}"/>
              </a:ext>
            </a:extLst>
          </p:cNvPr>
          <p:cNvSpPr>
            <a:spLocks noGrp="1" noRot="1" noChangeAspect="1" noMove="1" noResize="1" noEditPoints="1" noAdjustHandles="1" noChangeArrowheads="1" noChangeShapeType="1" noTextEdit="1"/>
          </p:cNvSpPr>
          <p:nvPr/>
        </p:nvSpPr>
        <p:spPr>
          <a:xfrm flipH="1">
            <a:off x="6697663" y="0"/>
            <a:ext cx="2528887"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latin typeface="Meiryo"/>
            </a:endParaRPr>
          </a:p>
        </p:txBody>
      </p:sp>
      <p:sp>
        <p:nvSpPr>
          <p:cNvPr id="21511" name="Τίτλος 1">
            <a:extLst>
              <a:ext uri="{FF2B5EF4-FFF2-40B4-BE49-F238E27FC236}">
                <a16:creationId xmlns:a16="http://schemas.microsoft.com/office/drawing/2014/main" id="{216DCAFB-44E4-E5F7-BE09-6E4921C4A0A9}"/>
              </a:ext>
            </a:extLst>
          </p:cNvPr>
          <p:cNvSpPr>
            <a:spLocks noGrp="1"/>
          </p:cNvSpPr>
          <p:nvPr>
            <p:ph type="title"/>
          </p:nvPr>
        </p:nvSpPr>
        <p:spPr>
          <a:xfrm>
            <a:off x="1687513" y="785813"/>
            <a:ext cx="6965950" cy="1014412"/>
          </a:xfrm>
        </p:spPr>
        <p:txBody>
          <a:bodyPr anchor="b">
            <a:normAutofit fontScale="90000"/>
          </a:bodyPr>
          <a:lstStyle/>
          <a:p>
            <a:pPr algn="ctr" eaLnBrk="1" hangingPunct="1">
              <a:defRPr/>
            </a:pPr>
            <a:br>
              <a:rPr lang="en-US" dirty="0"/>
            </a:br>
            <a:br>
              <a:rPr lang="en-US" dirty="0"/>
            </a:br>
            <a:br>
              <a:rPr lang="en-US" dirty="0"/>
            </a:br>
            <a:r>
              <a:rPr lang="en-US" sz="5400" b="1" dirty="0">
                <a:solidFill>
                  <a:srgbClr val="FF0000"/>
                </a:solidFill>
              </a:rPr>
              <a:t>Marotte</a:t>
            </a:r>
            <a:br>
              <a:rPr lang="el-GR" sz="5400" b="1" dirty="0">
                <a:solidFill>
                  <a:schemeClr val="bg1"/>
                </a:solidFill>
              </a:rPr>
            </a:br>
            <a:endParaRPr lang="el-GR" sz="5400" b="1" dirty="0">
              <a:solidFill>
                <a:schemeClr val="bg1"/>
              </a:solidFill>
              <a:effectLst>
                <a:outerShdw blurRad="38100" dist="38100" dir="2700000" algn="tl">
                  <a:srgbClr val="000000">
                    <a:alpha val="43137"/>
                  </a:srgbClr>
                </a:outerShdw>
              </a:effectLst>
              <a:latin typeface="Georgia Pro Light" pitchFamily="18" charset="0"/>
            </a:endParaRPr>
          </a:p>
        </p:txBody>
      </p:sp>
      <p:sp>
        <p:nvSpPr>
          <p:cNvPr id="3" name="Θέση περιεχομένου 2">
            <a:extLst>
              <a:ext uri="{FF2B5EF4-FFF2-40B4-BE49-F238E27FC236}">
                <a16:creationId xmlns:a16="http://schemas.microsoft.com/office/drawing/2014/main" id="{2DA5A806-5ED9-D01B-47C1-E9C4C61F32ED}"/>
              </a:ext>
            </a:extLst>
          </p:cNvPr>
          <p:cNvSpPr>
            <a:spLocks noGrp="1"/>
          </p:cNvSpPr>
          <p:nvPr>
            <p:ph idx="1"/>
          </p:nvPr>
        </p:nvSpPr>
        <p:spPr>
          <a:xfrm>
            <a:off x="8007350" y="1477963"/>
            <a:ext cx="4184650" cy="4086225"/>
          </a:xfrm>
        </p:spPr>
        <p:txBody>
          <a:bodyPr/>
          <a:lstStyle/>
          <a:p>
            <a:pPr marL="0" indent="0" eaLnBrk="1" hangingPunct="1">
              <a:buFont typeface="Wingdings" panose="05000000000000000000" pitchFamily="2" charset="2"/>
              <a:buChar char="ü"/>
            </a:pPr>
            <a:r>
              <a:rPr lang="el-GR" altLang="el-GR" dirty="0"/>
              <a:t>The </a:t>
            </a:r>
            <a:r>
              <a:rPr lang="el-GR" altLang="el-GR" dirty="0" err="1"/>
              <a:t>name</a:t>
            </a:r>
            <a:r>
              <a:rPr lang="el-GR" altLang="el-GR" dirty="0"/>
              <a:t> of the </a:t>
            </a:r>
            <a:r>
              <a:rPr lang="el-GR" altLang="el-GR" dirty="0" err="1"/>
              <a:t>puppet</a:t>
            </a:r>
            <a:r>
              <a:rPr lang="el-GR" altLang="el-GR" dirty="0"/>
              <a:t> </a:t>
            </a:r>
            <a:r>
              <a:rPr lang="el-GR" altLang="el-GR" dirty="0" err="1"/>
              <a:t>comes</a:t>
            </a:r>
            <a:r>
              <a:rPr lang="el-GR" altLang="el-GR" dirty="0"/>
              <a:t> </a:t>
            </a:r>
            <a:r>
              <a:rPr lang="el-GR" altLang="el-GR" dirty="0" err="1"/>
              <a:t>from</a:t>
            </a:r>
            <a:r>
              <a:rPr lang="el-GR" altLang="el-GR" dirty="0"/>
              <a:t> the </a:t>
            </a:r>
            <a:r>
              <a:rPr lang="el-GR" altLang="el-GR" dirty="0" err="1"/>
              <a:t>French</a:t>
            </a:r>
            <a:r>
              <a:rPr lang="el-GR" altLang="el-GR" dirty="0"/>
              <a:t> </a:t>
            </a:r>
            <a:r>
              <a:rPr lang="el-GR" altLang="el-GR" dirty="0" err="1"/>
              <a:t>word</a:t>
            </a:r>
            <a:r>
              <a:rPr lang="el-GR" altLang="el-GR" dirty="0"/>
              <a:t> “</a:t>
            </a:r>
            <a:r>
              <a:rPr lang="el-GR" altLang="el-GR" dirty="0" err="1"/>
              <a:t>marotte</a:t>
            </a:r>
            <a:r>
              <a:rPr lang="el-GR" altLang="el-GR" dirty="0"/>
              <a:t>” </a:t>
            </a:r>
            <a:r>
              <a:rPr lang="el-GR" altLang="el-GR" dirty="0" err="1"/>
              <a:t>which</a:t>
            </a:r>
            <a:r>
              <a:rPr lang="el-GR" altLang="el-GR" dirty="0"/>
              <a:t> </a:t>
            </a:r>
            <a:r>
              <a:rPr lang="el-GR" altLang="el-GR" dirty="0" err="1"/>
              <a:t>means</a:t>
            </a:r>
            <a:r>
              <a:rPr lang="el-GR" altLang="el-GR" dirty="0"/>
              <a:t> </a:t>
            </a:r>
            <a:r>
              <a:rPr lang="el-GR" altLang="el-GR" dirty="0" err="1"/>
              <a:t>stick</a:t>
            </a:r>
            <a:r>
              <a:rPr lang="el-GR" altLang="el-GR" dirty="0"/>
              <a:t> </a:t>
            </a:r>
            <a:r>
              <a:rPr lang="el-GR" altLang="el-GR" dirty="0" err="1"/>
              <a:t>with</a:t>
            </a:r>
            <a:r>
              <a:rPr lang="el-GR" altLang="el-GR" dirty="0"/>
              <a:t> a </a:t>
            </a:r>
            <a:r>
              <a:rPr lang="el-GR" altLang="el-GR" dirty="0" err="1"/>
              <a:t>comical</a:t>
            </a:r>
            <a:r>
              <a:rPr lang="el-GR" altLang="el-GR" dirty="0"/>
              <a:t> </a:t>
            </a:r>
            <a:r>
              <a:rPr lang="el-GR" altLang="el-GR" dirty="0" err="1"/>
              <a:t>head</a:t>
            </a:r>
            <a:r>
              <a:rPr lang="el-GR" altLang="el-GR" dirty="0"/>
              <a:t> </a:t>
            </a:r>
            <a:r>
              <a:rPr lang="el-GR" altLang="el-GR" dirty="0" err="1"/>
              <a:t>with</a:t>
            </a:r>
            <a:r>
              <a:rPr lang="el-GR" altLang="el-GR" dirty="0"/>
              <a:t> </a:t>
            </a:r>
            <a:r>
              <a:rPr lang="el-GR" altLang="el-GR" dirty="0" err="1"/>
              <a:t>bells</a:t>
            </a:r>
            <a:r>
              <a:rPr lang="el-GR" altLang="el-GR" dirty="0"/>
              <a:t>. </a:t>
            </a:r>
            <a:endParaRPr lang="en-US" altLang="el-GR" dirty="0"/>
          </a:p>
          <a:p>
            <a:pPr marL="0" indent="0" eaLnBrk="1" hangingPunct="1">
              <a:buFont typeface="Wingdings" panose="05000000000000000000" pitchFamily="2" charset="2"/>
              <a:buChar char="ü"/>
            </a:pPr>
            <a:r>
              <a:rPr lang="el-GR" altLang="el-GR" dirty="0"/>
              <a:t>The </a:t>
            </a:r>
            <a:r>
              <a:rPr lang="el-GR" altLang="el-GR" dirty="0" err="1"/>
              <a:t>puppet</a:t>
            </a:r>
            <a:r>
              <a:rPr lang="el-GR" altLang="el-GR" dirty="0"/>
              <a:t> </a:t>
            </a:r>
            <a:r>
              <a:rPr lang="el-GR" altLang="el-GR" dirty="0" err="1"/>
              <a:t>moves</a:t>
            </a:r>
            <a:r>
              <a:rPr lang="el-GR" altLang="el-GR" dirty="0"/>
              <a:t> </a:t>
            </a:r>
            <a:r>
              <a:rPr lang="el-GR" altLang="el-GR" dirty="0" err="1"/>
              <a:t>with</a:t>
            </a:r>
            <a:r>
              <a:rPr lang="el-GR" altLang="el-GR" dirty="0"/>
              <a:t> a </a:t>
            </a:r>
            <a:r>
              <a:rPr lang="el-GR" altLang="el-GR" dirty="0" err="1"/>
              <a:t>wooden</a:t>
            </a:r>
            <a:r>
              <a:rPr lang="el-GR" altLang="el-GR" dirty="0"/>
              <a:t> </a:t>
            </a:r>
            <a:r>
              <a:rPr lang="el-GR" altLang="el-GR" dirty="0" err="1"/>
              <a:t>stick</a:t>
            </a:r>
            <a:r>
              <a:rPr lang="el-GR" altLang="el-GR" dirty="0"/>
              <a:t> </a:t>
            </a:r>
            <a:r>
              <a:rPr lang="el-GR" altLang="el-GR" dirty="0" err="1"/>
              <a:t>that</a:t>
            </a:r>
            <a:r>
              <a:rPr lang="el-GR" altLang="el-GR" dirty="0"/>
              <a:t> </a:t>
            </a:r>
            <a:r>
              <a:rPr lang="el-GR" altLang="el-GR" dirty="0" err="1"/>
              <a:t>goes</a:t>
            </a:r>
            <a:r>
              <a:rPr lang="el-GR" altLang="el-GR" dirty="0"/>
              <a:t> </a:t>
            </a:r>
            <a:r>
              <a:rPr lang="el-GR" altLang="el-GR" dirty="0" err="1"/>
              <a:t>through</a:t>
            </a:r>
            <a:r>
              <a:rPr lang="el-GR" altLang="el-GR" dirty="0"/>
              <a:t> </a:t>
            </a:r>
            <a:r>
              <a:rPr lang="el-GR" altLang="el-GR" dirty="0" err="1"/>
              <a:t>its</a:t>
            </a:r>
            <a:r>
              <a:rPr lang="el-GR" altLang="el-GR" dirty="0"/>
              <a:t> </a:t>
            </a:r>
            <a:r>
              <a:rPr lang="el-GR" altLang="el-GR" dirty="0" err="1"/>
              <a:t>body</a:t>
            </a:r>
            <a:r>
              <a:rPr lang="el-GR" altLang="el-GR" dirty="0"/>
              <a:t>.</a:t>
            </a:r>
          </a:p>
          <a:p>
            <a:pPr marL="0" indent="0" eaLnBrk="1" hangingPunct="1">
              <a:buFont typeface="Arial" panose="020B0604020202020204" pitchFamily="34" charset="0"/>
              <a:buNone/>
            </a:pPr>
            <a:endParaRPr lang="el-GR" altLang="el-GR" sz="3200" dirty="0">
              <a:latin typeface="Georgia Pro Light" panose="02040302050405020303"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511"/>
                                        </p:tgtEl>
                                        <p:attrNameLst>
                                          <p:attrName>style.visibility</p:attrName>
                                        </p:attrNameLst>
                                      </p:cBhvr>
                                      <p:to>
                                        <p:strVal val="visible"/>
                                      </p:to>
                                    </p:set>
                                    <p:anim calcmode="lin" valueType="num">
                                      <p:cBhvr>
                                        <p:cTn id="7" dur="500" fill="hold"/>
                                        <p:tgtEl>
                                          <p:spTgt spid="21511"/>
                                        </p:tgtEl>
                                        <p:attrNameLst>
                                          <p:attrName>ppt_w</p:attrName>
                                        </p:attrNameLst>
                                      </p:cBhvr>
                                      <p:tavLst>
                                        <p:tav tm="0">
                                          <p:val>
                                            <p:fltVal val="0"/>
                                          </p:val>
                                        </p:tav>
                                        <p:tav tm="100000">
                                          <p:val>
                                            <p:strVal val="#ppt_w"/>
                                          </p:val>
                                        </p:tav>
                                      </p:tavLst>
                                    </p:anim>
                                    <p:anim calcmode="lin" valueType="num">
                                      <p:cBhvr>
                                        <p:cTn id="8" dur="500" fill="hold"/>
                                        <p:tgtEl>
                                          <p:spTgt spid="21511"/>
                                        </p:tgtEl>
                                        <p:attrNameLst>
                                          <p:attrName>ppt_h</p:attrName>
                                        </p:attrNameLst>
                                      </p:cBhvr>
                                      <p:tavLst>
                                        <p:tav tm="0">
                                          <p:val>
                                            <p:fltVal val="0"/>
                                          </p:val>
                                        </p:tav>
                                        <p:tav tm="100000">
                                          <p:val>
                                            <p:strVal val="#ppt_h"/>
                                          </p:val>
                                        </p:tav>
                                      </p:tavLst>
                                    </p:anim>
                                    <p:animEffect transition="in" filter="fade">
                                      <p:cBhvr>
                                        <p:cTn id="9" dur="500"/>
                                        <p:tgtEl>
                                          <p:spTgt spid="2151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E35623B-72CE-1980-CA1A-40172AB1DA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196" b="10804"/>
          <a:stretch/>
        </p:blipFill>
        <p:spPr bwMode="auto">
          <a:xfrm>
            <a:off x="-3047" y="10"/>
            <a:ext cx="12191999"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FC69C723-0D23-9518-AE63-25C3215D843C}"/>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Δαχτυλόκουκλα</a:t>
            </a:r>
          </a:p>
        </p:txBody>
      </p:sp>
      <p:sp>
        <p:nvSpPr>
          <p:cNvPr id="3" name="Θέση περιεχομένου 2">
            <a:extLst>
              <a:ext uri="{FF2B5EF4-FFF2-40B4-BE49-F238E27FC236}">
                <a16:creationId xmlns:a16="http://schemas.microsoft.com/office/drawing/2014/main" id="{1A91D86A-B002-0A19-E9F0-D3AB96052B82}"/>
              </a:ext>
            </a:extLst>
          </p:cNvPr>
          <p:cNvSpPr>
            <a:spLocks noGrp="1"/>
          </p:cNvSpPr>
          <p:nvPr>
            <p:ph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a:buNone/>
            </a:pPr>
            <a:r>
              <a:rPr lang="en-US" sz="2400" b="1" dirty="0">
                <a:solidFill>
                  <a:srgbClr val="FFFFFF"/>
                </a:solidFill>
              </a:rPr>
              <a:t>Η δα</a:t>
            </a:r>
            <a:r>
              <a:rPr lang="en-US" sz="2400" b="1" dirty="0" err="1">
                <a:solidFill>
                  <a:srgbClr val="FFFFFF"/>
                </a:solidFill>
              </a:rPr>
              <a:t>χτυλόκουκλ</a:t>
            </a:r>
            <a:r>
              <a:rPr lang="en-US" sz="2400" b="1" dirty="0">
                <a:solidFill>
                  <a:srgbClr val="FFFFFF"/>
                </a:solidFill>
              </a:rPr>
              <a:t>α </a:t>
            </a:r>
            <a:r>
              <a:rPr lang="en-US" sz="2400" b="1" dirty="0">
                <a:solidFill>
                  <a:srgbClr val="FF0000"/>
                </a:solidFill>
              </a:rPr>
              <a:t>εφαρμόζει σε κάποιο δάχτυλο </a:t>
            </a:r>
            <a:r>
              <a:rPr lang="en-US" sz="2400" b="1" dirty="0">
                <a:solidFill>
                  <a:srgbClr val="FFFFFF"/>
                </a:solidFill>
              </a:rPr>
              <a:t>του κουκλοπαίχτη</a:t>
            </a:r>
          </a:p>
        </p:txBody>
      </p:sp>
    </p:spTree>
    <p:extLst>
      <p:ext uri="{BB962C8B-B14F-4D97-AF65-F5344CB8AC3E}">
        <p14:creationId xmlns:p14="http://schemas.microsoft.com/office/powerpoint/2010/main" val="9694103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5397C5-2DC9-935E-A0A8-2E5849E9AA10}"/>
              </a:ext>
            </a:extLst>
          </p:cNvPr>
          <p:cNvSpPr>
            <a:spLocks noGrp="1" noRot="1" noChangeAspect="1" noMove="1" noResize="1" noEditPoints="1" noAdjustHandles="1" noChangeArrowheads="1" noChangeShapeType="1" noTextEdit="1"/>
          </p:cNvSpPr>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4035" name="Picture 3">
            <a:extLst>
              <a:ext uri="{FF2B5EF4-FFF2-40B4-BE49-F238E27FC236}">
                <a16:creationId xmlns:a16="http://schemas.microsoft.com/office/drawing/2014/main" id="{2FBD2F58-28F2-C546-A1D9-235428429B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195" b="10805"/>
          <a:stretch>
            <a:fillRect/>
          </a:stretch>
        </p:blipFill>
        <p:spPr bwMode="auto">
          <a:xfrm>
            <a:off x="-3175"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D27CA878-33B8-66B6-DA6F-61311812F7E8}"/>
              </a:ext>
            </a:extLst>
          </p:cNvPr>
          <p:cNvSpPr>
            <a:spLocks noGrp="1" noRot="1" noChangeAspect="1" noMove="1" noResize="1" noEditPoints="1" noAdjustHandles="1" noChangeArrowheads="1" noChangeShapeType="1" noTextEdit="1"/>
          </p:cNvSpPr>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Τίτλος 1">
            <a:extLst>
              <a:ext uri="{FF2B5EF4-FFF2-40B4-BE49-F238E27FC236}">
                <a16:creationId xmlns:a16="http://schemas.microsoft.com/office/drawing/2014/main" id="{1AA857B0-3AA4-45B0-F1E9-0D8C32369A80}"/>
              </a:ext>
            </a:extLst>
          </p:cNvPr>
          <p:cNvSpPr>
            <a:spLocks noGrp="1"/>
          </p:cNvSpPr>
          <p:nvPr>
            <p:ph type="title"/>
          </p:nvPr>
        </p:nvSpPr>
        <p:spPr>
          <a:xfrm>
            <a:off x="796925" y="2141538"/>
            <a:ext cx="6237288" cy="884237"/>
          </a:xfrm>
          <a:effectLst>
            <a:outerShdw blurRad="50800" dist="38100" dir="2700000" algn="tl" rotWithShape="0">
              <a:prstClr val="black">
                <a:alpha val="40000"/>
              </a:prstClr>
            </a:outerShdw>
          </a:effectLst>
        </p:spPr>
        <p:txBody>
          <a:bodyPr rtlCol="0" anchor="b">
            <a:noAutofit/>
          </a:bodyPr>
          <a:lstStyle/>
          <a:p>
            <a:pPr algn="ctr" eaLnBrk="1" fontAlgn="auto" hangingPunct="1">
              <a:spcAft>
                <a:spcPts val="0"/>
              </a:spcAft>
              <a:defRPr/>
            </a:pPr>
            <a:r>
              <a:rPr lang="en-US" sz="5400" b="1" dirty="0">
                <a:solidFill>
                  <a:srgbClr val="002060"/>
                </a:solidFill>
                <a:latin typeface="Georgia Pro Cond Light" panose="02040306050405020303" pitchFamily="18" charset="0"/>
              </a:rPr>
              <a:t>                </a:t>
            </a:r>
            <a:r>
              <a:rPr lang="en-US" sz="5400" b="1" u="sng" dirty="0">
                <a:solidFill>
                  <a:srgbClr val="002060"/>
                </a:solidFill>
                <a:latin typeface="Georgia Pro Cond Light" panose="02040306050405020303" pitchFamily="18" charset="0"/>
              </a:rPr>
              <a:t>Finger puppet</a:t>
            </a:r>
            <a:br>
              <a:rPr lang="el-GR" dirty="0">
                <a:solidFill>
                  <a:srgbClr val="002060"/>
                </a:solidFill>
              </a:rPr>
            </a:br>
            <a:endParaRPr lang="en-US" sz="6000" b="1" u="sng" dirty="0">
              <a:solidFill>
                <a:srgbClr val="002060"/>
              </a:solidFill>
              <a:effectLst>
                <a:outerShdw blurRad="38100" dist="38100" dir="2700000" algn="tl">
                  <a:srgbClr val="000000">
                    <a:alpha val="43137"/>
                  </a:srgbClr>
                </a:outerShdw>
              </a:effectLst>
              <a:latin typeface="Georgia Pro Light" pitchFamily="18" charset="0"/>
            </a:endParaRPr>
          </a:p>
        </p:txBody>
      </p:sp>
      <p:sp>
        <p:nvSpPr>
          <p:cNvPr id="3" name="Θέση περιεχομένου 2">
            <a:extLst>
              <a:ext uri="{FF2B5EF4-FFF2-40B4-BE49-F238E27FC236}">
                <a16:creationId xmlns:a16="http://schemas.microsoft.com/office/drawing/2014/main" id="{AF5C48DC-D602-67D6-9DE5-4C87686DA4F6}"/>
              </a:ext>
            </a:extLst>
          </p:cNvPr>
          <p:cNvSpPr>
            <a:spLocks noGrp="1"/>
          </p:cNvSpPr>
          <p:nvPr>
            <p:ph idx="1"/>
          </p:nvPr>
        </p:nvSpPr>
        <p:spPr>
          <a:xfrm>
            <a:off x="609600" y="4071938"/>
            <a:ext cx="10548938" cy="1282700"/>
          </a:xfrm>
          <a:effectLst>
            <a:outerShdw blurRad="50800" dist="38100" dir="2700000" algn="tl" rotWithShape="0">
              <a:prstClr val="black">
                <a:alpha val="40000"/>
              </a:prstClr>
            </a:outerShdw>
          </a:effectLst>
        </p:spPr>
        <p:txBody>
          <a:bodyPr rtlCol="0">
            <a:normAutofit/>
          </a:bodyPr>
          <a:lstStyle/>
          <a:p>
            <a:pPr algn="ctr">
              <a:defRPr/>
            </a:pPr>
            <a:r>
              <a:rPr lang="el-GR" b="1" dirty="0">
                <a:solidFill>
                  <a:srgbClr val="FFFF00"/>
                </a:solidFill>
              </a:rPr>
              <a:t>The </a:t>
            </a:r>
            <a:r>
              <a:rPr lang="el-GR" b="1" dirty="0" err="1">
                <a:solidFill>
                  <a:srgbClr val="FFFF00"/>
                </a:solidFill>
              </a:rPr>
              <a:t>finger</a:t>
            </a:r>
            <a:r>
              <a:rPr lang="el-GR" b="1" dirty="0">
                <a:solidFill>
                  <a:srgbClr val="FFFF00"/>
                </a:solidFill>
              </a:rPr>
              <a:t> </a:t>
            </a:r>
            <a:r>
              <a:rPr lang="el-GR" b="1" dirty="0" err="1">
                <a:solidFill>
                  <a:srgbClr val="FFFF00"/>
                </a:solidFill>
              </a:rPr>
              <a:t>puppet</a:t>
            </a:r>
            <a:r>
              <a:rPr lang="el-GR" b="1" dirty="0">
                <a:solidFill>
                  <a:srgbClr val="FFFF00"/>
                </a:solidFill>
              </a:rPr>
              <a:t> </a:t>
            </a:r>
            <a:r>
              <a:rPr lang="el-GR" b="1" dirty="0" err="1">
                <a:solidFill>
                  <a:srgbClr val="FFFF00"/>
                </a:solidFill>
              </a:rPr>
              <a:t>fits</a:t>
            </a:r>
            <a:r>
              <a:rPr lang="el-GR" b="1" dirty="0">
                <a:solidFill>
                  <a:srgbClr val="FFFF00"/>
                </a:solidFill>
              </a:rPr>
              <a:t> on a </a:t>
            </a:r>
            <a:r>
              <a:rPr lang="el-GR" b="1" dirty="0" err="1">
                <a:solidFill>
                  <a:srgbClr val="FFFF00"/>
                </a:solidFill>
              </a:rPr>
              <a:t>finger</a:t>
            </a:r>
            <a:r>
              <a:rPr lang="el-GR" b="1" dirty="0">
                <a:solidFill>
                  <a:srgbClr val="FFFF00"/>
                </a:solidFill>
              </a:rPr>
              <a:t> of the </a:t>
            </a:r>
            <a:r>
              <a:rPr lang="el-GR" b="1" dirty="0" err="1">
                <a:solidFill>
                  <a:srgbClr val="FFFF00"/>
                </a:solidFill>
              </a:rPr>
              <a:t>puppeteer</a:t>
            </a:r>
            <a:endParaRPr lang="el-GR" b="1" dirty="0">
              <a:solidFill>
                <a:srgbClr val="FFFF00"/>
              </a:solidFill>
            </a:endParaRPr>
          </a:p>
          <a:p>
            <a:pPr marL="0" indent="0">
              <a:buFont typeface="Arial" panose="020B0604020202020204" pitchFamily="34" charset="0"/>
              <a:buNone/>
              <a:defRPr/>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596C8B6B-C265-3026-6B62-0B5FA9AA03C8}"/>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3555" name="Picture 5">
            <a:extLst>
              <a:ext uri="{FF2B5EF4-FFF2-40B4-BE49-F238E27FC236}">
                <a16:creationId xmlns:a16="http://schemas.microsoft.com/office/drawing/2014/main" id="{4DF30CA3-A492-60B7-8909-5889ED588357}"/>
              </a:ext>
            </a:extLst>
          </p:cNvPr>
          <p:cNvPicPr>
            <a:picLocks noChangeAspect="1" noChangeArrowheads="1"/>
          </p:cNvPicPr>
          <p:nvPr/>
        </p:nvPicPr>
        <p:blipFill>
          <a:blip r:embed="rId2"/>
          <a:srcRect l="11111"/>
          <a:stretch>
            <a:fillRect/>
          </a:stretch>
        </p:blipFill>
        <p:spPr bwMode="auto">
          <a:xfrm>
            <a:off x="0" y="0"/>
            <a:ext cx="6096000" cy="6858000"/>
          </a:xfrm>
          <a:prstGeom prst="rect">
            <a:avLst/>
          </a:prstGeom>
          <a:ln>
            <a:noFill/>
          </a:ln>
          <a:effectLst>
            <a:softEdge rad="112500"/>
          </a:effectLst>
        </p:spPr>
      </p:pic>
      <p:pic>
        <p:nvPicPr>
          <p:cNvPr id="23556" name="Picture 2">
            <a:extLst>
              <a:ext uri="{FF2B5EF4-FFF2-40B4-BE49-F238E27FC236}">
                <a16:creationId xmlns:a16="http://schemas.microsoft.com/office/drawing/2014/main" id="{BF6E6C7A-B093-0252-7AC4-4006E94A2F13}"/>
              </a:ext>
            </a:extLst>
          </p:cNvPr>
          <p:cNvPicPr>
            <a:picLocks noChangeAspect="1" noChangeArrowheads="1"/>
          </p:cNvPicPr>
          <p:nvPr/>
        </p:nvPicPr>
        <p:blipFill>
          <a:blip r:embed="rId3"/>
          <a:srcRect b="15604"/>
          <a:stretch>
            <a:fillRect/>
          </a:stretch>
        </p:blipFill>
        <p:spPr bwMode="auto">
          <a:xfrm>
            <a:off x="6094413" y="0"/>
            <a:ext cx="6094412" cy="6858000"/>
          </a:xfrm>
          <a:prstGeom prst="rect">
            <a:avLst/>
          </a:prstGeom>
          <a:ln>
            <a:noFill/>
          </a:ln>
          <a:effectLst>
            <a:outerShdw blurRad="292100" dist="139700" dir="2700000" algn="tl" rotWithShape="0">
              <a:srgbClr val="333333">
                <a:alpha val="65000"/>
              </a:srgbClr>
            </a:outerShdw>
          </a:effectLst>
        </p:spPr>
      </p:pic>
      <p:sp>
        <p:nvSpPr>
          <p:cNvPr id="16" name="Rectangle 11">
            <a:extLst>
              <a:ext uri="{FF2B5EF4-FFF2-40B4-BE49-F238E27FC236}">
                <a16:creationId xmlns:a16="http://schemas.microsoft.com/office/drawing/2014/main" id="{2FD58534-3CFA-1C73-7E55-2E78312655E6}"/>
              </a:ext>
            </a:extLst>
          </p:cNvPr>
          <p:cNvSpPr>
            <a:spLocks noGrp="1" noRot="1" noChangeAspect="1" noMove="1" noResize="1" noEditPoints="1" noAdjustHandles="1" noChangeArrowheads="1" noChangeShapeType="1" noTextEdit="1"/>
          </p:cNvSpPr>
          <p:nvPr/>
        </p:nvSpPr>
        <p:spPr>
          <a:xfrm rot="16200000">
            <a:off x="4152902" y="-1181101"/>
            <a:ext cx="3886200" cy="12192001"/>
          </a:xfrm>
          <a:prstGeom prst="rect">
            <a:avLst/>
          </a:prstGeom>
          <a:gradFill>
            <a:gsLst>
              <a:gs pos="41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Τίτλος 1">
            <a:extLst>
              <a:ext uri="{FF2B5EF4-FFF2-40B4-BE49-F238E27FC236}">
                <a16:creationId xmlns:a16="http://schemas.microsoft.com/office/drawing/2014/main" id="{06FD8645-53DA-5124-F2C8-45F3DF63C0D7}"/>
              </a:ext>
            </a:extLst>
          </p:cNvPr>
          <p:cNvSpPr>
            <a:spLocks noGrp="1"/>
          </p:cNvSpPr>
          <p:nvPr>
            <p:ph type="title"/>
          </p:nvPr>
        </p:nvSpPr>
        <p:spPr>
          <a:xfrm>
            <a:off x="1604963" y="177800"/>
            <a:ext cx="9080500" cy="1203325"/>
          </a:xfrm>
        </p:spPr>
        <p:txBody>
          <a:bodyPr anchor="b"/>
          <a:lstStyle/>
          <a:p>
            <a:pPr algn="ctr" eaLnBrk="1" hangingPunct="1">
              <a:defRPr/>
            </a:pPr>
            <a:r>
              <a:rPr lang="en-US" sz="7200" b="1" dirty="0" err="1">
                <a:solidFill>
                  <a:srgbClr val="FF0000"/>
                </a:solidFill>
                <a:effectLst>
                  <a:outerShdw blurRad="38100" dist="38100" dir="2700000" algn="tl">
                    <a:srgbClr val="000000">
                      <a:alpha val="43137"/>
                    </a:srgbClr>
                  </a:outerShdw>
                </a:effectLst>
                <a:latin typeface="+mn-lt"/>
              </a:rPr>
              <a:t>Μαριονέτα</a:t>
            </a:r>
            <a:endParaRPr lang="en-US" sz="7200" b="1" dirty="0">
              <a:solidFill>
                <a:srgbClr val="FF0000"/>
              </a:solidFill>
              <a:effectLst>
                <a:outerShdw blurRad="38100" dist="38100" dir="2700000" algn="tl">
                  <a:srgbClr val="000000">
                    <a:alpha val="43137"/>
                  </a:srgbClr>
                </a:outerShdw>
              </a:effectLst>
              <a:latin typeface="+mn-lt"/>
            </a:endParaRPr>
          </a:p>
        </p:txBody>
      </p:sp>
      <p:sp>
        <p:nvSpPr>
          <p:cNvPr id="14" name="Rectangle: Rounded Corners 13">
            <a:extLst>
              <a:ext uri="{FF2B5EF4-FFF2-40B4-BE49-F238E27FC236}">
                <a16:creationId xmlns:a16="http://schemas.microsoft.com/office/drawing/2014/main" id="{CDD6CBC5-BC00-A621-14BE-8B73619BD649}"/>
              </a:ext>
            </a:extLst>
          </p:cNvPr>
          <p:cNvSpPr>
            <a:spLocks noGrp="1" noRot="1" noChangeAspect="1" noMove="1" noResize="1" noEditPoints="1" noAdjustHandles="1" noChangeArrowheads="1" noChangeShapeType="1" noTextEdit="1"/>
          </p:cNvSpPr>
          <p:nvPr/>
        </p:nvSpPr>
        <p:spPr>
          <a:xfrm>
            <a:off x="0" y="5575300"/>
            <a:ext cx="9783763" cy="68580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Avenir Next LT Pro"/>
            </a:endParaRPr>
          </a:p>
        </p:txBody>
      </p:sp>
      <p:sp>
        <p:nvSpPr>
          <p:cNvPr id="23562" name="Θέση περιεχομένου 2">
            <a:extLst>
              <a:ext uri="{FF2B5EF4-FFF2-40B4-BE49-F238E27FC236}">
                <a16:creationId xmlns:a16="http://schemas.microsoft.com/office/drawing/2014/main" id="{040066F7-FA4C-9DA5-FEFC-E1D2E94FB6FA}"/>
              </a:ext>
            </a:extLst>
          </p:cNvPr>
          <p:cNvSpPr>
            <a:spLocks noGrp="1"/>
          </p:cNvSpPr>
          <p:nvPr>
            <p:ph idx="1"/>
          </p:nvPr>
        </p:nvSpPr>
        <p:spPr>
          <a:xfrm>
            <a:off x="404813" y="5624513"/>
            <a:ext cx="10520362" cy="593725"/>
          </a:xfrm>
        </p:spPr>
        <p:txBody>
          <a:bodyPr anchor="ctr">
            <a:noAutofit/>
          </a:bodyPr>
          <a:lstStyle/>
          <a:p>
            <a:pPr marL="0" indent="0" algn="ctr" eaLnBrk="1" hangingPunct="1">
              <a:buFont typeface="Arial" panose="020B0604020202020204" pitchFamily="34" charset="0"/>
              <a:buNone/>
              <a:defRPr/>
            </a:pPr>
            <a:r>
              <a:rPr lang="en-US" b="1" dirty="0" err="1">
                <a:solidFill>
                  <a:schemeClr val="bg1"/>
                </a:solidFill>
                <a:effectLst>
                  <a:outerShdw blurRad="38100" dist="38100" dir="2700000" algn="tl">
                    <a:srgbClr val="000000">
                      <a:alpha val="43137"/>
                    </a:srgbClr>
                  </a:outerShdw>
                </a:effectLst>
              </a:rPr>
              <a:t>Πρόκειται</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για</a:t>
            </a:r>
            <a:r>
              <a:rPr lang="en-US" b="1" dirty="0">
                <a:solidFill>
                  <a:schemeClr val="bg1"/>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αρθρωτά</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μικρά</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ομοιώματα</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ανθρώπου</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των</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οποίων</a:t>
            </a:r>
            <a:r>
              <a:rPr lang="en-US" b="1" dirty="0">
                <a:solidFill>
                  <a:schemeClr val="bg1"/>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τα</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άκρα</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κινούνται</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με</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σχοινιά</a:t>
            </a:r>
            <a:r>
              <a:rPr lang="en-US" b="1" dirty="0">
                <a:solidFill>
                  <a:schemeClr val="bg1"/>
                </a:solidFill>
                <a:effectLst>
                  <a:outerShdw blurRad="38100" dist="38100" dir="2700000" algn="tl">
                    <a:srgbClr val="000000">
                      <a:alpha val="43137"/>
                    </a:srgbClr>
                  </a:outerShd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nodeType="clickEffect">
                                  <p:stCondLst>
                                    <p:cond delay="0"/>
                                  </p:stCondLst>
                                  <p:childTnLst>
                                    <p:set>
                                      <p:cBhvr>
                                        <p:cTn id="13" dur="1" fill="hold">
                                          <p:stCondLst>
                                            <p:cond delay="0"/>
                                          </p:stCondLst>
                                        </p:cTn>
                                        <p:tgtEl>
                                          <p:spTgt spid="23562">
                                            <p:txEl>
                                              <p:pRg st="0" end="0"/>
                                            </p:txEl>
                                          </p:spTgt>
                                        </p:tgtEl>
                                        <p:attrNameLst>
                                          <p:attrName>style.visibility</p:attrName>
                                        </p:attrNameLst>
                                      </p:cBhvr>
                                      <p:to>
                                        <p:strVal val="visible"/>
                                      </p:to>
                                    </p:set>
                                    <p:animEffect transition="in" filter="wipe(down)">
                                      <p:cBhvr>
                                        <p:cTn id="14" dur="500"/>
                                        <p:tgtEl>
                                          <p:spTgt spid="235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56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B995E26D-DD25-E6AD-3034-43435D05BB46}"/>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3555" name="Picture 5">
            <a:extLst>
              <a:ext uri="{FF2B5EF4-FFF2-40B4-BE49-F238E27FC236}">
                <a16:creationId xmlns:a16="http://schemas.microsoft.com/office/drawing/2014/main" id="{573D0E60-1B4E-4194-520C-A7085813941F}"/>
              </a:ext>
            </a:extLst>
          </p:cNvPr>
          <p:cNvPicPr>
            <a:picLocks noChangeAspect="1" noChangeArrowheads="1"/>
          </p:cNvPicPr>
          <p:nvPr/>
        </p:nvPicPr>
        <p:blipFill>
          <a:blip r:embed="rId2"/>
          <a:srcRect l="11111"/>
          <a:stretch>
            <a:fillRect/>
          </a:stretch>
        </p:blipFill>
        <p:spPr bwMode="auto">
          <a:xfrm>
            <a:off x="0" y="0"/>
            <a:ext cx="6096000" cy="6858000"/>
          </a:xfrm>
          <a:prstGeom prst="rect">
            <a:avLst/>
          </a:prstGeom>
          <a:ln>
            <a:noFill/>
          </a:ln>
          <a:effectLst>
            <a:softEdge rad="112500"/>
          </a:effectLst>
        </p:spPr>
      </p:pic>
      <p:pic>
        <p:nvPicPr>
          <p:cNvPr id="23556" name="Picture 2">
            <a:extLst>
              <a:ext uri="{FF2B5EF4-FFF2-40B4-BE49-F238E27FC236}">
                <a16:creationId xmlns:a16="http://schemas.microsoft.com/office/drawing/2014/main" id="{0FB6F91D-9B27-B6DA-1A08-56FCC49D69CF}"/>
              </a:ext>
            </a:extLst>
          </p:cNvPr>
          <p:cNvPicPr>
            <a:picLocks noChangeAspect="1" noChangeArrowheads="1"/>
          </p:cNvPicPr>
          <p:nvPr/>
        </p:nvPicPr>
        <p:blipFill>
          <a:blip r:embed="rId3"/>
          <a:srcRect b="15604"/>
          <a:stretch>
            <a:fillRect/>
          </a:stretch>
        </p:blipFill>
        <p:spPr bwMode="auto">
          <a:xfrm>
            <a:off x="6094413" y="0"/>
            <a:ext cx="6094412" cy="6858000"/>
          </a:xfrm>
          <a:prstGeom prst="rect">
            <a:avLst/>
          </a:prstGeom>
          <a:ln>
            <a:noFill/>
          </a:ln>
          <a:effectLst>
            <a:outerShdw blurRad="292100" dist="139700" dir="2700000" algn="tl" rotWithShape="0">
              <a:srgbClr val="333333">
                <a:alpha val="65000"/>
              </a:srgbClr>
            </a:outerShdw>
          </a:effectLst>
        </p:spPr>
      </p:pic>
      <p:sp>
        <p:nvSpPr>
          <p:cNvPr id="16" name="Rectangle 11">
            <a:extLst>
              <a:ext uri="{FF2B5EF4-FFF2-40B4-BE49-F238E27FC236}">
                <a16:creationId xmlns:a16="http://schemas.microsoft.com/office/drawing/2014/main" id="{D350E22A-DE8A-DD22-769C-2AFDD5FAFDE8}"/>
              </a:ext>
            </a:extLst>
          </p:cNvPr>
          <p:cNvSpPr>
            <a:spLocks noGrp="1" noRot="1" noChangeAspect="1" noMove="1" noResize="1" noEditPoints="1" noAdjustHandles="1" noChangeArrowheads="1" noChangeShapeType="1" noTextEdit="1"/>
          </p:cNvSpPr>
          <p:nvPr/>
        </p:nvSpPr>
        <p:spPr>
          <a:xfrm rot="16200000">
            <a:off x="4152902" y="-1181101"/>
            <a:ext cx="3886200" cy="12192001"/>
          </a:xfrm>
          <a:prstGeom prst="rect">
            <a:avLst/>
          </a:prstGeom>
          <a:gradFill>
            <a:gsLst>
              <a:gs pos="41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Τίτλος 1">
            <a:extLst>
              <a:ext uri="{FF2B5EF4-FFF2-40B4-BE49-F238E27FC236}">
                <a16:creationId xmlns:a16="http://schemas.microsoft.com/office/drawing/2014/main" id="{63811F30-ECB1-B75C-D3F8-8AC511EC3F6E}"/>
              </a:ext>
            </a:extLst>
          </p:cNvPr>
          <p:cNvSpPr>
            <a:spLocks noGrp="1"/>
          </p:cNvSpPr>
          <p:nvPr>
            <p:ph type="title"/>
          </p:nvPr>
        </p:nvSpPr>
        <p:spPr>
          <a:xfrm>
            <a:off x="1509713" y="1660525"/>
            <a:ext cx="9080500" cy="1203325"/>
          </a:xfrm>
        </p:spPr>
        <p:txBody>
          <a:bodyPr anchor="b">
            <a:normAutofit fontScale="90000"/>
          </a:bodyPr>
          <a:lstStyle/>
          <a:p>
            <a:pPr algn="ctr" eaLnBrk="1" hangingPunct="1">
              <a:defRPr/>
            </a:pPr>
            <a:br>
              <a:rPr lang="en-US" sz="7200" dirty="0"/>
            </a:br>
            <a:r>
              <a:rPr lang="en-US" sz="7200" b="1" dirty="0">
                <a:solidFill>
                  <a:srgbClr val="FF0000"/>
                </a:solidFill>
                <a:latin typeface="Georgia Pro Cond Light" panose="02040306050405020303" pitchFamily="18" charset="0"/>
              </a:rPr>
              <a:t>Marionette</a:t>
            </a:r>
            <a:br>
              <a:rPr lang="el-GR" sz="7200" dirty="0"/>
            </a:br>
            <a:endParaRPr lang="en-US" sz="7200" b="1" dirty="0">
              <a:solidFill>
                <a:srgbClr val="FF0000"/>
              </a:solidFill>
              <a:effectLst>
                <a:outerShdw blurRad="38100" dist="38100" dir="2700000" algn="tl">
                  <a:srgbClr val="000000">
                    <a:alpha val="43137"/>
                  </a:srgbClr>
                </a:outerShdw>
              </a:effectLst>
              <a:latin typeface="Georgia Pro Light" pitchFamily="18" charset="0"/>
            </a:endParaRPr>
          </a:p>
        </p:txBody>
      </p:sp>
      <p:sp>
        <p:nvSpPr>
          <p:cNvPr id="14" name="Rectangle: Rounded Corners 13">
            <a:extLst>
              <a:ext uri="{FF2B5EF4-FFF2-40B4-BE49-F238E27FC236}">
                <a16:creationId xmlns:a16="http://schemas.microsoft.com/office/drawing/2014/main" id="{31B7970E-F3BF-9BE7-D1DC-DF31FCA6427C}"/>
              </a:ext>
            </a:extLst>
          </p:cNvPr>
          <p:cNvSpPr>
            <a:spLocks noGrp="1" noRot="1" noChangeAspect="1" noMove="1" noResize="1" noEditPoints="1" noAdjustHandles="1" noChangeArrowheads="1" noChangeShapeType="1" noTextEdit="1"/>
          </p:cNvSpPr>
          <p:nvPr/>
        </p:nvSpPr>
        <p:spPr>
          <a:xfrm>
            <a:off x="0" y="5575300"/>
            <a:ext cx="9783763" cy="68580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Avenir Next LT Pro"/>
            </a:endParaRPr>
          </a:p>
        </p:txBody>
      </p:sp>
      <p:sp>
        <p:nvSpPr>
          <p:cNvPr id="23562" name="Θέση περιεχομένου 2">
            <a:extLst>
              <a:ext uri="{FF2B5EF4-FFF2-40B4-BE49-F238E27FC236}">
                <a16:creationId xmlns:a16="http://schemas.microsoft.com/office/drawing/2014/main" id="{A91F0A61-6D98-DC2C-FA1B-34A8B464F45D}"/>
              </a:ext>
            </a:extLst>
          </p:cNvPr>
          <p:cNvSpPr>
            <a:spLocks noGrp="1"/>
          </p:cNvSpPr>
          <p:nvPr>
            <p:ph idx="1"/>
          </p:nvPr>
        </p:nvSpPr>
        <p:spPr>
          <a:xfrm>
            <a:off x="447675" y="4048217"/>
            <a:ext cx="11350748" cy="1419133"/>
          </a:xfrm>
        </p:spPr>
        <p:txBody>
          <a:bodyPr anchor="ctr">
            <a:normAutofit lnSpcReduction="10000"/>
          </a:bodyPr>
          <a:lstStyle/>
          <a:p>
            <a:pPr algn="ctr">
              <a:defRPr/>
            </a:pPr>
            <a:r>
              <a:rPr lang="el-GR" sz="3000" b="1" dirty="0" err="1">
                <a:solidFill>
                  <a:srgbClr val="FFFF00"/>
                </a:solidFill>
              </a:rPr>
              <a:t>these</a:t>
            </a:r>
            <a:r>
              <a:rPr lang="el-GR" sz="3000" b="1" dirty="0">
                <a:solidFill>
                  <a:srgbClr val="FFFF00"/>
                </a:solidFill>
              </a:rPr>
              <a:t> </a:t>
            </a:r>
            <a:r>
              <a:rPr lang="el-GR" sz="3000" b="1" dirty="0" err="1">
                <a:solidFill>
                  <a:srgbClr val="FFFF00"/>
                </a:solidFill>
              </a:rPr>
              <a:t>are</a:t>
            </a:r>
            <a:r>
              <a:rPr lang="el-GR" sz="3000" b="1" dirty="0">
                <a:solidFill>
                  <a:srgbClr val="FFFF00"/>
                </a:solidFill>
              </a:rPr>
              <a:t> </a:t>
            </a:r>
            <a:r>
              <a:rPr lang="el-GR" sz="3000" b="1" dirty="0" err="1">
                <a:solidFill>
                  <a:srgbClr val="FFFF00"/>
                </a:solidFill>
              </a:rPr>
              <a:t>articulated</a:t>
            </a:r>
            <a:r>
              <a:rPr lang="el-GR" sz="3000" b="1" dirty="0">
                <a:solidFill>
                  <a:srgbClr val="FFFF00"/>
                </a:solidFill>
              </a:rPr>
              <a:t> </a:t>
            </a:r>
            <a:r>
              <a:rPr lang="el-GR" sz="3000" b="1" dirty="0" err="1">
                <a:solidFill>
                  <a:srgbClr val="FFFF00"/>
                </a:solidFill>
              </a:rPr>
              <a:t>small</a:t>
            </a:r>
            <a:r>
              <a:rPr lang="el-GR" sz="3000" b="1" dirty="0">
                <a:solidFill>
                  <a:srgbClr val="FFFF00"/>
                </a:solidFill>
              </a:rPr>
              <a:t> </a:t>
            </a:r>
            <a:r>
              <a:rPr lang="el-GR" sz="3000" b="1" dirty="0" err="1">
                <a:solidFill>
                  <a:srgbClr val="FFFF00"/>
                </a:solidFill>
              </a:rPr>
              <a:t>human</a:t>
            </a:r>
            <a:r>
              <a:rPr lang="el-GR" sz="3000" b="1" dirty="0">
                <a:solidFill>
                  <a:srgbClr val="FFFF00"/>
                </a:solidFill>
              </a:rPr>
              <a:t> </a:t>
            </a:r>
            <a:r>
              <a:rPr lang="el-GR" sz="3000" b="1" dirty="0" err="1">
                <a:solidFill>
                  <a:srgbClr val="FFFF00"/>
                </a:solidFill>
              </a:rPr>
              <a:t>effigies</a:t>
            </a:r>
            <a:r>
              <a:rPr lang="el-GR" sz="3000" b="1" dirty="0">
                <a:solidFill>
                  <a:srgbClr val="FFFF00"/>
                </a:solidFill>
              </a:rPr>
              <a:t>, the </a:t>
            </a:r>
            <a:r>
              <a:rPr lang="el-GR" sz="3000" b="1" dirty="0" err="1">
                <a:solidFill>
                  <a:srgbClr val="FFFF00"/>
                </a:solidFill>
              </a:rPr>
              <a:t>limbs</a:t>
            </a:r>
            <a:r>
              <a:rPr lang="el-GR" sz="3000" b="1" dirty="0">
                <a:solidFill>
                  <a:srgbClr val="FFFF00"/>
                </a:solidFill>
              </a:rPr>
              <a:t> of </a:t>
            </a:r>
            <a:r>
              <a:rPr lang="el-GR" sz="3000" b="1" dirty="0" err="1">
                <a:solidFill>
                  <a:srgbClr val="FFFF00"/>
                </a:solidFill>
              </a:rPr>
              <a:t>which</a:t>
            </a:r>
            <a:r>
              <a:rPr lang="el-GR" sz="3000" b="1" dirty="0">
                <a:solidFill>
                  <a:srgbClr val="FFFF00"/>
                </a:solidFill>
              </a:rPr>
              <a:t> </a:t>
            </a:r>
            <a:r>
              <a:rPr lang="el-GR" sz="3000" b="1" dirty="0" err="1">
                <a:solidFill>
                  <a:srgbClr val="FFFF00"/>
                </a:solidFill>
              </a:rPr>
              <a:t>are</a:t>
            </a:r>
            <a:r>
              <a:rPr lang="el-GR" sz="3000" b="1" dirty="0">
                <a:solidFill>
                  <a:srgbClr val="FFFF00"/>
                </a:solidFill>
              </a:rPr>
              <a:t> </a:t>
            </a:r>
            <a:r>
              <a:rPr lang="el-GR" sz="3000" b="1" dirty="0" err="1">
                <a:solidFill>
                  <a:srgbClr val="FFFF00"/>
                </a:solidFill>
              </a:rPr>
              <a:t>moved</a:t>
            </a:r>
            <a:r>
              <a:rPr lang="el-GR" sz="3000" b="1" dirty="0">
                <a:solidFill>
                  <a:srgbClr val="FFFF00"/>
                </a:solidFill>
              </a:rPr>
              <a:t> </a:t>
            </a:r>
            <a:r>
              <a:rPr lang="el-GR" sz="3000" b="1" dirty="0" err="1">
                <a:solidFill>
                  <a:srgbClr val="FFFF00"/>
                </a:solidFill>
              </a:rPr>
              <a:t>by</a:t>
            </a:r>
            <a:r>
              <a:rPr lang="el-GR" sz="3000" b="1" dirty="0">
                <a:solidFill>
                  <a:srgbClr val="FFFF00"/>
                </a:solidFill>
              </a:rPr>
              <a:t> </a:t>
            </a:r>
            <a:r>
              <a:rPr lang="el-GR" sz="3000" b="1" dirty="0" err="1">
                <a:solidFill>
                  <a:srgbClr val="FFFF00"/>
                </a:solidFill>
              </a:rPr>
              <a:t>ropes</a:t>
            </a:r>
            <a:endParaRPr lang="el-GR" sz="3000" b="1" dirty="0">
              <a:solidFill>
                <a:srgbClr val="FFFF00"/>
              </a:solidFill>
            </a:endParaRPr>
          </a:p>
          <a:p>
            <a:pPr marL="0" indent="0" algn="ctr">
              <a:buFont typeface="Arial" panose="020B0604020202020204" pitchFamily="34" charset="0"/>
              <a:buNone/>
              <a:defRPr/>
            </a:pPr>
            <a:r>
              <a:rPr lang="el-GR" b="1" dirty="0">
                <a:solidFill>
                  <a:srgbClr val="FFFF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nodeType="clickEffect">
                                  <p:stCondLst>
                                    <p:cond delay="0"/>
                                  </p:stCondLst>
                                  <p:childTnLst>
                                    <p:set>
                                      <p:cBhvr>
                                        <p:cTn id="13" dur="1" fill="hold">
                                          <p:stCondLst>
                                            <p:cond delay="0"/>
                                          </p:stCondLst>
                                        </p:cTn>
                                        <p:tgtEl>
                                          <p:spTgt spid="23562">
                                            <p:txEl>
                                              <p:pRg st="0" end="0"/>
                                            </p:txEl>
                                          </p:spTgt>
                                        </p:tgtEl>
                                        <p:attrNameLst>
                                          <p:attrName>style.visibility</p:attrName>
                                        </p:attrNameLst>
                                      </p:cBhvr>
                                      <p:to>
                                        <p:strVal val="visible"/>
                                      </p:to>
                                    </p:set>
                                    <p:animEffect transition="in" filter="wipe(down)">
                                      <p:cBhvr>
                                        <p:cTn id="14" dur="500"/>
                                        <p:tgtEl>
                                          <p:spTgt spid="23562">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23562">
                                            <p:txEl>
                                              <p:pRg st="1" end="1"/>
                                            </p:txEl>
                                          </p:spTgt>
                                        </p:tgtEl>
                                        <p:attrNameLst>
                                          <p:attrName>style.visibility</p:attrName>
                                        </p:attrNameLst>
                                      </p:cBhvr>
                                      <p:to>
                                        <p:strVal val="visible"/>
                                      </p:to>
                                    </p:set>
                                    <p:animEffect transition="in" filter="wipe(down)">
                                      <p:cBhvr>
                                        <p:cTn id="19" dur="500"/>
                                        <p:tgtEl>
                                          <p:spTgt spid="2356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56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C3F15DBC-C2DC-E8A1-30EF-A941B98F6975}"/>
              </a:ext>
            </a:extLst>
          </p:cNvPr>
          <p:cNvSpPr>
            <a:spLocks noGrp="1"/>
          </p:cNvSpPr>
          <p:nvPr>
            <p:ph type="ctrTitle"/>
          </p:nvPr>
        </p:nvSpPr>
        <p:spPr>
          <a:xfrm>
            <a:off x="449263" y="142309"/>
            <a:ext cx="10961688" cy="2038350"/>
          </a:xfrm>
        </p:spPr>
        <p:txBody>
          <a:bodyPr/>
          <a:lstStyle/>
          <a:p>
            <a:r>
              <a:rPr lang="el-GR" altLang="el-GR" sz="4400" b="1" dirty="0">
                <a:solidFill>
                  <a:srgbClr val="FF0000"/>
                </a:solidFill>
                <a:latin typeface="+mn-lt"/>
              </a:rPr>
              <a:t>«</a:t>
            </a:r>
            <a:r>
              <a:rPr lang="en-US" altLang="el-GR" sz="4400" b="1" dirty="0">
                <a:solidFill>
                  <a:srgbClr val="FF0000"/>
                </a:solidFill>
                <a:latin typeface="+mn-lt"/>
              </a:rPr>
              <a:t>A doll connects the world.</a:t>
            </a:r>
            <a:br>
              <a:rPr lang="el-GR" altLang="el-GR" sz="4400" b="1" dirty="0">
                <a:solidFill>
                  <a:srgbClr val="FF0000"/>
                </a:solidFill>
                <a:latin typeface="+mn-lt"/>
              </a:rPr>
            </a:br>
            <a:r>
              <a:rPr lang="en-US" altLang="el-GR" sz="4400" b="1" dirty="0">
                <a:solidFill>
                  <a:srgbClr val="FF0000"/>
                </a:solidFill>
                <a:latin typeface="+mn-lt"/>
              </a:rPr>
              <a:t>The puppet show - a </a:t>
            </a:r>
            <a:r>
              <a:rPr lang="en-US" altLang="el-GR" sz="4400" b="1" dirty="0" err="1">
                <a:solidFill>
                  <a:srgbClr val="FF0000"/>
                </a:solidFill>
                <a:latin typeface="+mn-lt"/>
              </a:rPr>
              <a:t>globallanguage</a:t>
            </a:r>
            <a:r>
              <a:rPr lang="en-US" altLang="el-GR" sz="4400" b="1" dirty="0">
                <a:solidFill>
                  <a:srgbClr val="FF0000"/>
                </a:solidFill>
                <a:latin typeface="+mn-lt"/>
              </a:rPr>
              <a:t> part of </a:t>
            </a:r>
            <a:r>
              <a:rPr lang="el-GR" sz="4400" b="1" dirty="0" err="1">
                <a:solidFill>
                  <a:srgbClr val="FF0000"/>
                </a:solidFill>
                <a:latin typeface="+mn-lt"/>
              </a:rPr>
              <a:t>Intangible</a:t>
            </a:r>
            <a:r>
              <a:rPr lang="el-GR" sz="4400" b="1" dirty="0">
                <a:solidFill>
                  <a:srgbClr val="FF0000"/>
                </a:solidFill>
                <a:latin typeface="+mn-lt"/>
              </a:rPr>
              <a:t> Cultural </a:t>
            </a:r>
            <a:r>
              <a:rPr lang="el-GR" sz="4400" b="1" dirty="0" err="1">
                <a:solidFill>
                  <a:srgbClr val="FF0000"/>
                </a:solidFill>
                <a:latin typeface="+mn-lt"/>
              </a:rPr>
              <a:t>Heritage</a:t>
            </a:r>
            <a:r>
              <a:rPr lang="el-GR" altLang="el-GR" sz="4400" b="1" dirty="0">
                <a:solidFill>
                  <a:srgbClr val="FF0000"/>
                </a:solidFill>
                <a:latin typeface="+mn-lt"/>
              </a:rPr>
              <a:t>.»</a:t>
            </a:r>
            <a:r>
              <a:rPr lang="en-US" altLang="el-GR" sz="4400" dirty="0">
                <a:latin typeface="Georgia Pro Cond Light" panose="02040306050405020303" pitchFamily="18" charset="0"/>
              </a:rPr>
              <a:t>	</a:t>
            </a:r>
          </a:p>
        </p:txBody>
      </p:sp>
      <p:sp>
        <p:nvSpPr>
          <p:cNvPr id="7171" name="Subtitle 2">
            <a:extLst>
              <a:ext uri="{FF2B5EF4-FFF2-40B4-BE49-F238E27FC236}">
                <a16:creationId xmlns:a16="http://schemas.microsoft.com/office/drawing/2014/main" id="{8102B141-9938-6424-41D5-10B248495B84}"/>
              </a:ext>
            </a:extLst>
          </p:cNvPr>
          <p:cNvSpPr>
            <a:spLocks noGrp="1"/>
          </p:cNvSpPr>
          <p:nvPr>
            <p:ph type="subTitle" idx="1"/>
          </p:nvPr>
        </p:nvSpPr>
        <p:spPr/>
        <p:txBody>
          <a:bodyPr/>
          <a:lstStyle/>
          <a:p>
            <a:pPr eaLnBrk="1" hangingPunct="1"/>
            <a:endParaRPr lang="el-GR" altLang="el-GR"/>
          </a:p>
        </p:txBody>
      </p:sp>
      <p:pic>
        <p:nvPicPr>
          <p:cNvPr id="3076" name="Picture 4">
            <a:extLst>
              <a:ext uri="{FF2B5EF4-FFF2-40B4-BE49-F238E27FC236}">
                <a16:creationId xmlns:a16="http://schemas.microsoft.com/office/drawing/2014/main" id="{494F0F47-2DF0-C333-64A2-E9E3FCE38B4B}"/>
              </a:ext>
            </a:extLst>
          </p:cNvPr>
          <p:cNvPicPr>
            <a:picLocks noChangeAspect="1"/>
          </p:cNvPicPr>
          <p:nvPr/>
        </p:nvPicPr>
        <p:blipFill>
          <a:blip r:embed="rId3"/>
          <a:srcRect/>
          <a:stretch>
            <a:fillRect/>
          </a:stretch>
        </p:blipFill>
        <p:spPr bwMode="auto">
          <a:xfrm>
            <a:off x="1524000" y="2201561"/>
            <a:ext cx="8152660" cy="49446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173" name="AutoShape 6" descr="Το Κουκλοθέατρο στην Αντίσταση - Κατιούσα">
            <a:extLst>
              <a:ext uri="{FF2B5EF4-FFF2-40B4-BE49-F238E27FC236}">
                <a16:creationId xmlns:a16="http://schemas.microsoft.com/office/drawing/2014/main" id="{B0127E61-DF02-C394-2963-F5BF285F5384}"/>
              </a:ext>
            </a:extLst>
          </p:cNvPr>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el-GR" altLang="el-GR" sz="18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500" fill="hold"/>
                                        <p:tgtEl>
                                          <p:spTgt spid="3074"/>
                                        </p:tgtEl>
                                        <p:attrNameLst>
                                          <p:attrName>ppt_w</p:attrName>
                                        </p:attrNameLst>
                                      </p:cBhvr>
                                      <p:tavLst>
                                        <p:tav tm="0">
                                          <p:val>
                                            <p:fltVal val="0"/>
                                          </p:val>
                                        </p:tav>
                                        <p:tav tm="100000">
                                          <p:val>
                                            <p:strVal val="#ppt_w"/>
                                          </p:val>
                                        </p:tav>
                                      </p:tavLst>
                                    </p:anim>
                                    <p:anim calcmode="lin" valueType="num">
                                      <p:cBhvr>
                                        <p:cTn id="8" dur="1500" fill="hold"/>
                                        <p:tgtEl>
                                          <p:spTgt spid="3074"/>
                                        </p:tgtEl>
                                        <p:attrNameLst>
                                          <p:attrName>ppt_h</p:attrName>
                                        </p:attrNameLst>
                                      </p:cBhvr>
                                      <p:tavLst>
                                        <p:tav tm="0">
                                          <p:val>
                                            <p:fltVal val="0"/>
                                          </p:val>
                                        </p:tav>
                                        <p:tav tm="100000">
                                          <p:val>
                                            <p:strVal val="#ppt_h"/>
                                          </p:val>
                                        </p:tav>
                                      </p:tavLst>
                                    </p:anim>
                                    <p:animEffect transition="in" filter="fade">
                                      <p:cBhvr>
                                        <p:cTn id="9" dur="1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0688"/>
          <a:stretch/>
        </p:blipFill>
        <p:spPr bwMode="auto">
          <a:xfrm>
            <a:off x="2522356" y="10"/>
            <a:ext cx="9669642"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3" name="Rectangle 615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b="1" dirty="0"/>
              <a:t>Κούκλα άμεσης κίνησης ή τραπεζιού</a:t>
            </a:r>
          </a:p>
        </p:txBody>
      </p:sp>
      <p:sp>
        <p:nvSpPr>
          <p:cNvPr id="4" name="TextBox 3"/>
          <p:cNvSpPr txBox="1"/>
          <p:nvPr/>
        </p:nvSpPr>
        <p:spPr>
          <a:xfrm>
            <a:off x="838200" y="2434201"/>
            <a:ext cx="3822189" cy="3742762"/>
          </a:xfrm>
          <a:prstGeom prst="rect">
            <a:avLst/>
          </a:prstGeom>
        </p:spPr>
        <p:txBody>
          <a:bodyPr vert="horz" lIns="91440" tIns="45720" rIns="91440" bIns="45720" rtlCol="0">
            <a:normAutofit/>
          </a:bodyPr>
          <a:lstStyle/>
          <a:p>
            <a:pPr>
              <a:lnSpc>
                <a:spcPct val="90000"/>
              </a:lnSpc>
              <a:spcAft>
                <a:spcPts val="600"/>
              </a:spcAft>
            </a:pPr>
            <a:r>
              <a:rPr lang="en-US" sz="2400" b="1" dirty="0"/>
              <a:t>Η κούκλα </a:t>
            </a:r>
            <a:r>
              <a:rPr lang="en-US" sz="2400" b="1" dirty="0">
                <a:solidFill>
                  <a:srgbClr val="FF0000"/>
                </a:solidFill>
              </a:rPr>
              <a:t>κινείται κατευθείαν από το κεφάλι</a:t>
            </a:r>
            <a:r>
              <a:rPr lang="en-US" sz="2400" b="1" dirty="0"/>
              <a:t>, τα χέρια και τα πόδια. Συνήθως πα</a:t>
            </a:r>
            <a:r>
              <a:rPr lang="en-US" sz="2400" b="1" dirty="0" err="1"/>
              <a:t>ίζετ</a:t>
            </a:r>
            <a:r>
              <a:rPr lang="en-US" sz="2400" b="1" dirty="0"/>
              <a:t>αι </a:t>
            </a:r>
            <a:r>
              <a:rPr lang="en-US" sz="2400" b="1" dirty="0">
                <a:solidFill>
                  <a:srgbClr val="FF0000"/>
                </a:solidFill>
              </a:rPr>
              <a:t>πάνω σ’ ένα τραπέζι</a:t>
            </a:r>
            <a:r>
              <a:rPr lang="en-US" sz="2400" b="1" dirty="0"/>
              <a:t>.</a:t>
            </a:r>
          </a:p>
        </p:txBody>
      </p:sp>
    </p:spTree>
    <p:extLst>
      <p:ext uri="{BB962C8B-B14F-4D97-AF65-F5344CB8AC3E}">
        <p14:creationId xmlns:p14="http://schemas.microsoft.com/office/powerpoint/2010/main" val="749370243"/>
      </p:ext>
    </p:extLst>
  </p:cSld>
  <p:clrMapOvr>
    <a:masterClrMapping/>
  </p:clrMapOvr>
  <p:transition spd="slow">
    <p:cove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1BA4C63B-A3D6-CC1F-2196-FDA5C513156E}"/>
              </a:ext>
            </a:extLst>
          </p:cNvPr>
          <p:cNvSpPr>
            <a:spLocks noGrp="1" noRot="1" noChangeAspect="1" noMove="1" noResize="1" noEditPoints="1" noAdjustHandles="1" noChangeArrowheads="1" noChangeShapeType="1" noTextEdit="1"/>
          </p:cNvSpPr>
          <p:nvPr/>
        </p:nvSpPr>
        <p:spPr>
          <a:xfrm>
            <a:off x="3175"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8131" name="Picture 2">
            <a:extLst>
              <a:ext uri="{FF2B5EF4-FFF2-40B4-BE49-F238E27FC236}">
                <a16:creationId xmlns:a16="http://schemas.microsoft.com/office/drawing/2014/main" id="{FEF43E7A-1B91-D0C1-90CA-212F260C576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688"/>
          <a:stretch>
            <a:fillRect/>
          </a:stretch>
        </p:blipFill>
        <p:spPr>
          <a:xfrm>
            <a:off x="2522538" y="0"/>
            <a:ext cx="9669462" cy="6858000"/>
          </a:xfrm>
        </p:spPr>
      </p:pic>
      <p:sp>
        <p:nvSpPr>
          <p:cNvPr id="6153" name="Rectangle 6152">
            <a:extLst>
              <a:ext uri="{FF2B5EF4-FFF2-40B4-BE49-F238E27FC236}">
                <a16:creationId xmlns:a16="http://schemas.microsoft.com/office/drawing/2014/main" id="{3700ACBD-C290-2098-5EF6-6373F4C0455D}"/>
              </a:ext>
            </a:extLst>
          </p:cNvPr>
          <p:cNvSpPr>
            <a:spLocks noGrp="1" noRot="1" noChangeAspect="1" noMove="1" noResize="1" noEditPoints="1" noAdjustHandles="1" noChangeArrowheads="1" noChangeShapeType="1" noTextEdit="1"/>
          </p:cNvSpPr>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4584" name="TextBox 3">
            <a:extLst>
              <a:ext uri="{FF2B5EF4-FFF2-40B4-BE49-F238E27FC236}">
                <a16:creationId xmlns:a16="http://schemas.microsoft.com/office/drawing/2014/main" id="{642214AB-DA19-5D47-6C4C-7E584FE885B5}"/>
              </a:ext>
            </a:extLst>
          </p:cNvPr>
          <p:cNvSpPr txBox="1">
            <a:spLocks noChangeArrowheads="1"/>
          </p:cNvSpPr>
          <p:nvPr/>
        </p:nvSpPr>
        <p:spPr bwMode="auto">
          <a:xfrm>
            <a:off x="795338" y="1116013"/>
            <a:ext cx="3822700" cy="488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l-GR" altLang="el-GR" sz="4400" b="1" dirty="0" err="1">
                <a:solidFill>
                  <a:srgbClr val="FF0000"/>
                </a:solidFill>
                <a:latin typeface="Georgia Pro Cond Light" panose="02040306050405020303" pitchFamily="18" charset="0"/>
              </a:rPr>
              <a:t>Direct</a:t>
            </a:r>
            <a:r>
              <a:rPr lang="el-GR" altLang="el-GR" sz="4400" b="1" dirty="0">
                <a:solidFill>
                  <a:srgbClr val="FF0000"/>
                </a:solidFill>
                <a:latin typeface="Georgia Pro Cond Light" panose="02040306050405020303" pitchFamily="18" charset="0"/>
              </a:rPr>
              <a:t> </a:t>
            </a:r>
            <a:r>
              <a:rPr lang="el-GR" altLang="el-GR" sz="4400" b="1" dirty="0" err="1">
                <a:solidFill>
                  <a:srgbClr val="FF0000"/>
                </a:solidFill>
                <a:latin typeface="Georgia Pro Cond Light" panose="02040306050405020303" pitchFamily="18" charset="0"/>
              </a:rPr>
              <a:t>motion</a:t>
            </a:r>
            <a:r>
              <a:rPr lang="el-GR" altLang="el-GR" sz="4400" b="1" dirty="0">
                <a:solidFill>
                  <a:srgbClr val="FF0000"/>
                </a:solidFill>
                <a:latin typeface="Georgia Pro Cond Light" panose="02040306050405020303" pitchFamily="18" charset="0"/>
              </a:rPr>
              <a:t> </a:t>
            </a:r>
            <a:r>
              <a:rPr lang="el-GR" altLang="el-GR" sz="4400" b="1" dirty="0" err="1">
                <a:solidFill>
                  <a:srgbClr val="FF0000"/>
                </a:solidFill>
                <a:latin typeface="Georgia Pro Cond Light" panose="02040306050405020303" pitchFamily="18" charset="0"/>
              </a:rPr>
              <a:t>or</a:t>
            </a:r>
            <a:r>
              <a:rPr lang="el-GR" altLang="el-GR" sz="4400" b="1" dirty="0">
                <a:solidFill>
                  <a:srgbClr val="FF0000"/>
                </a:solidFill>
                <a:latin typeface="Georgia Pro Cond Light" panose="02040306050405020303" pitchFamily="18" charset="0"/>
              </a:rPr>
              <a:t> </a:t>
            </a:r>
            <a:r>
              <a:rPr lang="el-GR" altLang="el-GR" sz="4400" b="1" dirty="0" err="1">
                <a:solidFill>
                  <a:srgbClr val="FF0000"/>
                </a:solidFill>
                <a:latin typeface="Georgia Pro Cond Light" panose="02040306050405020303" pitchFamily="18" charset="0"/>
              </a:rPr>
              <a:t>table</a:t>
            </a:r>
            <a:r>
              <a:rPr lang="el-GR" altLang="el-GR" sz="4400" b="1" dirty="0">
                <a:solidFill>
                  <a:srgbClr val="FF0000"/>
                </a:solidFill>
                <a:latin typeface="Georgia Pro Cond Light" panose="02040306050405020303" pitchFamily="18" charset="0"/>
              </a:rPr>
              <a:t> </a:t>
            </a:r>
            <a:r>
              <a:rPr lang="el-GR" altLang="el-GR" sz="4400" b="1" dirty="0" err="1">
                <a:solidFill>
                  <a:srgbClr val="FF0000"/>
                </a:solidFill>
                <a:latin typeface="Georgia Pro Cond Light" panose="02040306050405020303" pitchFamily="18" charset="0"/>
              </a:rPr>
              <a:t>puppet</a:t>
            </a:r>
            <a:endParaRPr lang="el-GR" altLang="el-GR" sz="4400" b="1" dirty="0">
              <a:solidFill>
                <a:srgbClr val="FF0000"/>
              </a:solidFill>
              <a:latin typeface="Georgia Pro Cond Light" panose="02040306050405020303" pitchFamily="18" charset="0"/>
            </a:endParaRPr>
          </a:p>
          <a:p>
            <a:endParaRPr lang="en-US" altLang="el-GR" dirty="0"/>
          </a:p>
          <a:p>
            <a:r>
              <a:rPr lang="el-GR" altLang="el-GR" dirty="0">
                <a:latin typeface="+mn-lt"/>
              </a:rPr>
              <a:t>The </a:t>
            </a:r>
            <a:r>
              <a:rPr lang="el-GR" altLang="el-GR" dirty="0" err="1">
                <a:latin typeface="+mn-lt"/>
              </a:rPr>
              <a:t>puppet</a:t>
            </a:r>
            <a:r>
              <a:rPr lang="el-GR" altLang="el-GR" dirty="0">
                <a:latin typeface="+mn-lt"/>
              </a:rPr>
              <a:t> </a:t>
            </a:r>
            <a:r>
              <a:rPr lang="el-GR" altLang="el-GR" dirty="0" err="1">
                <a:latin typeface="+mn-lt"/>
              </a:rPr>
              <a:t>moves</a:t>
            </a:r>
            <a:r>
              <a:rPr lang="el-GR" altLang="el-GR" dirty="0">
                <a:latin typeface="+mn-lt"/>
              </a:rPr>
              <a:t> </a:t>
            </a:r>
            <a:r>
              <a:rPr lang="el-GR" altLang="el-GR" dirty="0" err="1">
                <a:latin typeface="+mn-lt"/>
              </a:rPr>
              <a:t>directly</a:t>
            </a:r>
            <a:r>
              <a:rPr lang="el-GR" altLang="el-GR" dirty="0">
                <a:latin typeface="+mn-lt"/>
              </a:rPr>
              <a:t> </a:t>
            </a:r>
            <a:r>
              <a:rPr lang="el-GR" altLang="el-GR" dirty="0" err="1">
                <a:latin typeface="+mn-lt"/>
              </a:rPr>
              <a:t>from</a:t>
            </a:r>
            <a:r>
              <a:rPr lang="el-GR" altLang="el-GR" dirty="0">
                <a:latin typeface="+mn-lt"/>
              </a:rPr>
              <a:t> the </a:t>
            </a:r>
            <a:r>
              <a:rPr lang="el-GR" altLang="el-GR" dirty="0" err="1">
                <a:latin typeface="+mn-lt"/>
              </a:rPr>
              <a:t>head</a:t>
            </a:r>
            <a:r>
              <a:rPr lang="el-GR" altLang="el-GR" dirty="0">
                <a:latin typeface="+mn-lt"/>
              </a:rPr>
              <a:t>, </a:t>
            </a:r>
            <a:r>
              <a:rPr lang="el-GR" altLang="el-GR" dirty="0" err="1">
                <a:latin typeface="+mn-lt"/>
              </a:rPr>
              <a:t>arms</a:t>
            </a:r>
            <a:r>
              <a:rPr lang="el-GR" altLang="el-GR" dirty="0">
                <a:latin typeface="+mn-lt"/>
              </a:rPr>
              <a:t> and </a:t>
            </a:r>
            <a:r>
              <a:rPr lang="el-GR" altLang="el-GR" dirty="0" err="1">
                <a:latin typeface="+mn-lt"/>
              </a:rPr>
              <a:t>legs</a:t>
            </a:r>
            <a:r>
              <a:rPr lang="el-GR" altLang="el-GR" dirty="0">
                <a:latin typeface="+mn-lt"/>
              </a:rPr>
              <a:t>. </a:t>
            </a:r>
            <a:r>
              <a:rPr lang="el-GR" altLang="el-GR" dirty="0" err="1">
                <a:latin typeface="+mn-lt"/>
              </a:rPr>
              <a:t>It</a:t>
            </a:r>
            <a:r>
              <a:rPr lang="el-GR" altLang="el-GR" dirty="0">
                <a:latin typeface="+mn-lt"/>
              </a:rPr>
              <a:t> </a:t>
            </a:r>
            <a:r>
              <a:rPr lang="el-GR" altLang="el-GR" dirty="0" err="1">
                <a:latin typeface="+mn-lt"/>
              </a:rPr>
              <a:t>is</a:t>
            </a:r>
            <a:r>
              <a:rPr lang="el-GR" altLang="el-GR" dirty="0">
                <a:latin typeface="+mn-lt"/>
              </a:rPr>
              <a:t> </a:t>
            </a:r>
            <a:r>
              <a:rPr lang="el-GR" altLang="el-GR" dirty="0" err="1">
                <a:latin typeface="+mn-lt"/>
              </a:rPr>
              <a:t>usually</a:t>
            </a:r>
            <a:r>
              <a:rPr lang="el-GR" altLang="el-GR" dirty="0">
                <a:latin typeface="+mn-lt"/>
              </a:rPr>
              <a:t> </a:t>
            </a:r>
            <a:r>
              <a:rPr lang="el-GR" altLang="el-GR" dirty="0" err="1">
                <a:latin typeface="+mn-lt"/>
              </a:rPr>
              <a:t>played</a:t>
            </a:r>
            <a:r>
              <a:rPr lang="el-GR" altLang="el-GR" dirty="0">
                <a:latin typeface="+mn-lt"/>
              </a:rPr>
              <a:t> on a </a:t>
            </a:r>
            <a:r>
              <a:rPr lang="el-GR" altLang="el-GR" dirty="0" err="1">
                <a:latin typeface="+mn-lt"/>
              </a:rPr>
              <a:t>table</a:t>
            </a:r>
            <a:r>
              <a:rPr lang="el-GR" altLang="el-GR" dirty="0">
                <a:latin typeface="+mn-lt"/>
              </a:rPr>
              <a:t>.</a:t>
            </a:r>
          </a:p>
          <a:p>
            <a:pPr>
              <a:buFont typeface="Arial" panose="020B0604020202020204" pitchFamily="34" charset="0"/>
              <a:buNone/>
            </a:pPr>
            <a:endParaRPr lang="en-US" altLang="el-GR" sz="24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4584">
                                            <p:txEl>
                                              <p:pRg st="0" end="0"/>
                                            </p:txEl>
                                          </p:spTgt>
                                        </p:tgtEl>
                                        <p:attrNameLst>
                                          <p:attrName>style.visibility</p:attrName>
                                        </p:attrNameLst>
                                      </p:cBhvr>
                                      <p:to>
                                        <p:strVal val="visible"/>
                                      </p:to>
                                    </p:set>
                                    <p:animEffect transition="in" filter="wipe(down)">
                                      <p:cBhvr>
                                        <p:cTn id="7" dur="500"/>
                                        <p:tgtEl>
                                          <p:spTgt spid="2458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4584">
                                            <p:txEl>
                                              <p:pRg st="2" end="2"/>
                                            </p:txEl>
                                          </p:spTgt>
                                        </p:tgtEl>
                                        <p:attrNameLst>
                                          <p:attrName>style.visibility</p:attrName>
                                        </p:attrNameLst>
                                      </p:cBhvr>
                                      <p:to>
                                        <p:strVal val="visible"/>
                                      </p:to>
                                    </p:set>
                                    <p:animEffect transition="in" filter="wipe(down)">
                                      <p:cBhvr>
                                        <p:cTn id="12" dur="500"/>
                                        <p:tgtEl>
                                          <p:spTgt spid="2458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8" name="Rectangle 5127">
            <a:extLst>
              <a:ext uri="{FF2B5EF4-FFF2-40B4-BE49-F238E27FC236}">
                <a16:creationId xmlns:a16="http://schemas.microsoft.com/office/drawing/2014/main" id="{EFE6CFD5-509D-42EE-82A6-1E376C365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5473" b="1"/>
          <a:stretch/>
        </p:blipFill>
        <p:spPr bwMode="auto">
          <a:xfrm>
            <a:off x="20" y="2391337"/>
            <a:ext cx="6712150" cy="446665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30" name="Rectangle 5129">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9795" r="2" b="2"/>
          <a:stretch/>
        </p:blipFill>
        <p:spPr bwMode="auto">
          <a:xfrm>
            <a:off x="20" y="-1"/>
            <a:ext cx="6712150" cy="239133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a:xfrm>
            <a:off x="6712170" y="910431"/>
            <a:ext cx="4292162" cy="1466455"/>
          </a:xfrm>
        </p:spPr>
        <p:txBody>
          <a:bodyPr vert="horz" lIns="91440" tIns="45720" rIns="91440" bIns="45720" rtlCol="0" anchor="b">
            <a:normAutofit/>
          </a:bodyPr>
          <a:lstStyle/>
          <a:p>
            <a:r>
              <a:rPr lang="en-US" kern="1200">
                <a:solidFill>
                  <a:schemeClr val="bg1"/>
                </a:solidFill>
                <a:latin typeface="+mj-lt"/>
                <a:ea typeface="+mj-ea"/>
                <a:cs typeface="+mj-cs"/>
              </a:rPr>
              <a:t>Φιγούρες θεάτρου σκιών</a:t>
            </a:r>
          </a:p>
        </p:txBody>
      </p:sp>
      <p:cxnSp>
        <p:nvCxnSpPr>
          <p:cNvPr id="5132" name="Straight Connector 5131">
            <a:extLst>
              <a:ext uri="{FF2B5EF4-FFF2-40B4-BE49-F238E27FC236}">
                <a16:creationId xmlns:a16="http://schemas.microsoft.com/office/drawing/2014/main" id="{967F2066-0253-4771-A5F6-68111E1FE8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397906"/>
            <a:ext cx="110043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712170" y="2492080"/>
            <a:ext cx="4292162" cy="3015849"/>
          </a:xfrm>
          <a:prstGeom prst="rect">
            <a:avLst/>
          </a:prstGeom>
        </p:spPr>
        <p:txBody>
          <a:bodyPr vert="horz" lIns="91440" tIns="45720" rIns="91440" bIns="45720" rtlCol="0">
            <a:noAutofit/>
          </a:bodyPr>
          <a:lstStyle/>
          <a:p>
            <a:pPr>
              <a:lnSpc>
                <a:spcPct val="90000"/>
              </a:lnSpc>
              <a:spcAft>
                <a:spcPts val="600"/>
              </a:spcAft>
            </a:pPr>
            <a:r>
              <a:rPr lang="en-US" sz="2800" b="1" dirty="0">
                <a:solidFill>
                  <a:schemeClr val="bg1"/>
                </a:solidFill>
              </a:rPr>
              <a:t>Το π</a:t>
            </a:r>
            <a:r>
              <a:rPr lang="en-US" sz="2800" b="1" dirty="0" err="1">
                <a:solidFill>
                  <a:schemeClr val="bg1"/>
                </a:solidFill>
              </a:rPr>
              <a:t>ιο</a:t>
            </a:r>
            <a:r>
              <a:rPr lang="en-US" sz="2800" b="1" dirty="0">
                <a:solidFill>
                  <a:schemeClr val="bg1"/>
                </a:solidFill>
              </a:rPr>
              <a:t> χαρα</a:t>
            </a:r>
            <a:r>
              <a:rPr lang="en-US" sz="2800" b="1" dirty="0" err="1">
                <a:solidFill>
                  <a:schemeClr val="bg1"/>
                </a:solidFill>
              </a:rPr>
              <a:t>κτηριστικό</a:t>
            </a:r>
            <a:r>
              <a:rPr lang="en-US" sz="2800" b="1" dirty="0">
                <a:solidFill>
                  <a:schemeClr val="bg1"/>
                </a:solidFill>
              </a:rPr>
              <a:t> </a:t>
            </a:r>
            <a:r>
              <a:rPr lang="en-US" sz="2800" b="1" dirty="0" err="1">
                <a:solidFill>
                  <a:schemeClr val="bg1"/>
                </a:solidFill>
              </a:rPr>
              <a:t>στοιχείο</a:t>
            </a:r>
            <a:r>
              <a:rPr lang="en-US" sz="2800" b="1" dirty="0">
                <a:solidFill>
                  <a:schemeClr val="bg1"/>
                </a:solidFill>
              </a:rPr>
              <a:t> </a:t>
            </a:r>
            <a:r>
              <a:rPr lang="en-US" sz="2800" b="1" dirty="0" err="1">
                <a:solidFill>
                  <a:schemeClr val="bg1"/>
                </a:solidFill>
              </a:rPr>
              <a:t>του</a:t>
            </a:r>
            <a:r>
              <a:rPr lang="en-US" sz="2800" b="1" dirty="0">
                <a:solidFill>
                  <a:schemeClr val="bg1"/>
                </a:solidFill>
              </a:rPr>
              <a:t> </a:t>
            </a:r>
            <a:r>
              <a:rPr lang="en-US" sz="2800" b="1" dirty="0" err="1">
                <a:solidFill>
                  <a:schemeClr val="bg1"/>
                </a:solidFill>
              </a:rPr>
              <a:t>θεάτρου</a:t>
            </a:r>
            <a:r>
              <a:rPr lang="en-US" sz="2800" b="1" dirty="0">
                <a:solidFill>
                  <a:schemeClr val="bg1"/>
                </a:solidFill>
              </a:rPr>
              <a:t> </a:t>
            </a:r>
            <a:r>
              <a:rPr lang="en-US" sz="2800" b="1" dirty="0" err="1">
                <a:solidFill>
                  <a:schemeClr val="bg1"/>
                </a:solidFill>
              </a:rPr>
              <a:t>σκιών</a:t>
            </a:r>
            <a:r>
              <a:rPr lang="en-US" sz="2800" b="1" dirty="0">
                <a:solidFill>
                  <a:schemeClr val="bg1"/>
                </a:solidFill>
              </a:rPr>
              <a:t> είναι το </a:t>
            </a:r>
            <a:r>
              <a:rPr lang="en-US" sz="2800" b="1" dirty="0">
                <a:solidFill>
                  <a:srgbClr val="FF0000"/>
                </a:solidFill>
              </a:rPr>
              <a:t>τεντωμένο λευκό πανί</a:t>
            </a:r>
            <a:r>
              <a:rPr lang="en-US" sz="2800" b="1" dirty="0">
                <a:solidFill>
                  <a:schemeClr val="bg1"/>
                </a:solidFill>
              </a:rPr>
              <a:t>, πίσω από το οποίο εμφανίζονται οι φιγούρες, </a:t>
            </a:r>
            <a:r>
              <a:rPr lang="en-US" sz="2800" b="1" dirty="0">
                <a:solidFill>
                  <a:srgbClr val="FF0000"/>
                </a:solidFill>
              </a:rPr>
              <a:t>το οποίο φωτίζεται από μία πηγή φωτός</a:t>
            </a:r>
            <a:r>
              <a:rPr lang="en-US" sz="2800" b="1" dirty="0">
                <a:solidFill>
                  <a:schemeClr val="bg1"/>
                </a:solidFill>
              </a:rPr>
              <a:t>. </a:t>
            </a:r>
          </a:p>
        </p:txBody>
      </p:sp>
    </p:spTree>
    <p:extLst>
      <p:ext uri="{BB962C8B-B14F-4D97-AF65-F5344CB8AC3E}">
        <p14:creationId xmlns:p14="http://schemas.microsoft.com/office/powerpoint/2010/main" val="2708138925"/>
      </p:ext>
    </p:extLst>
  </p:cSld>
  <p:clrMapOvr>
    <a:masterClrMapping/>
  </p:clrMapOvr>
  <p:transition spd="slow">
    <p:cove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Rectangle 5127">
            <a:extLst>
              <a:ext uri="{FF2B5EF4-FFF2-40B4-BE49-F238E27FC236}">
                <a16:creationId xmlns:a16="http://schemas.microsoft.com/office/drawing/2014/main" id="{F7735A24-8D85-039A-1243-FA685E46F204}"/>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0179" name="Picture 3">
            <a:extLst>
              <a:ext uri="{FF2B5EF4-FFF2-40B4-BE49-F238E27FC236}">
                <a16:creationId xmlns:a16="http://schemas.microsoft.com/office/drawing/2014/main" id="{7B7330A3-A756-3EA5-64A8-E422418E06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5472" b="2"/>
          <a:stretch>
            <a:fillRect/>
          </a:stretch>
        </p:blipFill>
        <p:spPr bwMode="auto">
          <a:xfrm>
            <a:off x="0" y="2390775"/>
            <a:ext cx="6711950"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Rectangle 5129">
            <a:extLst>
              <a:ext uri="{FF2B5EF4-FFF2-40B4-BE49-F238E27FC236}">
                <a16:creationId xmlns:a16="http://schemas.microsoft.com/office/drawing/2014/main" id="{4FBC6846-7897-5F87-06B2-9543D1A6336D}"/>
              </a:ext>
            </a:extLst>
          </p:cNvPr>
          <p:cNvSpPr>
            <a:spLocks noGrp="1" noRot="1" noChangeAspect="1" noMove="1" noResize="1" noEditPoints="1" noAdjustHandles="1" noChangeArrowheads="1" noChangeShapeType="1" noTextEdit="1"/>
          </p:cNvSpPr>
          <p:nvPr/>
        </p:nvSpPr>
        <p:spPr>
          <a:xfrm flipH="1">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0183" name="Picture 2">
            <a:extLst>
              <a:ext uri="{FF2B5EF4-FFF2-40B4-BE49-F238E27FC236}">
                <a16:creationId xmlns:a16="http://schemas.microsoft.com/office/drawing/2014/main" id="{8F1B9C52-CDBB-7C7D-70D1-4BF31E9C43E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9795" r="2" b="2"/>
          <a:stretch>
            <a:fillRect/>
          </a:stretch>
        </p:blipFill>
        <p:spPr>
          <a:xfrm>
            <a:off x="0" y="0"/>
            <a:ext cx="6711950" cy="2390775"/>
          </a:xfrm>
        </p:spPr>
      </p:pic>
      <p:sp>
        <p:nvSpPr>
          <p:cNvPr id="25608" name="Τίτλος 1">
            <a:extLst>
              <a:ext uri="{FF2B5EF4-FFF2-40B4-BE49-F238E27FC236}">
                <a16:creationId xmlns:a16="http://schemas.microsoft.com/office/drawing/2014/main" id="{1523AEB8-0949-96A4-DA99-073465DF14A0}"/>
              </a:ext>
            </a:extLst>
          </p:cNvPr>
          <p:cNvSpPr>
            <a:spLocks noGrp="1"/>
          </p:cNvSpPr>
          <p:nvPr>
            <p:ph type="title"/>
          </p:nvPr>
        </p:nvSpPr>
        <p:spPr>
          <a:xfrm>
            <a:off x="6865938" y="882650"/>
            <a:ext cx="5043487" cy="1466850"/>
          </a:xfrm>
        </p:spPr>
        <p:txBody>
          <a:bodyPr anchor="b">
            <a:normAutofit fontScale="90000"/>
          </a:bodyPr>
          <a:lstStyle/>
          <a:p>
            <a:pPr algn="ctr" eaLnBrk="1" hangingPunct="1"/>
            <a:br>
              <a:rPr lang="en-US" altLang="el-GR"/>
            </a:br>
            <a:r>
              <a:rPr lang="en-US" altLang="el-GR" b="1">
                <a:solidFill>
                  <a:schemeClr val="bg1"/>
                </a:solidFill>
                <a:latin typeface="Georgia Pro Cond Light" panose="02040306050405020303" pitchFamily="18" charset="0"/>
              </a:rPr>
              <a:t>SHADOW THEATRE FIGURES</a:t>
            </a:r>
            <a:br>
              <a:rPr lang="el-GR" altLang="el-GR">
                <a:solidFill>
                  <a:schemeClr val="bg1"/>
                </a:solidFill>
              </a:rPr>
            </a:br>
            <a:endParaRPr lang="en-US" altLang="el-GR">
              <a:solidFill>
                <a:schemeClr val="bg1"/>
              </a:solidFill>
            </a:endParaRPr>
          </a:p>
        </p:txBody>
      </p:sp>
      <p:cxnSp>
        <p:nvCxnSpPr>
          <p:cNvPr id="5132" name="Straight Connector 5131">
            <a:extLst>
              <a:ext uri="{FF2B5EF4-FFF2-40B4-BE49-F238E27FC236}">
                <a16:creationId xmlns:a16="http://schemas.microsoft.com/office/drawing/2014/main" id="{C004AAF2-908E-D4F1-BBDF-0B9A2BAB10BD}"/>
              </a:ext>
            </a:extLst>
          </p:cNvPr>
          <p:cNvCxnSpPr>
            <a:cxnSpLocks noGrp="1" noRot="1" noChangeAspect="1" noMove="1" noResize="1" noEditPoints="1" noAdjustHandles="1" noChangeArrowheads="1" noChangeShapeType="1"/>
          </p:cNvCxnSpPr>
          <p:nvPr/>
        </p:nvCxnSpPr>
        <p:spPr>
          <a:xfrm flipH="1">
            <a:off x="0" y="2397125"/>
            <a:ext cx="1100455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610" name="TextBox 3">
            <a:extLst>
              <a:ext uri="{FF2B5EF4-FFF2-40B4-BE49-F238E27FC236}">
                <a16:creationId xmlns:a16="http://schemas.microsoft.com/office/drawing/2014/main" id="{AD197F28-F2B4-75E3-C605-2167C28BA5DB}"/>
              </a:ext>
            </a:extLst>
          </p:cNvPr>
          <p:cNvSpPr txBox="1">
            <a:spLocks noChangeArrowheads="1"/>
          </p:cNvSpPr>
          <p:nvPr/>
        </p:nvSpPr>
        <p:spPr bwMode="auto">
          <a:xfrm>
            <a:off x="7085013" y="3429000"/>
            <a:ext cx="42926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r>
              <a:rPr lang="el-GR" altLang="el-GR" sz="2400">
                <a:solidFill>
                  <a:schemeClr val="bg1"/>
                </a:solidFill>
                <a:latin typeface="Georgia Pro Cond Light" panose="02040306050405020303" pitchFamily="18" charset="0"/>
              </a:rPr>
              <a:t>The most characteristic element of the shadow theater is the stretched white cloth, behind which the figures appear, which is illuminated by a light source.</a:t>
            </a:r>
          </a:p>
          <a:p>
            <a:pPr>
              <a:buFont typeface="Arial" panose="020B0604020202020204" pitchFamily="34" charset="0"/>
              <a:buNone/>
            </a:pPr>
            <a:endParaRPr lang="el-GR" altLang="el-GR" sz="2400">
              <a:solidFill>
                <a:schemeClr val="bg1"/>
              </a:solidFill>
              <a:latin typeface="Georgia Pro Cond Light" panose="02040306050405020303" pitchFamily="18" charset="0"/>
            </a:endParaRPr>
          </a:p>
          <a:p>
            <a:pPr eaLnBrk="1" hangingPunct="1">
              <a:spcBef>
                <a:spcPct val="0"/>
              </a:spcBef>
              <a:spcAft>
                <a:spcPts val="600"/>
              </a:spcAft>
              <a:buFontTx/>
              <a:buNone/>
            </a:pPr>
            <a:endParaRPr lang="en-US" altLang="el-GR" sz="24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5608"/>
                                        </p:tgtEl>
                                        <p:attrNameLst>
                                          <p:attrName>style.visibility</p:attrName>
                                        </p:attrNameLst>
                                      </p:cBhvr>
                                      <p:to>
                                        <p:strVal val="visible"/>
                                      </p:to>
                                    </p:set>
                                    <p:anim calcmode="lin" valueType="num">
                                      <p:cBhvr>
                                        <p:cTn id="7" dur="500" fill="hold"/>
                                        <p:tgtEl>
                                          <p:spTgt spid="25608"/>
                                        </p:tgtEl>
                                        <p:attrNameLst>
                                          <p:attrName>ppt_w</p:attrName>
                                        </p:attrNameLst>
                                      </p:cBhvr>
                                      <p:tavLst>
                                        <p:tav tm="0">
                                          <p:val>
                                            <p:fltVal val="0"/>
                                          </p:val>
                                        </p:tav>
                                        <p:tav tm="100000">
                                          <p:val>
                                            <p:strVal val="#ppt_w"/>
                                          </p:val>
                                        </p:tav>
                                      </p:tavLst>
                                    </p:anim>
                                    <p:anim calcmode="lin" valueType="num">
                                      <p:cBhvr>
                                        <p:cTn id="8" dur="500" fill="hold"/>
                                        <p:tgtEl>
                                          <p:spTgt spid="25608"/>
                                        </p:tgtEl>
                                        <p:attrNameLst>
                                          <p:attrName>ppt_h</p:attrName>
                                        </p:attrNameLst>
                                      </p:cBhvr>
                                      <p:tavLst>
                                        <p:tav tm="0">
                                          <p:val>
                                            <p:fltVal val="0"/>
                                          </p:val>
                                        </p:tav>
                                        <p:tav tm="100000">
                                          <p:val>
                                            <p:strVal val="#ppt_h"/>
                                          </p:val>
                                        </p:tav>
                                      </p:tavLst>
                                    </p:anim>
                                    <p:animEffect transition="in" filter="fade">
                                      <p:cBhvr>
                                        <p:cTn id="9" dur="500"/>
                                        <p:tgtEl>
                                          <p:spTgt spid="2560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5610"/>
                                        </p:tgtEl>
                                        <p:attrNameLst>
                                          <p:attrName>style.visibility</p:attrName>
                                        </p:attrNameLst>
                                      </p:cBhvr>
                                      <p:to>
                                        <p:strVal val="visible"/>
                                      </p:to>
                                    </p:set>
                                    <p:anim calcmode="lin" valueType="num">
                                      <p:cBhvr>
                                        <p:cTn id="14" dur="500" fill="hold"/>
                                        <p:tgtEl>
                                          <p:spTgt spid="25610"/>
                                        </p:tgtEl>
                                        <p:attrNameLst>
                                          <p:attrName>ppt_w</p:attrName>
                                        </p:attrNameLst>
                                      </p:cBhvr>
                                      <p:tavLst>
                                        <p:tav tm="0">
                                          <p:val>
                                            <p:fltVal val="0"/>
                                          </p:val>
                                        </p:tav>
                                        <p:tav tm="100000">
                                          <p:val>
                                            <p:strVal val="#ppt_w"/>
                                          </p:val>
                                        </p:tav>
                                      </p:tavLst>
                                    </p:anim>
                                    <p:anim calcmode="lin" valueType="num">
                                      <p:cBhvr>
                                        <p:cTn id="15" dur="500" fill="hold"/>
                                        <p:tgtEl>
                                          <p:spTgt spid="25610"/>
                                        </p:tgtEl>
                                        <p:attrNameLst>
                                          <p:attrName>ppt_h</p:attrName>
                                        </p:attrNameLst>
                                      </p:cBhvr>
                                      <p:tavLst>
                                        <p:tav tm="0">
                                          <p:val>
                                            <p:fltVal val="0"/>
                                          </p:val>
                                        </p:tav>
                                        <p:tav tm="100000">
                                          <p:val>
                                            <p:strVal val="#ppt_h"/>
                                          </p:val>
                                        </p:tav>
                                      </p:tavLst>
                                    </p:anim>
                                    <p:animEffect transition="in" filter="fade">
                                      <p:cBhvr>
                                        <p:cTn id="16" dur="500"/>
                                        <p:tgtEl>
                                          <p:spTgt spid="25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8" grpId="0"/>
      <p:bldP spid="25610"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0" name="Rectangle 7174">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6981825" y="1641752"/>
            <a:ext cx="4391024" cy="1323439"/>
          </a:xfrm>
        </p:spPr>
        <p:txBody>
          <a:bodyPr anchor="t">
            <a:normAutofit/>
          </a:bodyPr>
          <a:lstStyle/>
          <a:p>
            <a:r>
              <a:rPr lang="el-GR" sz="4000">
                <a:solidFill>
                  <a:schemeClr val="bg1"/>
                </a:solidFill>
              </a:rPr>
              <a:t>Μεγάλες κούκλες</a:t>
            </a: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468" r="20786"/>
          <a:stretch/>
        </p:blipFill>
        <p:spPr bwMode="auto">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noFill/>
          <a:effectLst>
            <a:outerShdw blurRad="381000" dist="152400" algn="tl" rotWithShape="0">
              <a:prstClr val="black">
                <a:alpha val="1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181" name="Group 7176">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7178" name="Freeform: Shape 7177">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79" name="Freeform: Shape 7178">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Θέση περιεχομένου 2"/>
          <p:cNvSpPr>
            <a:spLocks noGrp="1"/>
          </p:cNvSpPr>
          <p:nvPr>
            <p:ph idx="1"/>
          </p:nvPr>
        </p:nvSpPr>
        <p:spPr>
          <a:xfrm>
            <a:off x="6981826" y="3146400"/>
            <a:ext cx="4391024" cy="2682000"/>
          </a:xfrm>
        </p:spPr>
        <p:txBody>
          <a:bodyPr>
            <a:normAutofit/>
          </a:bodyPr>
          <a:lstStyle/>
          <a:p>
            <a:pPr marL="0" indent="0">
              <a:buNone/>
            </a:pPr>
            <a:r>
              <a:rPr lang="el-GR" sz="2400" b="1" dirty="0">
                <a:solidFill>
                  <a:srgbClr val="FF0000">
                    <a:alpha val="80000"/>
                  </a:srgbClr>
                </a:solidFill>
              </a:rPr>
              <a:t>Το κεφάλι </a:t>
            </a:r>
            <a:r>
              <a:rPr lang="el-GR" sz="2400" b="1" dirty="0">
                <a:solidFill>
                  <a:schemeClr val="bg1">
                    <a:alpha val="80000"/>
                  </a:schemeClr>
                </a:solidFill>
              </a:rPr>
              <a:t>της μεγάλης κούκλας στερεώνεται </a:t>
            </a:r>
            <a:r>
              <a:rPr lang="el-GR" sz="2400" b="1" dirty="0">
                <a:solidFill>
                  <a:srgbClr val="FF0000">
                    <a:alpha val="80000"/>
                  </a:srgbClr>
                </a:solidFill>
              </a:rPr>
              <a:t>συνήθως στους ώμους του χειριστή</a:t>
            </a:r>
            <a:r>
              <a:rPr lang="el-GR" sz="2400" b="1" dirty="0">
                <a:solidFill>
                  <a:schemeClr val="bg1">
                    <a:alpha val="80000"/>
                  </a:schemeClr>
                </a:solidFill>
              </a:rPr>
              <a:t>, ο οποίος βρίσκεται μέσα στα ρούχα της κούκλας.</a:t>
            </a:r>
          </a:p>
        </p:txBody>
      </p:sp>
    </p:spTree>
    <p:extLst>
      <p:ext uri="{BB962C8B-B14F-4D97-AF65-F5344CB8AC3E}">
        <p14:creationId xmlns:p14="http://schemas.microsoft.com/office/powerpoint/2010/main" val="1317683340"/>
      </p:ext>
    </p:extLst>
  </p:cSld>
  <p:clrMapOvr>
    <a:masterClrMapping/>
  </p:clrMapOvr>
  <p:transition spd="slow">
    <p:cove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80" name="Rectangle 7174">
            <a:extLst>
              <a:ext uri="{FF2B5EF4-FFF2-40B4-BE49-F238E27FC236}">
                <a16:creationId xmlns:a16="http://schemas.microsoft.com/office/drawing/2014/main" id="{0B7DDFE8-35B0-D4EE-A29F-F586142894B7}"/>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627" name="Τίτλος 1">
            <a:extLst>
              <a:ext uri="{FF2B5EF4-FFF2-40B4-BE49-F238E27FC236}">
                <a16:creationId xmlns:a16="http://schemas.microsoft.com/office/drawing/2014/main" id="{10965809-C639-026F-1537-916BEBA7277B}"/>
              </a:ext>
            </a:extLst>
          </p:cNvPr>
          <p:cNvSpPr>
            <a:spLocks noGrp="1"/>
          </p:cNvSpPr>
          <p:nvPr>
            <p:ph type="title"/>
          </p:nvPr>
        </p:nvSpPr>
        <p:spPr>
          <a:xfrm>
            <a:off x="6981825" y="1641475"/>
            <a:ext cx="4391025" cy="1323975"/>
          </a:xfrm>
        </p:spPr>
        <p:txBody>
          <a:bodyPr anchor="t"/>
          <a:lstStyle/>
          <a:p>
            <a:pPr algn="ctr" eaLnBrk="1" hangingPunct="1">
              <a:defRPr/>
            </a:pPr>
            <a:r>
              <a:rPr lang="en-US" sz="40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LARGE PUPPET</a:t>
            </a:r>
            <a:br>
              <a:rPr lang="el-GR" sz="40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br>
            <a:endParaRPr lang="el-GR" altLang="el-GR" sz="4000" dirty="0">
              <a:solidFill>
                <a:schemeClr val="bg1"/>
              </a:solidFill>
            </a:endParaRPr>
          </a:p>
        </p:txBody>
      </p:sp>
      <p:pic>
        <p:nvPicPr>
          <p:cNvPr id="7170" name="Picture 2">
            <a:extLst>
              <a:ext uri="{FF2B5EF4-FFF2-40B4-BE49-F238E27FC236}">
                <a16:creationId xmlns:a16="http://schemas.microsoft.com/office/drawing/2014/main" id="{B9699920-3A88-3835-7CE7-240B0D770B64}"/>
              </a:ext>
            </a:extLst>
          </p:cNvPr>
          <p:cNvPicPr>
            <a:picLocks noChangeAspect="1" noChangeArrowheads="1"/>
          </p:cNvPicPr>
          <p:nvPr/>
        </p:nvPicPr>
        <p:blipFill rotWithShape="1">
          <a:blip r:embed="rId2"/>
          <a:srcRect l="28468" r="20786"/>
          <a:stretch/>
        </p:blipFill>
        <p:spPr bwMode="auto">
          <a:xfrm>
            <a:off x="0" y="0"/>
            <a:ext cx="6186488" cy="6858000"/>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noFill/>
          <a:effectLst>
            <a:outerShdw blurRad="381000" dist="152400" algn="tl" rotWithShape="0">
              <a:prstClr val="black">
                <a:alpha val="10000"/>
              </a:prstClr>
            </a:outerShdw>
          </a:effectLst>
        </p:spPr>
      </p:pic>
      <p:grpSp>
        <p:nvGrpSpPr>
          <p:cNvPr id="52229" name="Group 7176">
            <a:extLst>
              <a:ext uri="{FF2B5EF4-FFF2-40B4-BE49-F238E27FC236}">
                <a16:creationId xmlns:a16="http://schemas.microsoft.com/office/drawing/2014/main" id="{B65ECE5A-BB10-9764-3516-355B18FFE658}"/>
              </a:ext>
            </a:extLst>
          </p:cNvPr>
          <p:cNvGrpSpPr>
            <a:grpSpLocks noGrp="1" noUngrp="1" noRot="1" noChangeAspect="1" noMove="1" noResize="1"/>
          </p:cNvGrpSpPr>
          <p:nvPr/>
        </p:nvGrpSpPr>
        <p:grpSpPr bwMode="auto">
          <a:xfrm>
            <a:off x="5395913" y="0"/>
            <a:ext cx="874712" cy="6858000"/>
            <a:chOff x="5395368" y="0"/>
            <a:chExt cx="874718" cy="6857455"/>
          </a:xfrm>
        </p:grpSpPr>
        <p:sp>
          <p:nvSpPr>
            <p:cNvPr id="7178" name="Freeform: Shape 7177">
              <a:extLst>
                <a:ext uri="{FF2B5EF4-FFF2-40B4-BE49-F238E27FC236}">
                  <a16:creationId xmlns:a16="http://schemas.microsoft.com/office/drawing/2014/main" id="{50CECB10-7F8C-83D3-7946-E6990B598CA5}"/>
                </a:ext>
              </a:extLst>
            </p:cNvPr>
            <p:cNvSpPr/>
            <p:nvPr/>
          </p:nvSpPr>
          <p:spPr>
            <a:xfrm rot="16200000">
              <a:off x="2404000" y="2991369"/>
              <a:ext cx="6857455" cy="874718"/>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179" name="Freeform: Shape 7178">
              <a:extLst>
                <a:ext uri="{FF2B5EF4-FFF2-40B4-BE49-F238E27FC236}">
                  <a16:creationId xmlns:a16="http://schemas.microsoft.com/office/drawing/2014/main" id="{7D5EE1D0-FA6C-E059-B8E6-FB38D154FF78}"/>
                </a:ext>
              </a:extLst>
            </p:cNvPr>
            <p:cNvSpPr/>
            <p:nvPr/>
          </p:nvSpPr>
          <p:spPr>
            <a:xfrm rot="16200000">
              <a:off x="2404000" y="2991369"/>
              <a:ext cx="6857455" cy="874718"/>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3" name="Θέση περιεχομένου 2">
            <a:extLst>
              <a:ext uri="{FF2B5EF4-FFF2-40B4-BE49-F238E27FC236}">
                <a16:creationId xmlns:a16="http://schemas.microsoft.com/office/drawing/2014/main" id="{77AC35F6-7818-83A3-29CB-2F4DF090E86F}"/>
              </a:ext>
            </a:extLst>
          </p:cNvPr>
          <p:cNvSpPr>
            <a:spLocks noGrp="1"/>
          </p:cNvSpPr>
          <p:nvPr>
            <p:ph idx="1"/>
          </p:nvPr>
        </p:nvSpPr>
        <p:spPr>
          <a:xfrm>
            <a:off x="6981825" y="3146425"/>
            <a:ext cx="4391025" cy="2681288"/>
          </a:xfrm>
          <a:ln>
            <a:miter lim="800000"/>
            <a:headEnd/>
            <a:tailEnd/>
          </a:ln>
        </p:spPr>
        <p:txBody>
          <a:bodyPr rtlCol="0">
            <a:normAutofit/>
          </a:bodyPr>
          <a:lstStyle/>
          <a:p>
            <a:pPr marL="0" indent="0">
              <a:buFont typeface="Arial" panose="020B0604020202020204" pitchFamily="34" charset="0"/>
              <a:buNone/>
              <a:defRPr/>
            </a:pPr>
            <a:endParaRPr lang="el-GR" sz="2400" kern="100" dirty="0">
              <a:solidFill>
                <a:schemeClr val="bg1"/>
              </a:solidFill>
              <a:ea typeface="Calibri" panose="020F0502020204030204" pitchFamily="34" charset="0"/>
              <a:cs typeface="Times New Roman" panose="02020603050405020304" pitchFamily="18" charset="0"/>
            </a:endParaRPr>
          </a:p>
          <a:p>
            <a:pPr>
              <a:defRPr/>
            </a:pPr>
            <a:r>
              <a:rPr lang="el-GR" sz="2400" kern="100" dirty="0">
                <a:solidFill>
                  <a:schemeClr val="bg1"/>
                </a:solidFill>
                <a:ea typeface="Calibri" panose="020F0502020204030204" pitchFamily="34" charset="0"/>
                <a:cs typeface="Times New Roman" panose="02020603050405020304" pitchFamily="18" charset="0"/>
              </a:rPr>
              <a:t>The </a:t>
            </a:r>
            <a:r>
              <a:rPr lang="el-GR" sz="2400" kern="100" dirty="0" err="1">
                <a:solidFill>
                  <a:schemeClr val="bg1"/>
                </a:solidFill>
                <a:ea typeface="Calibri" panose="020F0502020204030204" pitchFamily="34" charset="0"/>
                <a:cs typeface="Times New Roman" panose="02020603050405020304" pitchFamily="18" charset="0"/>
              </a:rPr>
              <a:t>head</a:t>
            </a:r>
            <a:r>
              <a:rPr lang="el-GR" sz="2400" kern="100" dirty="0">
                <a:solidFill>
                  <a:schemeClr val="bg1"/>
                </a:solidFill>
                <a:ea typeface="Calibri" panose="020F0502020204030204" pitchFamily="34" charset="0"/>
                <a:cs typeface="Times New Roman" panose="02020603050405020304" pitchFamily="18" charset="0"/>
              </a:rPr>
              <a:t> of the </a:t>
            </a:r>
            <a:r>
              <a:rPr lang="el-GR" sz="2400" kern="100" dirty="0" err="1">
                <a:solidFill>
                  <a:schemeClr val="bg1"/>
                </a:solidFill>
                <a:ea typeface="Calibri" panose="020F0502020204030204" pitchFamily="34" charset="0"/>
                <a:cs typeface="Times New Roman" panose="02020603050405020304" pitchFamily="18" charset="0"/>
              </a:rPr>
              <a:t>large</a:t>
            </a:r>
            <a:r>
              <a:rPr lang="el-GR" sz="2400" kern="100" dirty="0">
                <a:solidFill>
                  <a:schemeClr val="bg1"/>
                </a:solidFill>
                <a:ea typeface="Calibri" panose="020F0502020204030204" pitchFamily="34" charset="0"/>
                <a:cs typeface="Times New Roman" panose="02020603050405020304" pitchFamily="18" charset="0"/>
              </a:rPr>
              <a:t> </a:t>
            </a:r>
            <a:r>
              <a:rPr lang="el-GR" sz="2400" kern="100" dirty="0" err="1">
                <a:solidFill>
                  <a:schemeClr val="bg1"/>
                </a:solidFill>
                <a:ea typeface="Calibri" panose="020F0502020204030204" pitchFamily="34" charset="0"/>
                <a:cs typeface="Times New Roman" panose="02020603050405020304" pitchFamily="18" charset="0"/>
              </a:rPr>
              <a:t>puppet</a:t>
            </a:r>
            <a:r>
              <a:rPr lang="el-GR" sz="2400" kern="100" dirty="0">
                <a:solidFill>
                  <a:schemeClr val="bg1"/>
                </a:solidFill>
                <a:ea typeface="Calibri" panose="020F0502020204030204" pitchFamily="34" charset="0"/>
                <a:cs typeface="Times New Roman" panose="02020603050405020304" pitchFamily="18" charset="0"/>
              </a:rPr>
              <a:t> </a:t>
            </a:r>
            <a:r>
              <a:rPr lang="el-GR" sz="2400" kern="100" dirty="0" err="1">
                <a:solidFill>
                  <a:schemeClr val="bg1"/>
                </a:solidFill>
                <a:ea typeface="Calibri" panose="020F0502020204030204" pitchFamily="34" charset="0"/>
                <a:cs typeface="Times New Roman" panose="02020603050405020304" pitchFamily="18" charset="0"/>
              </a:rPr>
              <a:t>is</a:t>
            </a:r>
            <a:r>
              <a:rPr lang="el-GR" sz="2400" kern="100" dirty="0">
                <a:solidFill>
                  <a:schemeClr val="bg1"/>
                </a:solidFill>
                <a:ea typeface="Calibri" panose="020F0502020204030204" pitchFamily="34" charset="0"/>
                <a:cs typeface="Times New Roman" panose="02020603050405020304" pitchFamily="18" charset="0"/>
              </a:rPr>
              <a:t> </a:t>
            </a:r>
            <a:r>
              <a:rPr lang="el-GR" sz="2400" kern="100" dirty="0" err="1">
                <a:solidFill>
                  <a:schemeClr val="bg1"/>
                </a:solidFill>
                <a:ea typeface="Calibri" panose="020F0502020204030204" pitchFamily="34" charset="0"/>
                <a:cs typeface="Times New Roman" panose="02020603050405020304" pitchFamily="18" charset="0"/>
              </a:rPr>
              <a:t>usually</a:t>
            </a:r>
            <a:r>
              <a:rPr lang="el-GR" sz="2400" kern="100" dirty="0">
                <a:solidFill>
                  <a:schemeClr val="bg1"/>
                </a:solidFill>
                <a:ea typeface="Calibri" panose="020F0502020204030204" pitchFamily="34" charset="0"/>
                <a:cs typeface="Times New Roman" panose="02020603050405020304" pitchFamily="18" charset="0"/>
              </a:rPr>
              <a:t> </a:t>
            </a:r>
            <a:r>
              <a:rPr lang="el-GR" sz="2400" kern="100" dirty="0" err="1">
                <a:solidFill>
                  <a:schemeClr val="bg1"/>
                </a:solidFill>
                <a:ea typeface="Calibri" panose="020F0502020204030204" pitchFamily="34" charset="0"/>
                <a:cs typeface="Times New Roman" panose="02020603050405020304" pitchFamily="18" charset="0"/>
              </a:rPr>
              <a:t>attached</a:t>
            </a:r>
            <a:r>
              <a:rPr lang="el-GR" sz="2400" kern="100" dirty="0">
                <a:solidFill>
                  <a:schemeClr val="bg1"/>
                </a:solidFill>
                <a:ea typeface="Calibri" panose="020F0502020204030204" pitchFamily="34" charset="0"/>
                <a:cs typeface="Times New Roman" panose="02020603050405020304" pitchFamily="18" charset="0"/>
              </a:rPr>
              <a:t> </a:t>
            </a:r>
            <a:r>
              <a:rPr lang="el-GR" sz="2400" kern="100" dirty="0" err="1">
                <a:solidFill>
                  <a:schemeClr val="bg1"/>
                </a:solidFill>
                <a:ea typeface="Calibri" panose="020F0502020204030204" pitchFamily="34" charset="0"/>
                <a:cs typeface="Times New Roman" panose="02020603050405020304" pitchFamily="18" charset="0"/>
              </a:rPr>
              <a:t>to</a:t>
            </a:r>
            <a:r>
              <a:rPr lang="el-GR" sz="2400" kern="100" dirty="0">
                <a:solidFill>
                  <a:schemeClr val="bg1"/>
                </a:solidFill>
                <a:ea typeface="Calibri" panose="020F0502020204030204" pitchFamily="34" charset="0"/>
                <a:cs typeface="Times New Roman" panose="02020603050405020304" pitchFamily="18" charset="0"/>
              </a:rPr>
              <a:t> the </a:t>
            </a:r>
            <a:r>
              <a:rPr lang="el-GR" sz="2400" kern="100" dirty="0" err="1">
                <a:solidFill>
                  <a:schemeClr val="bg1"/>
                </a:solidFill>
                <a:ea typeface="Calibri" panose="020F0502020204030204" pitchFamily="34" charset="0"/>
                <a:cs typeface="Times New Roman" panose="02020603050405020304" pitchFamily="18" charset="0"/>
              </a:rPr>
              <a:t>shoulders</a:t>
            </a:r>
            <a:r>
              <a:rPr lang="el-GR" sz="2400" kern="100" dirty="0">
                <a:solidFill>
                  <a:schemeClr val="bg1"/>
                </a:solidFill>
                <a:ea typeface="Calibri" panose="020F0502020204030204" pitchFamily="34" charset="0"/>
                <a:cs typeface="Times New Roman" panose="02020603050405020304" pitchFamily="18" charset="0"/>
              </a:rPr>
              <a:t> of the </a:t>
            </a:r>
            <a:r>
              <a:rPr lang="el-GR" sz="2400" kern="100" dirty="0" err="1">
                <a:solidFill>
                  <a:schemeClr val="bg1"/>
                </a:solidFill>
                <a:ea typeface="Calibri" panose="020F0502020204030204" pitchFamily="34" charset="0"/>
                <a:cs typeface="Times New Roman" panose="02020603050405020304" pitchFamily="18" charset="0"/>
              </a:rPr>
              <a:t>operator</a:t>
            </a:r>
            <a:r>
              <a:rPr lang="el-GR" sz="2400" kern="100" dirty="0">
                <a:solidFill>
                  <a:schemeClr val="bg1"/>
                </a:solidFill>
                <a:ea typeface="Calibri" panose="020F0502020204030204" pitchFamily="34" charset="0"/>
                <a:cs typeface="Times New Roman" panose="02020603050405020304" pitchFamily="18" charset="0"/>
              </a:rPr>
              <a:t>, </a:t>
            </a:r>
            <a:r>
              <a:rPr lang="el-GR" sz="2400" kern="100" dirty="0" err="1">
                <a:solidFill>
                  <a:schemeClr val="bg1"/>
                </a:solidFill>
                <a:ea typeface="Calibri" panose="020F0502020204030204" pitchFamily="34" charset="0"/>
                <a:cs typeface="Times New Roman" panose="02020603050405020304" pitchFamily="18" charset="0"/>
              </a:rPr>
              <a:t>who</a:t>
            </a:r>
            <a:r>
              <a:rPr lang="el-GR" sz="2400" kern="100" dirty="0">
                <a:solidFill>
                  <a:schemeClr val="bg1"/>
                </a:solidFill>
                <a:ea typeface="Calibri" panose="020F0502020204030204" pitchFamily="34" charset="0"/>
                <a:cs typeface="Times New Roman" panose="02020603050405020304" pitchFamily="18" charset="0"/>
              </a:rPr>
              <a:t> </a:t>
            </a:r>
            <a:r>
              <a:rPr lang="el-GR" sz="2400" kern="100" dirty="0" err="1">
                <a:solidFill>
                  <a:schemeClr val="bg1"/>
                </a:solidFill>
                <a:ea typeface="Calibri" panose="020F0502020204030204" pitchFamily="34" charset="0"/>
                <a:cs typeface="Times New Roman" panose="02020603050405020304" pitchFamily="18" charset="0"/>
              </a:rPr>
              <a:t>is</a:t>
            </a:r>
            <a:r>
              <a:rPr lang="el-GR" sz="2400" kern="100" dirty="0">
                <a:solidFill>
                  <a:schemeClr val="bg1"/>
                </a:solidFill>
                <a:ea typeface="Calibri" panose="020F0502020204030204" pitchFamily="34" charset="0"/>
                <a:cs typeface="Times New Roman" panose="02020603050405020304" pitchFamily="18" charset="0"/>
              </a:rPr>
              <a:t> </a:t>
            </a:r>
            <a:r>
              <a:rPr lang="el-GR" sz="2400" kern="100" dirty="0" err="1">
                <a:solidFill>
                  <a:schemeClr val="bg1"/>
                </a:solidFill>
                <a:ea typeface="Calibri" panose="020F0502020204030204" pitchFamily="34" charset="0"/>
                <a:cs typeface="Times New Roman" panose="02020603050405020304" pitchFamily="18" charset="0"/>
              </a:rPr>
              <a:t>inside</a:t>
            </a:r>
            <a:r>
              <a:rPr lang="el-GR" sz="2400" kern="100" dirty="0">
                <a:solidFill>
                  <a:schemeClr val="bg1"/>
                </a:solidFill>
                <a:ea typeface="Calibri" panose="020F0502020204030204" pitchFamily="34" charset="0"/>
                <a:cs typeface="Times New Roman" panose="02020603050405020304" pitchFamily="18" charset="0"/>
              </a:rPr>
              <a:t> the </a:t>
            </a:r>
            <a:r>
              <a:rPr lang="el-GR" sz="2400" kern="100" dirty="0" err="1">
                <a:solidFill>
                  <a:schemeClr val="bg1"/>
                </a:solidFill>
                <a:ea typeface="Calibri" panose="020F0502020204030204" pitchFamily="34" charset="0"/>
                <a:cs typeface="Times New Roman" panose="02020603050405020304" pitchFamily="18" charset="0"/>
              </a:rPr>
              <a:t>puppet’s</a:t>
            </a:r>
            <a:r>
              <a:rPr lang="el-GR" sz="2400" kern="100" dirty="0">
                <a:solidFill>
                  <a:schemeClr val="bg1"/>
                </a:solidFill>
                <a:ea typeface="Calibri" panose="020F0502020204030204" pitchFamily="34" charset="0"/>
                <a:cs typeface="Times New Roman" panose="02020603050405020304" pitchFamily="18" charset="0"/>
              </a:rPr>
              <a:t> </a:t>
            </a:r>
            <a:r>
              <a:rPr lang="el-GR" sz="2400" kern="100" dirty="0" err="1">
                <a:solidFill>
                  <a:schemeClr val="bg1"/>
                </a:solidFill>
                <a:ea typeface="Calibri" panose="020F0502020204030204" pitchFamily="34" charset="0"/>
                <a:cs typeface="Times New Roman" panose="02020603050405020304" pitchFamily="18" charset="0"/>
              </a:rPr>
              <a:t>clothes</a:t>
            </a:r>
            <a:r>
              <a:rPr lang="el-GR" sz="2400" b="1" kern="100" dirty="0">
                <a:solidFill>
                  <a:schemeClr val="bg1"/>
                </a:solidFill>
                <a:ea typeface="Calibri" panose="020F0502020204030204" pitchFamily="34"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6627"/>
                                        </p:tgtEl>
                                        <p:attrNameLst>
                                          <p:attrName>style.visibility</p:attrName>
                                        </p:attrNameLst>
                                      </p:cBhvr>
                                      <p:to>
                                        <p:strVal val="visible"/>
                                      </p:to>
                                    </p:set>
                                    <p:anim calcmode="lin" valueType="num">
                                      <p:cBhvr>
                                        <p:cTn id="7" dur="500" fill="hold"/>
                                        <p:tgtEl>
                                          <p:spTgt spid="26627"/>
                                        </p:tgtEl>
                                        <p:attrNameLst>
                                          <p:attrName>ppt_w</p:attrName>
                                        </p:attrNameLst>
                                      </p:cBhvr>
                                      <p:tavLst>
                                        <p:tav tm="0">
                                          <p:val>
                                            <p:fltVal val="0"/>
                                          </p:val>
                                        </p:tav>
                                        <p:tav tm="100000">
                                          <p:val>
                                            <p:strVal val="#ppt_w"/>
                                          </p:val>
                                        </p:tav>
                                      </p:tavLst>
                                    </p:anim>
                                    <p:anim calcmode="lin" valueType="num">
                                      <p:cBhvr>
                                        <p:cTn id="8" dur="500" fill="hold"/>
                                        <p:tgtEl>
                                          <p:spTgt spid="26627"/>
                                        </p:tgtEl>
                                        <p:attrNameLst>
                                          <p:attrName>ppt_h</p:attrName>
                                        </p:attrNameLst>
                                      </p:cBhvr>
                                      <p:tavLst>
                                        <p:tav tm="0">
                                          <p:val>
                                            <p:fltVal val="0"/>
                                          </p:val>
                                        </p:tav>
                                        <p:tav tm="100000">
                                          <p:val>
                                            <p:strVal val="#ppt_h"/>
                                          </p:val>
                                        </p:tav>
                                      </p:tavLst>
                                    </p:anim>
                                    <p:animEffect transition="in" filter="fade">
                                      <p:cBhvr>
                                        <p:cTn id="9" dur="500"/>
                                        <p:tgtEl>
                                          <p:spTgt spid="2662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A99050EE-26AF-4253-BD50-F0FCD965A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284" y="575361"/>
            <a:ext cx="5707277" cy="570727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838200" y="1748452"/>
            <a:ext cx="4974771" cy="3587786"/>
          </a:xfrm>
        </p:spPr>
        <p:txBody>
          <a:bodyPr>
            <a:normAutofit/>
          </a:bodyPr>
          <a:lstStyle/>
          <a:p>
            <a:pPr algn="ctr"/>
            <a:r>
              <a:rPr lang="el-GR">
                <a:solidFill>
                  <a:schemeClr val="bg1"/>
                </a:solidFill>
              </a:rPr>
              <a:t>Με ποια υλικά μπορούμε να φτιάξουμε μαριονέτες;</a:t>
            </a:r>
          </a:p>
        </p:txBody>
      </p:sp>
      <p:grpSp>
        <p:nvGrpSpPr>
          <p:cNvPr id="12"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13" name="Freeform: Shape 1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sp>
        <p:nvSpPr>
          <p:cNvPr id="16" name="Graphic 212">
            <a:extLst>
              <a:ext uri="{FF2B5EF4-FFF2-40B4-BE49-F238E27FC236}">
                <a16:creationId xmlns:a16="http://schemas.microsoft.com/office/drawing/2014/main" id="{D0C78466-EB6E-45A0-99A6-A00789ACD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Graphic 212">
            <a:extLst>
              <a:ext uri="{FF2B5EF4-FFF2-40B4-BE49-F238E27FC236}">
                <a16:creationId xmlns:a16="http://schemas.microsoft.com/office/drawing/2014/main" id="{E99F76E4-5DFD-4DBE-B042-66FBCD118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20"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1" name="Freeform: Shape 20">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191" name="Graphic 4">
            <a:extLst>
              <a:ext uri="{FF2B5EF4-FFF2-40B4-BE49-F238E27FC236}">
                <a16:creationId xmlns:a16="http://schemas.microsoft.com/office/drawing/2014/main" id="{773717CC-ECEE-4ABF-BA61-C59F468017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alpha val="60000"/>
            </a:schemeClr>
          </a:solidFill>
        </p:grpSpPr>
        <p:sp>
          <p:nvSpPr>
            <p:cNvPr id="192" name="Freeform: Shape 191">
              <a:extLst>
                <a:ext uri="{FF2B5EF4-FFF2-40B4-BE49-F238E27FC236}">
                  <a16:creationId xmlns:a16="http://schemas.microsoft.com/office/drawing/2014/main" id="{9A4FAE41-62DF-4B8E-BD66-8EC206E0E3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564C7F1F-5546-40DC-A16B-C9A3E4577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45583216-FC24-4B75-9703-DBEC401FF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2FD0A70D-2E7E-4048-8145-0F45EDBBCE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B703C78E-D176-4455-B7B5-2DB4F418D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AD23B98E-D1FB-4BD9-BA4A-060BC8266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C1541992-EEDB-4D6B-BDA9-B66E58A17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08072B3B-B852-4186-ACFE-F61425132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7B5DD2CA-BCBA-4F3E-B472-84006768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C7335DFE-05E4-4D45-B035-1D85E7648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ADCF9375-A092-491A-960D-A4DBB376C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95341599-7E99-490F-9AF8-07EAE5C8D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E1C55EB0-818A-46E6-8D53-5503100290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319B036C-5BD8-4F3B-8935-96D50F410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A8445880-106C-4DC8-A250-D132F0D6F3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952AA1DD-5DBE-43CD-9B85-63C762692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A412466-ED73-4944-83CE-224B1769C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807E195A-10DB-494C-A547-E1D0C6F616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4CD4AECE-734D-4B90-984F-B2ABFA2B6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2927072E-8001-4AD1-A4C4-2EDBA3BF8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499D6F50-E593-46A3-81D8-73389276B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7A96E600-84B4-452B-AE40-295FC5807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CBBA17AC-C1AB-4BFC-A051-457275D1D6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488E850C-90D5-4D0F-A57D-7809327EF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9F98D808-AB13-4D8D-B4C5-9D32153462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95AFFBC0-FF37-4117-86FA-21ABDA17AB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ED0AC42A-17B0-4154-968C-CAE2A04C2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4A7A31A0-8490-4B9D-B9CC-7FF28053E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8188899C-6A74-43D8-B36C-F86B278C8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1537EAA6-95B6-4674-A7B9-40F9AB7F5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4B29507-C08F-4764-B703-0EB33A0FAC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4200E500-6A99-47FC-A30F-FA4C85DA8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9558677C-76AD-451F-AEEE-C5FEE4179C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79E472E5-A81A-44E7-AEBA-C3A593497B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5CD54F54-9E41-4635-A533-6CC6515E1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B22D6F46-74C0-49D9-8CD8-BC125E973D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C6FAA6EC-EDF6-4522-ACD8-8D4F7FF87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5F8364DC-ED1A-482D-A418-7941B199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1896D361-70A8-4528-940B-F306550F8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4D1CB00A-0CE1-4E25-ADCE-9562845F5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E1B6761E-B7C6-4218-B95F-F6DEC0066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A081177-DAC3-4667-91A1-4CC885D4A1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435007DC-BB8D-43BA-9598-AE79AA262E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46628B8A-02EC-44EF-B52C-5EBAFBCF9C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2DACEC99-8F4C-495C-8EAA-670A3A02E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C8EFEAD4-1425-4357-9D8A-F326DABC6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FDA70E94-A082-47D4-B4F8-142AEF1DC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10E96E8A-1EEA-4F1D-8CFE-12DC9B9E7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B12D7CC4-A548-4FF7-A6B2-9151CFA9E3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CB3F1C68-B597-4669-87F8-C80124ABE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A57037D2-0958-4F34-815F-C8CA7F86A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30AF3969-3F11-4157-B4B9-33B131462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51D613E3-18F5-4426-ADEB-DEC123E16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1DC25548-A3A9-4018-A29B-6972D353F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7EDE6372-94D2-435D-BD43-A20072D80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729575A6-77E2-4199-8F0A-27C89330A0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12EB506D-59AD-4011-80F8-36A2BDB9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92FD46FA-14EB-46A2-B4A3-ECD1F49BAC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1CD84E07-49A9-40E3-B34C-91C156C9C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F3090306-C384-44A0-8C38-77397133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3515E97E-31A4-4273-AB55-8EAD74CB9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792F63CA-0494-43E2-A0AA-37C35C832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5389A040-E4CC-4CE7-8B9F-40ECA9ACE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1BA51B23-705C-49BE-B606-8A9B623E0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B16EF17A-F451-4B5B-9052-33A9116E9D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1B20B7D1-27D7-4E1A-A317-E9E7A105A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1E3FADAF-FD1D-45B2-A40D-EBDD536E7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301257BA-BCE2-4479-A04F-A9DBFAF92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619D0ABC-04D9-405A-A52F-5EEC01762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123AE5C7-608A-47A7-B7A1-55662B70B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957BDA1A-3081-45EB-A31E-3F98EC6DC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683DDA50-C794-4DC5-8297-CFDEB8DCB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FA42024A-A832-4635-9CE6-B968232CE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564D00AA-3E68-4F56-80A0-08D5DFFB6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D988A711-E3E8-4172-AFE1-60E93FF10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7A89FF34-EE34-461C-A3EF-73AC3801B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80D55E43-BE59-444D-B32B-9C0306A126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639C823F-B16B-4DF7-BA6E-0D832AAB2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2E623C08-172F-41EA-90CB-59ED0D583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94C0577F-0FF9-47D5-8C6D-FC7B4CC31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30C80E9D-7909-4C52-ACAD-80FF874F9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2B9598CE-4E74-4A54-BAB8-59379D211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E7188EAA-47E1-4B73-8682-C74A0421B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36900E8B-61F2-411F-B29F-A9CDC6E81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0A25598A-334A-487D-9604-4753EAE81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C8DBE472-045A-491C-AB7C-4153EE2B0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2F6DD374-5D5F-48BB-8135-8F37EE2C2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386B8A5A-00D0-4291-937B-931B3F19CD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89C10BFA-8067-495D-810E-1F4085F7B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51F94E69-8294-4AB3-A457-3BD4ACF08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AD2859C5-45C5-4EE2-8272-0FA7A02353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14AFB321-1B9D-41AF-9686-8C689A3F4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5C4403F4-D893-4E4C-8DFE-E79AE6A62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BA894316-677B-4B51-AF19-0D3FAF96A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07FDE9AD-8F5A-44B0-AC7E-30148150D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A4D0E6BA-489D-4EA4-994E-225F7D078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EDFBCCB-EC92-4860-BBDB-2EC6355FE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459DBA8E-2EB0-4C51-A161-2C595B89D4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FB1BA285-9A95-49B7-A098-F38400D92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D29C405E-90F5-4AB5-8B5F-3CA2F1815A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F7214FFD-3321-412F-9CA5-4BC6E874F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5F16C3D8-64A1-443D-92A7-EA97518A6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7E4EFAB9-436A-4B6B-A16B-8DA3F614A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037DDFC3-D7A5-443D-8417-D723296DA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253AC142-F4B4-47E8-BBEE-F7D0F8547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890AAA82-94E2-41D0-AE92-9C87195CC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D33B856-EF4E-40FC-BDA0-9E26203D0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24AEBF58-C8A2-4D00-9AFB-B5012AEA36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1270E55-4211-4529-BDC3-29B80BDF5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16DD7E91-EFBB-4DD7-B30F-4A13C20BED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96260F31-66FB-4E2C-801E-701C2B859A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5FEE1C9-3961-4400-AD3E-B5AD93A47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34E1BE05-269F-4A13-99FE-2A973A0E77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2D591FBD-65C6-46C4-AF19-875D652DC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85F7E635-CB45-4346-BBFB-10FF0576A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3BDAC885-F0B3-4D66-8587-438465298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3427A7E1-71C9-42CC-9CAF-53642DC4D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20BF60C4-2E5D-473E-96B6-D22BB8536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C4703732-1088-4448-ACC0-D8BD901B2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6777D706-23BF-4962-98D3-D5AE7DF4E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783FF777-4C59-44D0-9441-2B40E0A70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2037F33C-65F4-44B6-9CB2-D32D1552C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E73BA403-F3FD-4D76-A516-5698375D6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0AF0D29B-415A-4327-A4B4-B5DC8F0AC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374A9388-F55E-4F94-817D-5BFF0B59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30C52183-F223-4E0A-B713-C91589CEB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A6BEE030-DC6B-4CB1-A01B-95CC82552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2D41CF67-37BB-443C-85CF-2A05174FD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5A449CF-396F-45B8-B268-6824A4E89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9C20A7EF-7013-4D6C-ADD8-868A931DF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F787692C-3BA9-4D4D-82F8-E497797AA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A6D539D6-A55E-40F5-83AC-A77340524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D4D7922F-CA55-4202-B99F-ED303E704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4120C846-A602-4B6C-9C07-11D2B0F8A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4B5D527-4684-45F5-84CE-73642492D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FF31CF21-8169-4D45-A115-9CF8D3718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DA8762B9-9CD8-4676-93F5-6C9358A94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A183E80A-70D1-4F52-A92D-D396648CCB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83FBB0F7-E17E-4890-9B66-3625BA146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08E7BF1-2D4D-44AB-A5CC-0ED91B846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4B468C4E-6F63-4172-AE1F-8965744DB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974C7149-F567-4D55-8F48-511DCF3A8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4A551FA-7E10-4D28-9A10-B9A06C0780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1D04F3C0-CE2C-4B8D-A5BD-0E994FD8D9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D2EA9230-DD52-48A9-B268-56744EA50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043A05F5-A8CF-4D01-AF12-95D1ECAE4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1F47C6BC-BD1A-4291-B018-05E5A72E4B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E5B89844-FD17-4048-A3F5-35E390C6E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B5593F34-8B0E-4D34-9781-B594E2F5D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4428E4BB-2263-4D19-8254-C9B54B856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2366216E-6EA2-4872-8370-C5EC22520F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D66F8E3F-BF33-4F99-A1F0-EB5885BF2C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EB506747-ED9D-43EA-BD67-DF7971849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AC803CE8-FFF7-40EA-AF62-102724C324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7EF6FFCA-06CC-4395-AEB0-425719A42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0D95F285-AAC0-4F32-8665-2677878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8DFCCA2E-BF12-4D26-A5A4-A03387546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2ABEAC60-6AC3-4D6A-95F9-2E79F6BE00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FA6015B7-49FE-4729-B2F4-585F0F305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D611DEB1-76FE-4625-9449-88E52D15F4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97F031C1-1AA7-4CA7-ADD3-E0577626E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96F5D0CB-22E6-4536-8403-F42527F31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A32718AB-7401-4F66-9C77-E06C3CF7C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85B6B5F1-D1E4-45A3-8117-348D02D2A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534869FD-184C-42DB-B9DA-293DB67E5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A781504F-CAFD-4201-B288-8B4A809B43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D9FC8348-2BA6-4631-8AA7-D63CD898C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C1AF95A2-64EA-45E2-A43B-1EBD56910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CFC80050-240D-434A-BFCB-DE4DA4FAF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3" name="Θέση περιεχομένου 2"/>
          <p:cNvSpPr>
            <a:spLocks noGrp="1"/>
          </p:cNvSpPr>
          <p:nvPr>
            <p:ph idx="1"/>
          </p:nvPr>
        </p:nvSpPr>
        <p:spPr>
          <a:xfrm>
            <a:off x="6477270" y="1130846"/>
            <a:ext cx="4974771" cy="4351338"/>
          </a:xfrm>
        </p:spPr>
        <p:txBody>
          <a:bodyPr>
            <a:normAutofit/>
          </a:bodyPr>
          <a:lstStyle/>
          <a:p>
            <a:pPr marL="0" indent="0">
              <a:buNone/>
            </a:pPr>
            <a:r>
              <a:rPr lang="el-GR" dirty="0" err="1">
                <a:solidFill>
                  <a:schemeClr val="bg1"/>
                </a:solidFill>
              </a:rPr>
              <a:t>Tα</a:t>
            </a:r>
            <a:r>
              <a:rPr lang="el-GR" dirty="0">
                <a:solidFill>
                  <a:schemeClr val="bg1"/>
                </a:solidFill>
              </a:rPr>
              <a:t> υλικά με τα οποία κατασκευάζεται μια κούκλα θεάτρου είναι πολλά και τα επιλέγει ο καλλιτέχνης. Τα πιο συνηθισμένα </a:t>
            </a:r>
            <a:r>
              <a:rPr lang="el-GR" dirty="0">
                <a:solidFill>
                  <a:srgbClr val="FF0000"/>
                </a:solidFill>
              </a:rPr>
              <a:t>είναι χαρτί, ύφασμα, χαρτοπολτός, λάστιχο, σφουγγάρι, </a:t>
            </a:r>
            <a:r>
              <a:rPr lang="el-GR" dirty="0" err="1">
                <a:solidFill>
                  <a:srgbClr val="FF0000"/>
                </a:solidFill>
              </a:rPr>
              <a:t>φελιζόλ</a:t>
            </a:r>
            <a:r>
              <a:rPr lang="el-GR" dirty="0">
                <a:solidFill>
                  <a:srgbClr val="FF0000"/>
                </a:solidFill>
              </a:rPr>
              <a:t>, ξύλο, μέταλλο, κλωστές, τσόχα, χάντρες, κορδέλες, κουμπιά, βαμβάκι</a:t>
            </a:r>
            <a:r>
              <a:rPr lang="el-GR" dirty="0">
                <a:solidFill>
                  <a:schemeClr val="bg1"/>
                </a:solidFill>
              </a:rPr>
              <a:t>.</a:t>
            </a:r>
          </a:p>
          <a:p>
            <a:pPr marL="0" indent="0">
              <a:buNone/>
            </a:pPr>
            <a:endParaRPr lang="el-GR" dirty="0">
              <a:solidFill>
                <a:schemeClr val="bg1"/>
              </a:solidFill>
            </a:endParaRPr>
          </a:p>
        </p:txBody>
      </p:sp>
    </p:spTree>
    <p:extLst>
      <p:ext uri="{BB962C8B-B14F-4D97-AF65-F5344CB8AC3E}">
        <p14:creationId xmlns:p14="http://schemas.microsoft.com/office/powerpoint/2010/main" val="1384167339"/>
      </p:ext>
    </p:extLst>
  </p:cSld>
  <p:clrMapOvr>
    <a:masterClrMapping/>
  </p:clrMapOvr>
  <p:transition spd="slow">
    <p:cove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D93780-D2C0-DEB6-B4B1-129F9C852E1A}"/>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Oval 9">
            <a:extLst>
              <a:ext uri="{FF2B5EF4-FFF2-40B4-BE49-F238E27FC236}">
                <a16:creationId xmlns:a16="http://schemas.microsoft.com/office/drawing/2014/main" id="{4F5C40FD-EDD6-E5DB-2979-78D9E00ABD34}"/>
              </a:ext>
            </a:extLst>
          </p:cNvPr>
          <p:cNvSpPr>
            <a:spLocks noGrp="1" noRot="1" noChangeAspect="1" noMove="1" noResize="1" noEditPoints="1" noAdjustHandles="1" noChangeArrowheads="1" noChangeShapeType="1" noTextEdit="1"/>
          </p:cNvSpPr>
          <p:nvPr/>
        </p:nvSpPr>
        <p:spPr>
          <a:xfrm>
            <a:off x="481013" y="574675"/>
            <a:ext cx="5707062" cy="570865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652" name="Τίτλος 1">
            <a:extLst>
              <a:ext uri="{FF2B5EF4-FFF2-40B4-BE49-F238E27FC236}">
                <a16:creationId xmlns:a16="http://schemas.microsoft.com/office/drawing/2014/main" id="{45B3BC08-8C6B-EA16-069C-510924B28048}"/>
              </a:ext>
            </a:extLst>
          </p:cNvPr>
          <p:cNvSpPr>
            <a:spLocks noGrp="1"/>
          </p:cNvSpPr>
          <p:nvPr>
            <p:ph type="title"/>
          </p:nvPr>
        </p:nvSpPr>
        <p:spPr>
          <a:xfrm>
            <a:off x="838200" y="1747838"/>
            <a:ext cx="4975225" cy="3587750"/>
          </a:xfrm>
        </p:spPr>
        <p:txBody>
          <a:bodyPr/>
          <a:lstStyle/>
          <a:p>
            <a:pPr algn="ctr" eaLnBrk="1" hangingPunct="1"/>
            <a:r>
              <a:rPr lang="el-GR" altLang="el-GR" dirty="0" err="1">
                <a:solidFill>
                  <a:schemeClr val="bg1"/>
                </a:solidFill>
              </a:rPr>
              <a:t>What</a:t>
            </a:r>
            <a:r>
              <a:rPr lang="el-GR" altLang="el-GR" dirty="0">
                <a:solidFill>
                  <a:schemeClr val="bg1"/>
                </a:solidFill>
              </a:rPr>
              <a:t> </a:t>
            </a:r>
            <a:r>
              <a:rPr lang="el-GR" altLang="el-GR" dirty="0" err="1">
                <a:solidFill>
                  <a:schemeClr val="bg1"/>
                </a:solidFill>
              </a:rPr>
              <a:t>materials</a:t>
            </a:r>
            <a:r>
              <a:rPr lang="el-GR" altLang="el-GR" dirty="0">
                <a:solidFill>
                  <a:schemeClr val="bg1"/>
                </a:solidFill>
              </a:rPr>
              <a:t> </a:t>
            </a:r>
            <a:r>
              <a:rPr lang="el-GR" altLang="el-GR" dirty="0" err="1">
                <a:solidFill>
                  <a:schemeClr val="bg1"/>
                </a:solidFill>
              </a:rPr>
              <a:t>can</a:t>
            </a:r>
            <a:r>
              <a:rPr lang="el-GR" altLang="el-GR" dirty="0">
                <a:solidFill>
                  <a:schemeClr val="bg1"/>
                </a:solidFill>
              </a:rPr>
              <a:t> </a:t>
            </a:r>
            <a:r>
              <a:rPr lang="el-GR" altLang="el-GR" dirty="0" err="1">
                <a:solidFill>
                  <a:schemeClr val="bg1"/>
                </a:solidFill>
              </a:rPr>
              <a:t>we</a:t>
            </a:r>
            <a:r>
              <a:rPr lang="el-GR" altLang="el-GR" dirty="0">
                <a:solidFill>
                  <a:schemeClr val="bg1"/>
                </a:solidFill>
              </a:rPr>
              <a:t> </a:t>
            </a:r>
            <a:r>
              <a:rPr lang="el-GR" altLang="el-GR" dirty="0" err="1">
                <a:solidFill>
                  <a:schemeClr val="bg1"/>
                </a:solidFill>
              </a:rPr>
              <a:t>use</a:t>
            </a:r>
            <a:r>
              <a:rPr lang="el-GR" altLang="el-GR" dirty="0">
                <a:solidFill>
                  <a:schemeClr val="bg1"/>
                </a:solidFill>
              </a:rPr>
              <a:t> </a:t>
            </a:r>
            <a:r>
              <a:rPr lang="el-GR" altLang="el-GR" dirty="0" err="1">
                <a:solidFill>
                  <a:schemeClr val="bg1"/>
                </a:solidFill>
              </a:rPr>
              <a:t>to</a:t>
            </a:r>
            <a:r>
              <a:rPr lang="el-GR" altLang="el-GR" dirty="0">
                <a:solidFill>
                  <a:schemeClr val="bg1"/>
                </a:solidFill>
              </a:rPr>
              <a:t> </a:t>
            </a:r>
            <a:r>
              <a:rPr lang="el-GR" altLang="el-GR" dirty="0" err="1">
                <a:solidFill>
                  <a:schemeClr val="bg1"/>
                </a:solidFill>
              </a:rPr>
              <a:t>make</a:t>
            </a:r>
            <a:r>
              <a:rPr lang="el-GR" altLang="el-GR" dirty="0">
                <a:solidFill>
                  <a:schemeClr val="bg1"/>
                </a:solidFill>
              </a:rPr>
              <a:t> </a:t>
            </a:r>
            <a:r>
              <a:rPr lang="en-US" altLang="el-GR" dirty="0">
                <a:solidFill>
                  <a:schemeClr val="bg1"/>
                </a:solidFill>
              </a:rPr>
              <a:t>puppets</a:t>
            </a:r>
            <a:r>
              <a:rPr lang="el-GR" altLang="el-GR" dirty="0">
                <a:solidFill>
                  <a:schemeClr val="bg1"/>
                </a:solidFill>
              </a:rPr>
              <a:t>?</a:t>
            </a:r>
            <a:br>
              <a:rPr lang="el-GR" altLang="el-GR" dirty="0">
                <a:solidFill>
                  <a:schemeClr val="bg1"/>
                </a:solidFill>
              </a:rPr>
            </a:br>
            <a:endParaRPr lang="el-GR" altLang="el-GR" dirty="0">
              <a:solidFill>
                <a:schemeClr val="bg1"/>
              </a:solidFill>
              <a:latin typeface="Georgia Pro Cond Light" panose="02040306050405020303" pitchFamily="18" charset="0"/>
            </a:endParaRPr>
          </a:p>
        </p:txBody>
      </p:sp>
      <p:grpSp>
        <p:nvGrpSpPr>
          <p:cNvPr id="2" name="Graphic 190">
            <a:extLst>
              <a:ext uri="{FF2B5EF4-FFF2-40B4-BE49-F238E27FC236}">
                <a16:creationId xmlns:a16="http://schemas.microsoft.com/office/drawing/2014/main" id="{3FE4ED27-D050-E47F-6DAF-576D8695E0C8}"/>
              </a:ext>
            </a:extLst>
          </p:cNvPr>
          <p:cNvGrpSpPr>
            <a:grpSpLocks noGrp="1" noUngrp="1" noRot="1" noChangeAspect="1" noMove="1" noResize="1"/>
          </p:cNvGrpSpPr>
          <p:nvPr/>
        </p:nvGrpSpPr>
        <p:grpSpPr>
          <a:xfrm>
            <a:off x="693117" y="1193254"/>
            <a:ext cx="1291642" cy="429215"/>
            <a:chOff x="2504802" y="1755501"/>
            <a:chExt cx="1598829" cy="531293"/>
          </a:xfrm>
          <a:solidFill>
            <a:schemeClr val="bg1"/>
          </a:solidFill>
        </p:grpSpPr>
        <p:sp>
          <p:nvSpPr>
            <p:cNvPr id="13" name="Freeform: Shape 12">
              <a:extLst>
                <a:ext uri="{FF2B5EF4-FFF2-40B4-BE49-F238E27FC236}">
                  <a16:creationId xmlns:a16="http://schemas.microsoft.com/office/drawing/2014/main" id="{64B39CEA-8114-642B-CCED-E0678128588A}"/>
                </a:ext>
              </a:extLst>
            </p:cNvPr>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4" name="Freeform: Shape 13">
              <a:extLst>
                <a:ext uri="{FF2B5EF4-FFF2-40B4-BE49-F238E27FC236}">
                  <a16:creationId xmlns:a16="http://schemas.microsoft.com/office/drawing/2014/main" id="{2DD3AF4A-FF0D-5CD0-E860-42CA79179B59}"/>
                </a:ext>
              </a:extLst>
            </p:cNvPr>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grpSp>
      <p:sp>
        <p:nvSpPr>
          <p:cNvPr id="16" name="Graphic 212">
            <a:extLst>
              <a:ext uri="{FF2B5EF4-FFF2-40B4-BE49-F238E27FC236}">
                <a16:creationId xmlns:a16="http://schemas.microsoft.com/office/drawing/2014/main" id="{BBC0C184-88EF-E274-28E5-FC984F9CAD12}"/>
              </a:ext>
            </a:extLst>
          </p:cNvPr>
          <p:cNvSpPr>
            <a:spLocks noGrp="1" noRot="1" noChangeAspect="1" noMove="1" noResize="1" noEditPoints="1" noAdjustHandles="1" noChangeArrowheads="1" noChangeShapeType="1" noTextEdit="1"/>
          </p:cNvSpPr>
          <p:nvPr/>
        </p:nvSpPr>
        <p:spPr>
          <a:xfrm>
            <a:off x="4397375" y="422275"/>
            <a:ext cx="1292225" cy="129063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Graphic 212">
            <a:extLst>
              <a:ext uri="{FF2B5EF4-FFF2-40B4-BE49-F238E27FC236}">
                <a16:creationId xmlns:a16="http://schemas.microsoft.com/office/drawing/2014/main" id="{B945EAF0-8D64-839B-6CDA-66A8D28F0318}"/>
              </a:ext>
            </a:extLst>
          </p:cNvPr>
          <p:cNvSpPr>
            <a:spLocks noGrp="1" noRot="1" noChangeAspect="1" noMove="1" noResize="1" noEditPoints="1" noAdjustHandles="1" noChangeArrowheads="1" noChangeShapeType="1" noTextEdit="1"/>
          </p:cNvSpPr>
          <p:nvPr/>
        </p:nvSpPr>
        <p:spPr>
          <a:xfrm>
            <a:off x="4397375" y="422275"/>
            <a:ext cx="1292225" cy="129063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3" name="Graphic 4">
            <a:extLst>
              <a:ext uri="{FF2B5EF4-FFF2-40B4-BE49-F238E27FC236}">
                <a16:creationId xmlns:a16="http://schemas.microsoft.com/office/drawing/2014/main" id="{E0B1F705-86EB-644A-A2DA-D96C2E53A15A}"/>
              </a:ext>
            </a:extLst>
          </p:cNvPr>
          <p:cNvGrpSpPr>
            <a:grpSpLocks noGrp="1" noUngrp="1" noRot="1" noChangeAspect="1" noMove="1" noResize="1"/>
          </p:cNvGrpSpPr>
          <p:nvPr/>
        </p:nvGrpSpPr>
        <p:grpSpPr>
          <a:xfrm>
            <a:off x="4680915" y="4748271"/>
            <a:ext cx="1330536" cy="1330521"/>
            <a:chOff x="5734037" y="3067039"/>
            <a:chExt cx="724483" cy="724489"/>
          </a:xfrm>
          <a:solidFill>
            <a:schemeClr val="bg1"/>
          </a:solidFill>
        </p:grpSpPr>
        <p:sp>
          <p:nvSpPr>
            <p:cNvPr id="21" name="Freeform: Shape 20">
              <a:extLst>
                <a:ext uri="{FF2B5EF4-FFF2-40B4-BE49-F238E27FC236}">
                  <a16:creationId xmlns:a16="http://schemas.microsoft.com/office/drawing/2014/main" id="{A486034A-BC03-7D6E-F22C-61A84C03DA67}"/>
                </a:ext>
              </a:extLst>
            </p:cNvPr>
            <p:cNvSpPr/>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2" name="Freeform: Shape 21">
              <a:extLst>
                <a:ext uri="{FF2B5EF4-FFF2-40B4-BE49-F238E27FC236}">
                  <a16:creationId xmlns:a16="http://schemas.microsoft.com/office/drawing/2014/main" id="{03CBC878-A651-89C4-0D11-AF7DEC73A726}"/>
                </a:ext>
              </a:extLst>
            </p:cNvPr>
            <p:cNvSpPr/>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3" name="Freeform: Shape 22">
              <a:extLst>
                <a:ext uri="{FF2B5EF4-FFF2-40B4-BE49-F238E27FC236}">
                  <a16:creationId xmlns:a16="http://schemas.microsoft.com/office/drawing/2014/main" id="{CEB29980-F1E3-ECB7-005A-409F9D6BEEDD}"/>
                </a:ext>
              </a:extLst>
            </p:cNvPr>
            <p:cNvSpPr/>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4" name="Freeform: Shape 23">
              <a:extLst>
                <a:ext uri="{FF2B5EF4-FFF2-40B4-BE49-F238E27FC236}">
                  <a16:creationId xmlns:a16="http://schemas.microsoft.com/office/drawing/2014/main" id="{535B2FAC-6CCC-7FB8-79F2-D95645F21C02}"/>
                </a:ext>
              </a:extLst>
            </p:cNvPr>
            <p:cNvSpPr/>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5" name="Freeform: Shape 24">
              <a:extLst>
                <a:ext uri="{FF2B5EF4-FFF2-40B4-BE49-F238E27FC236}">
                  <a16:creationId xmlns:a16="http://schemas.microsoft.com/office/drawing/2014/main" id="{859ECC89-0145-6B93-925E-A648391DC496}"/>
                </a:ext>
              </a:extLst>
            </p:cNvPr>
            <p:cNvSpPr/>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6" name="Freeform: Shape 25">
              <a:extLst>
                <a:ext uri="{FF2B5EF4-FFF2-40B4-BE49-F238E27FC236}">
                  <a16:creationId xmlns:a16="http://schemas.microsoft.com/office/drawing/2014/main" id="{710AA490-A937-090B-8BF3-A84B03F4D6A4}"/>
                </a:ext>
              </a:extLst>
            </p:cNvPr>
            <p:cNvSpPr/>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7" name="Freeform: Shape 26">
              <a:extLst>
                <a:ext uri="{FF2B5EF4-FFF2-40B4-BE49-F238E27FC236}">
                  <a16:creationId xmlns:a16="http://schemas.microsoft.com/office/drawing/2014/main" id="{CA41E33F-B092-A0DA-C2EF-B4EB3040743E}"/>
                </a:ext>
              </a:extLst>
            </p:cNvPr>
            <p:cNvSpPr/>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8" name="Freeform: Shape 27">
              <a:extLst>
                <a:ext uri="{FF2B5EF4-FFF2-40B4-BE49-F238E27FC236}">
                  <a16:creationId xmlns:a16="http://schemas.microsoft.com/office/drawing/2014/main" id="{3861E983-D0CB-E061-FD06-7BF944647149}"/>
                </a:ext>
              </a:extLst>
            </p:cNvPr>
            <p:cNvSpPr/>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9" name="Freeform: Shape 28">
              <a:extLst>
                <a:ext uri="{FF2B5EF4-FFF2-40B4-BE49-F238E27FC236}">
                  <a16:creationId xmlns:a16="http://schemas.microsoft.com/office/drawing/2014/main" id="{3D461E1E-6909-DC54-E69D-D18D342C4164}"/>
                </a:ext>
              </a:extLst>
            </p:cNvPr>
            <p:cNvSpPr/>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0" name="Freeform: Shape 29">
              <a:extLst>
                <a:ext uri="{FF2B5EF4-FFF2-40B4-BE49-F238E27FC236}">
                  <a16:creationId xmlns:a16="http://schemas.microsoft.com/office/drawing/2014/main" id="{A286A4DF-D11A-517C-C188-3AC6F70C6ACC}"/>
                </a:ext>
              </a:extLst>
            </p:cNvPr>
            <p:cNvSpPr/>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1" name="Freeform: Shape 30">
              <a:extLst>
                <a:ext uri="{FF2B5EF4-FFF2-40B4-BE49-F238E27FC236}">
                  <a16:creationId xmlns:a16="http://schemas.microsoft.com/office/drawing/2014/main" id="{9F7F1A56-968E-2955-989A-C650364F8951}"/>
                </a:ext>
              </a:extLst>
            </p:cNvPr>
            <p:cNvSpPr/>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2" name="Freeform: Shape 31">
              <a:extLst>
                <a:ext uri="{FF2B5EF4-FFF2-40B4-BE49-F238E27FC236}">
                  <a16:creationId xmlns:a16="http://schemas.microsoft.com/office/drawing/2014/main" id="{61D8DBA8-57B6-3C59-71F8-229A055B7AAB}"/>
                </a:ext>
              </a:extLst>
            </p:cNvPr>
            <p:cNvSpPr/>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3" name="Freeform: Shape 32">
              <a:extLst>
                <a:ext uri="{FF2B5EF4-FFF2-40B4-BE49-F238E27FC236}">
                  <a16:creationId xmlns:a16="http://schemas.microsoft.com/office/drawing/2014/main" id="{2E36667A-8D05-F8D8-45BD-9FDD5F87115D}"/>
                </a:ext>
              </a:extLst>
            </p:cNvPr>
            <p:cNvSpPr/>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4" name="Freeform: Shape 33">
              <a:extLst>
                <a:ext uri="{FF2B5EF4-FFF2-40B4-BE49-F238E27FC236}">
                  <a16:creationId xmlns:a16="http://schemas.microsoft.com/office/drawing/2014/main" id="{20A32A62-1ADD-5433-C5CA-89FD3A13AE12}"/>
                </a:ext>
              </a:extLst>
            </p:cNvPr>
            <p:cNvSpPr/>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5" name="Freeform: Shape 34">
              <a:extLst>
                <a:ext uri="{FF2B5EF4-FFF2-40B4-BE49-F238E27FC236}">
                  <a16:creationId xmlns:a16="http://schemas.microsoft.com/office/drawing/2014/main" id="{E365F20F-2E81-4964-3801-70E97AE24F39}"/>
                </a:ext>
              </a:extLst>
            </p:cNvPr>
            <p:cNvSpPr/>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6" name="Freeform: Shape 35">
              <a:extLst>
                <a:ext uri="{FF2B5EF4-FFF2-40B4-BE49-F238E27FC236}">
                  <a16:creationId xmlns:a16="http://schemas.microsoft.com/office/drawing/2014/main" id="{6143812B-5C66-BA42-0171-0B00E0197F2A}"/>
                </a:ext>
              </a:extLst>
            </p:cNvPr>
            <p:cNvSpPr/>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7" name="Freeform: Shape 36">
              <a:extLst>
                <a:ext uri="{FF2B5EF4-FFF2-40B4-BE49-F238E27FC236}">
                  <a16:creationId xmlns:a16="http://schemas.microsoft.com/office/drawing/2014/main" id="{E16AF00B-523D-AAE4-1078-2AD8E9339404}"/>
                </a:ext>
              </a:extLst>
            </p:cNvPr>
            <p:cNvSpPr/>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8" name="Freeform: Shape 37">
              <a:extLst>
                <a:ext uri="{FF2B5EF4-FFF2-40B4-BE49-F238E27FC236}">
                  <a16:creationId xmlns:a16="http://schemas.microsoft.com/office/drawing/2014/main" id="{CAB45F3C-A2B5-6675-E79A-23A357A542BE}"/>
                </a:ext>
              </a:extLst>
            </p:cNvPr>
            <p:cNvSpPr/>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9" name="Freeform: Shape 38">
              <a:extLst>
                <a:ext uri="{FF2B5EF4-FFF2-40B4-BE49-F238E27FC236}">
                  <a16:creationId xmlns:a16="http://schemas.microsoft.com/office/drawing/2014/main" id="{52988783-A066-1C10-46E4-FA9436D78274}"/>
                </a:ext>
              </a:extLst>
            </p:cNvPr>
            <p:cNvSpPr/>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40" name="Freeform: Shape 39">
              <a:extLst>
                <a:ext uri="{FF2B5EF4-FFF2-40B4-BE49-F238E27FC236}">
                  <a16:creationId xmlns:a16="http://schemas.microsoft.com/office/drawing/2014/main" id="{12524411-CAA4-B5E2-C09C-956C62D44A04}"/>
                </a:ext>
              </a:extLst>
            </p:cNvPr>
            <p:cNvSpPr/>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41" name="Freeform: Shape 40">
              <a:extLst>
                <a:ext uri="{FF2B5EF4-FFF2-40B4-BE49-F238E27FC236}">
                  <a16:creationId xmlns:a16="http://schemas.microsoft.com/office/drawing/2014/main" id="{07F99726-4CAB-76ED-8C90-02AB1B6E2EEB}"/>
                </a:ext>
              </a:extLst>
            </p:cNvPr>
            <p:cNvSpPr/>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42" name="Freeform: Shape 41">
              <a:extLst>
                <a:ext uri="{FF2B5EF4-FFF2-40B4-BE49-F238E27FC236}">
                  <a16:creationId xmlns:a16="http://schemas.microsoft.com/office/drawing/2014/main" id="{41B74AA5-E22A-0E3F-CF82-1710CEB269C8}"/>
                </a:ext>
              </a:extLst>
            </p:cNvPr>
            <p:cNvSpPr/>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43" name="Freeform: Shape 42">
              <a:extLst>
                <a:ext uri="{FF2B5EF4-FFF2-40B4-BE49-F238E27FC236}">
                  <a16:creationId xmlns:a16="http://schemas.microsoft.com/office/drawing/2014/main" id="{87364668-D76A-5B6D-0D0E-41CFADFF94C7}"/>
                </a:ext>
              </a:extLst>
            </p:cNvPr>
            <p:cNvSpPr/>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44" name="Freeform: Shape 43">
              <a:extLst>
                <a:ext uri="{FF2B5EF4-FFF2-40B4-BE49-F238E27FC236}">
                  <a16:creationId xmlns:a16="http://schemas.microsoft.com/office/drawing/2014/main" id="{96E69867-E191-8995-C525-9D6C1AF17154}"/>
                </a:ext>
              </a:extLst>
            </p:cNvPr>
            <p:cNvSpPr/>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45" name="Freeform: Shape 44">
              <a:extLst>
                <a:ext uri="{FF2B5EF4-FFF2-40B4-BE49-F238E27FC236}">
                  <a16:creationId xmlns:a16="http://schemas.microsoft.com/office/drawing/2014/main" id="{9B93D3F5-03C4-CCF5-BCD6-0C4508BE064E}"/>
                </a:ext>
              </a:extLst>
            </p:cNvPr>
            <p:cNvSpPr/>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46" name="Freeform: Shape 45">
              <a:extLst>
                <a:ext uri="{FF2B5EF4-FFF2-40B4-BE49-F238E27FC236}">
                  <a16:creationId xmlns:a16="http://schemas.microsoft.com/office/drawing/2014/main" id="{BBD93E70-72CF-A4B1-0702-DAFD1458065A}"/>
                </a:ext>
              </a:extLst>
            </p:cNvPr>
            <p:cNvSpPr/>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47" name="Freeform: Shape 46">
              <a:extLst>
                <a:ext uri="{FF2B5EF4-FFF2-40B4-BE49-F238E27FC236}">
                  <a16:creationId xmlns:a16="http://schemas.microsoft.com/office/drawing/2014/main" id="{3EA0BD6C-EF4C-2EFE-5A40-FB95CD5A539B}"/>
                </a:ext>
              </a:extLst>
            </p:cNvPr>
            <p:cNvSpPr/>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48" name="Freeform: Shape 47">
              <a:extLst>
                <a:ext uri="{FF2B5EF4-FFF2-40B4-BE49-F238E27FC236}">
                  <a16:creationId xmlns:a16="http://schemas.microsoft.com/office/drawing/2014/main" id="{461010B9-880E-AF3E-25B2-3A6E817514CB}"/>
                </a:ext>
              </a:extLst>
            </p:cNvPr>
            <p:cNvSpPr/>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49" name="Freeform: Shape 48">
              <a:extLst>
                <a:ext uri="{FF2B5EF4-FFF2-40B4-BE49-F238E27FC236}">
                  <a16:creationId xmlns:a16="http://schemas.microsoft.com/office/drawing/2014/main" id="{395FBCD1-506B-3384-C8B3-9FA84D948ED9}"/>
                </a:ext>
              </a:extLst>
            </p:cNvPr>
            <p:cNvSpPr/>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50" name="Freeform: Shape 49">
              <a:extLst>
                <a:ext uri="{FF2B5EF4-FFF2-40B4-BE49-F238E27FC236}">
                  <a16:creationId xmlns:a16="http://schemas.microsoft.com/office/drawing/2014/main" id="{2E28E48C-A691-EA56-DAFB-5DB1EFCEB689}"/>
                </a:ext>
              </a:extLst>
            </p:cNvPr>
            <p:cNvSpPr/>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51" name="Freeform: Shape 50">
              <a:extLst>
                <a:ext uri="{FF2B5EF4-FFF2-40B4-BE49-F238E27FC236}">
                  <a16:creationId xmlns:a16="http://schemas.microsoft.com/office/drawing/2014/main" id="{864A4DBB-2ED5-3558-EC46-B6B38B8830B6}"/>
                </a:ext>
              </a:extLst>
            </p:cNvPr>
            <p:cNvSpPr/>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52" name="Freeform: Shape 51">
              <a:extLst>
                <a:ext uri="{FF2B5EF4-FFF2-40B4-BE49-F238E27FC236}">
                  <a16:creationId xmlns:a16="http://schemas.microsoft.com/office/drawing/2014/main" id="{6D8E3BAB-A805-684B-29BA-FC87072EC655}"/>
                </a:ext>
              </a:extLst>
            </p:cNvPr>
            <p:cNvSpPr/>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53" name="Freeform: Shape 52">
              <a:extLst>
                <a:ext uri="{FF2B5EF4-FFF2-40B4-BE49-F238E27FC236}">
                  <a16:creationId xmlns:a16="http://schemas.microsoft.com/office/drawing/2014/main" id="{19E55814-B036-891D-E475-FA5C8C8AC4A6}"/>
                </a:ext>
              </a:extLst>
            </p:cNvPr>
            <p:cNvSpPr/>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54" name="Freeform: Shape 53">
              <a:extLst>
                <a:ext uri="{FF2B5EF4-FFF2-40B4-BE49-F238E27FC236}">
                  <a16:creationId xmlns:a16="http://schemas.microsoft.com/office/drawing/2014/main" id="{91EE7902-8094-90F3-DE20-5AEC8928400F}"/>
                </a:ext>
              </a:extLst>
            </p:cNvPr>
            <p:cNvSpPr/>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55" name="Freeform: Shape 54">
              <a:extLst>
                <a:ext uri="{FF2B5EF4-FFF2-40B4-BE49-F238E27FC236}">
                  <a16:creationId xmlns:a16="http://schemas.microsoft.com/office/drawing/2014/main" id="{225F6D8B-04FC-49A9-CE28-015F3C02A235}"/>
                </a:ext>
              </a:extLst>
            </p:cNvPr>
            <p:cNvSpPr/>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56" name="Freeform: Shape 55">
              <a:extLst>
                <a:ext uri="{FF2B5EF4-FFF2-40B4-BE49-F238E27FC236}">
                  <a16:creationId xmlns:a16="http://schemas.microsoft.com/office/drawing/2014/main" id="{D34DF3A0-B336-5A68-92F3-688D5530A997}"/>
                </a:ext>
              </a:extLst>
            </p:cNvPr>
            <p:cNvSpPr/>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57" name="Freeform: Shape 56">
              <a:extLst>
                <a:ext uri="{FF2B5EF4-FFF2-40B4-BE49-F238E27FC236}">
                  <a16:creationId xmlns:a16="http://schemas.microsoft.com/office/drawing/2014/main" id="{92973E0A-C818-F0D9-1DB2-0A7766DE4961}"/>
                </a:ext>
              </a:extLst>
            </p:cNvPr>
            <p:cNvSpPr/>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58" name="Freeform: Shape 57">
              <a:extLst>
                <a:ext uri="{FF2B5EF4-FFF2-40B4-BE49-F238E27FC236}">
                  <a16:creationId xmlns:a16="http://schemas.microsoft.com/office/drawing/2014/main" id="{B89A6037-F96E-50C7-A403-283A7241E9EB}"/>
                </a:ext>
              </a:extLst>
            </p:cNvPr>
            <p:cNvSpPr/>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59" name="Freeform: Shape 58">
              <a:extLst>
                <a:ext uri="{FF2B5EF4-FFF2-40B4-BE49-F238E27FC236}">
                  <a16:creationId xmlns:a16="http://schemas.microsoft.com/office/drawing/2014/main" id="{1E8A6DC2-5D6C-7863-78A6-31EBE96B4A7F}"/>
                </a:ext>
              </a:extLst>
            </p:cNvPr>
            <p:cNvSpPr/>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60" name="Freeform: Shape 59">
              <a:extLst>
                <a:ext uri="{FF2B5EF4-FFF2-40B4-BE49-F238E27FC236}">
                  <a16:creationId xmlns:a16="http://schemas.microsoft.com/office/drawing/2014/main" id="{A6F53D07-632E-CA01-4FEC-A8F10DD7E53B}"/>
                </a:ext>
              </a:extLst>
            </p:cNvPr>
            <p:cNvSpPr/>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61" name="Freeform: Shape 60">
              <a:extLst>
                <a:ext uri="{FF2B5EF4-FFF2-40B4-BE49-F238E27FC236}">
                  <a16:creationId xmlns:a16="http://schemas.microsoft.com/office/drawing/2014/main" id="{02BCC8C9-932E-71F8-C1ED-2077C07BF2FC}"/>
                </a:ext>
              </a:extLst>
            </p:cNvPr>
            <p:cNvSpPr/>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62" name="Freeform: Shape 61">
              <a:extLst>
                <a:ext uri="{FF2B5EF4-FFF2-40B4-BE49-F238E27FC236}">
                  <a16:creationId xmlns:a16="http://schemas.microsoft.com/office/drawing/2014/main" id="{6A91336B-8305-681B-76E2-855893E46F2C}"/>
                </a:ext>
              </a:extLst>
            </p:cNvPr>
            <p:cNvSpPr/>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63" name="Freeform: Shape 62">
              <a:extLst>
                <a:ext uri="{FF2B5EF4-FFF2-40B4-BE49-F238E27FC236}">
                  <a16:creationId xmlns:a16="http://schemas.microsoft.com/office/drawing/2014/main" id="{20A2AE90-BDCE-6E5C-37AF-B371F27C7F7B}"/>
                </a:ext>
              </a:extLst>
            </p:cNvPr>
            <p:cNvSpPr/>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64" name="Freeform: Shape 63">
              <a:extLst>
                <a:ext uri="{FF2B5EF4-FFF2-40B4-BE49-F238E27FC236}">
                  <a16:creationId xmlns:a16="http://schemas.microsoft.com/office/drawing/2014/main" id="{1935E5AE-6E24-EEDC-B833-70A403664766}"/>
                </a:ext>
              </a:extLst>
            </p:cNvPr>
            <p:cNvSpPr/>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65" name="Freeform: Shape 64">
              <a:extLst>
                <a:ext uri="{FF2B5EF4-FFF2-40B4-BE49-F238E27FC236}">
                  <a16:creationId xmlns:a16="http://schemas.microsoft.com/office/drawing/2014/main" id="{BF6C12D4-8923-BEFF-E95A-D0591A943D9B}"/>
                </a:ext>
              </a:extLst>
            </p:cNvPr>
            <p:cNvSpPr/>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66" name="Freeform: Shape 65">
              <a:extLst>
                <a:ext uri="{FF2B5EF4-FFF2-40B4-BE49-F238E27FC236}">
                  <a16:creationId xmlns:a16="http://schemas.microsoft.com/office/drawing/2014/main" id="{193EDF31-61AC-1508-2DE9-509E765A57BD}"/>
                </a:ext>
              </a:extLst>
            </p:cNvPr>
            <p:cNvSpPr/>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67" name="Freeform: Shape 66">
              <a:extLst>
                <a:ext uri="{FF2B5EF4-FFF2-40B4-BE49-F238E27FC236}">
                  <a16:creationId xmlns:a16="http://schemas.microsoft.com/office/drawing/2014/main" id="{4AFAC965-0ECC-AFE5-B3A3-A0F5DB8D8D56}"/>
                </a:ext>
              </a:extLst>
            </p:cNvPr>
            <p:cNvSpPr/>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68" name="Freeform: Shape 67">
              <a:extLst>
                <a:ext uri="{FF2B5EF4-FFF2-40B4-BE49-F238E27FC236}">
                  <a16:creationId xmlns:a16="http://schemas.microsoft.com/office/drawing/2014/main" id="{AAC49273-6BB2-B0D9-AB24-D9EE69F5FE5B}"/>
                </a:ext>
              </a:extLst>
            </p:cNvPr>
            <p:cNvSpPr/>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69" name="Freeform: Shape 68">
              <a:extLst>
                <a:ext uri="{FF2B5EF4-FFF2-40B4-BE49-F238E27FC236}">
                  <a16:creationId xmlns:a16="http://schemas.microsoft.com/office/drawing/2014/main" id="{ECA9FD08-7470-2171-4126-CDC86C88508B}"/>
                </a:ext>
              </a:extLst>
            </p:cNvPr>
            <p:cNvSpPr/>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70" name="Freeform: Shape 69">
              <a:extLst>
                <a:ext uri="{FF2B5EF4-FFF2-40B4-BE49-F238E27FC236}">
                  <a16:creationId xmlns:a16="http://schemas.microsoft.com/office/drawing/2014/main" id="{EFF54707-1CAF-8D7A-78F8-4F2C79DE5DD8}"/>
                </a:ext>
              </a:extLst>
            </p:cNvPr>
            <p:cNvSpPr/>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71" name="Freeform: Shape 70">
              <a:extLst>
                <a:ext uri="{FF2B5EF4-FFF2-40B4-BE49-F238E27FC236}">
                  <a16:creationId xmlns:a16="http://schemas.microsoft.com/office/drawing/2014/main" id="{0B6DD7E6-2E9B-3FA6-6A99-7B0FC121D914}"/>
                </a:ext>
              </a:extLst>
            </p:cNvPr>
            <p:cNvSpPr/>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72" name="Freeform: Shape 71">
              <a:extLst>
                <a:ext uri="{FF2B5EF4-FFF2-40B4-BE49-F238E27FC236}">
                  <a16:creationId xmlns:a16="http://schemas.microsoft.com/office/drawing/2014/main" id="{94A8451E-3739-8BDE-1ED3-F9F66EAD525C}"/>
                </a:ext>
              </a:extLst>
            </p:cNvPr>
            <p:cNvSpPr/>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73" name="Freeform: Shape 72">
              <a:extLst>
                <a:ext uri="{FF2B5EF4-FFF2-40B4-BE49-F238E27FC236}">
                  <a16:creationId xmlns:a16="http://schemas.microsoft.com/office/drawing/2014/main" id="{BEA2D6D7-8D4D-76F1-1F92-05091B2068BD}"/>
                </a:ext>
              </a:extLst>
            </p:cNvPr>
            <p:cNvSpPr/>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74" name="Freeform: Shape 73">
              <a:extLst>
                <a:ext uri="{FF2B5EF4-FFF2-40B4-BE49-F238E27FC236}">
                  <a16:creationId xmlns:a16="http://schemas.microsoft.com/office/drawing/2014/main" id="{B4EFFDA7-C329-D27B-954B-8298D6C5B4BB}"/>
                </a:ext>
              </a:extLst>
            </p:cNvPr>
            <p:cNvSpPr/>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75" name="Freeform: Shape 74">
              <a:extLst>
                <a:ext uri="{FF2B5EF4-FFF2-40B4-BE49-F238E27FC236}">
                  <a16:creationId xmlns:a16="http://schemas.microsoft.com/office/drawing/2014/main" id="{43DC64B8-0FBD-8513-A6F6-B6928B3D31E9}"/>
                </a:ext>
              </a:extLst>
            </p:cNvPr>
            <p:cNvSpPr/>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76" name="Freeform: Shape 75">
              <a:extLst>
                <a:ext uri="{FF2B5EF4-FFF2-40B4-BE49-F238E27FC236}">
                  <a16:creationId xmlns:a16="http://schemas.microsoft.com/office/drawing/2014/main" id="{AE79D99D-CD7B-F98F-E23A-5DE8B64EEC87}"/>
                </a:ext>
              </a:extLst>
            </p:cNvPr>
            <p:cNvSpPr/>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77" name="Freeform: Shape 76">
              <a:extLst>
                <a:ext uri="{FF2B5EF4-FFF2-40B4-BE49-F238E27FC236}">
                  <a16:creationId xmlns:a16="http://schemas.microsoft.com/office/drawing/2014/main" id="{6A72EB7F-5C34-8A59-3E6F-E8306653A4DE}"/>
                </a:ext>
              </a:extLst>
            </p:cNvPr>
            <p:cNvSpPr/>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78" name="Freeform: Shape 77">
              <a:extLst>
                <a:ext uri="{FF2B5EF4-FFF2-40B4-BE49-F238E27FC236}">
                  <a16:creationId xmlns:a16="http://schemas.microsoft.com/office/drawing/2014/main" id="{2303BF7F-E7D8-7595-DCEF-F127E3B8042A}"/>
                </a:ext>
              </a:extLst>
            </p:cNvPr>
            <p:cNvSpPr/>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79" name="Freeform: Shape 78">
              <a:extLst>
                <a:ext uri="{FF2B5EF4-FFF2-40B4-BE49-F238E27FC236}">
                  <a16:creationId xmlns:a16="http://schemas.microsoft.com/office/drawing/2014/main" id="{5DDD9E71-2CC7-1148-41A5-73ED40289D91}"/>
                </a:ext>
              </a:extLst>
            </p:cNvPr>
            <p:cNvSpPr/>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80" name="Freeform: Shape 79">
              <a:extLst>
                <a:ext uri="{FF2B5EF4-FFF2-40B4-BE49-F238E27FC236}">
                  <a16:creationId xmlns:a16="http://schemas.microsoft.com/office/drawing/2014/main" id="{84A96759-2A88-3A78-8FD7-8C2D9B848A85}"/>
                </a:ext>
              </a:extLst>
            </p:cNvPr>
            <p:cNvSpPr/>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81" name="Freeform: Shape 80">
              <a:extLst>
                <a:ext uri="{FF2B5EF4-FFF2-40B4-BE49-F238E27FC236}">
                  <a16:creationId xmlns:a16="http://schemas.microsoft.com/office/drawing/2014/main" id="{DE1EF1A1-8960-6C65-2ACC-349253E70BE2}"/>
                </a:ext>
              </a:extLst>
            </p:cNvPr>
            <p:cNvSpPr/>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82" name="Freeform: Shape 81">
              <a:extLst>
                <a:ext uri="{FF2B5EF4-FFF2-40B4-BE49-F238E27FC236}">
                  <a16:creationId xmlns:a16="http://schemas.microsoft.com/office/drawing/2014/main" id="{B3547070-2634-0791-C2CE-FC1D1F2A2EDB}"/>
                </a:ext>
              </a:extLst>
            </p:cNvPr>
            <p:cNvSpPr/>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83" name="Freeform: Shape 82">
              <a:extLst>
                <a:ext uri="{FF2B5EF4-FFF2-40B4-BE49-F238E27FC236}">
                  <a16:creationId xmlns:a16="http://schemas.microsoft.com/office/drawing/2014/main" id="{528E84A6-C6B8-7F91-17DF-87A5903C4607}"/>
                </a:ext>
              </a:extLst>
            </p:cNvPr>
            <p:cNvSpPr/>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84" name="Freeform: Shape 83">
              <a:extLst>
                <a:ext uri="{FF2B5EF4-FFF2-40B4-BE49-F238E27FC236}">
                  <a16:creationId xmlns:a16="http://schemas.microsoft.com/office/drawing/2014/main" id="{CA32A928-882D-7ED0-329D-F017DA24DD02}"/>
                </a:ext>
              </a:extLst>
            </p:cNvPr>
            <p:cNvSpPr/>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85" name="Freeform: Shape 84">
              <a:extLst>
                <a:ext uri="{FF2B5EF4-FFF2-40B4-BE49-F238E27FC236}">
                  <a16:creationId xmlns:a16="http://schemas.microsoft.com/office/drawing/2014/main" id="{2CDCE925-92A0-50D1-F0F0-B2A49B7969C4}"/>
                </a:ext>
              </a:extLst>
            </p:cNvPr>
            <p:cNvSpPr/>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86" name="Freeform: Shape 85">
              <a:extLst>
                <a:ext uri="{FF2B5EF4-FFF2-40B4-BE49-F238E27FC236}">
                  <a16:creationId xmlns:a16="http://schemas.microsoft.com/office/drawing/2014/main" id="{7759EAC3-BE09-889C-8738-C9FBDBB0EA4D}"/>
                </a:ext>
              </a:extLst>
            </p:cNvPr>
            <p:cNvSpPr/>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87" name="Freeform: Shape 86">
              <a:extLst>
                <a:ext uri="{FF2B5EF4-FFF2-40B4-BE49-F238E27FC236}">
                  <a16:creationId xmlns:a16="http://schemas.microsoft.com/office/drawing/2014/main" id="{57035C30-140A-43F7-3F72-FC1C6D5CA724}"/>
                </a:ext>
              </a:extLst>
            </p:cNvPr>
            <p:cNvSpPr/>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88" name="Freeform: Shape 87">
              <a:extLst>
                <a:ext uri="{FF2B5EF4-FFF2-40B4-BE49-F238E27FC236}">
                  <a16:creationId xmlns:a16="http://schemas.microsoft.com/office/drawing/2014/main" id="{B01CB7B8-8EB4-8D22-F16A-073A336044A9}"/>
                </a:ext>
              </a:extLst>
            </p:cNvPr>
            <p:cNvSpPr/>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89" name="Freeform: Shape 88">
              <a:extLst>
                <a:ext uri="{FF2B5EF4-FFF2-40B4-BE49-F238E27FC236}">
                  <a16:creationId xmlns:a16="http://schemas.microsoft.com/office/drawing/2014/main" id="{5B0BCD90-0C91-B49B-060E-0D1253B46902}"/>
                </a:ext>
              </a:extLst>
            </p:cNvPr>
            <p:cNvSpPr/>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90" name="Freeform: Shape 89">
              <a:extLst>
                <a:ext uri="{FF2B5EF4-FFF2-40B4-BE49-F238E27FC236}">
                  <a16:creationId xmlns:a16="http://schemas.microsoft.com/office/drawing/2014/main" id="{505EA8EF-2406-5BE8-9F7E-B0BF172A7395}"/>
                </a:ext>
              </a:extLst>
            </p:cNvPr>
            <p:cNvSpPr/>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91" name="Freeform: Shape 90">
              <a:extLst>
                <a:ext uri="{FF2B5EF4-FFF2-40B4-BE49-F238E27FC236}">
                  <a16:creationId xmlns:a16="http://schemas.microsoft.com/office/drawing/2014/main" id="{FD9F750B-F530-0AC4-3AB4-3649052B8DC9}"/>
                </a:ext>
              </a:extLst>
            </p:cNvPr>
            <p:cNvSpPr/>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92" name="Freeform: Shape 91">
              <a:extLst>
                <a:ext uri="{FF2B5EF4-FFF2-40B4-BE49-F238E27FC236}">
                  <a16:creationId xmlns:a16="http://schemas.microsoft.com/office/drawing/2014/main" id="{83C2B20E-EFEF-8F30-A904-1725AF05B5EF}"/>
                </a:ext>
              </a:extLst>
            </p:cNvPr>
            <p:cNvSpPr/>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93" name="Freeform: Shape 92">
              <a:extLst>
                <a:ext uri="{FF2B5EF4-FFF2-40B4-BE49-F238E27FC236}">
                  <a16:creationId xmlns:a16="http://schemas.microsoft.com/office/drawing/2014/main" id="{F8CC673F-86E6-BBB8-F069-38017F25A1F4}"/>
                </a:ext>
              </a:extLst>
            </p:cNvPr>
            <p:cNvSpPr/>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94" name="Freeform: Shape 93">
              <a:extLst>
                <a:ext uri="{FF2B5EF4-FFF2-40B4-BE49-F238E27FC236}">
                  <a16:creationId xmlns:a16="http://schemas.microsoft.com/office/drawing/2014/main" id="{59FC32D2-51AB-1226-7B61-DEA52785682C}"/>
                </a:ext>
              </a:extLst>
            </p:cNvPr>
            <p:cNvSpPr/>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95" name="Freeform: Shape 94">
              <a:extLst>
                <a:ext uri="{FF2B5EF4-FFF2-40B4-BE49-F238E27FC236}">
                  <a16:creationId xmlns:a16="http://schemas.microsoft.com/office/drawing/2014/main" id="{574D2F89-A3BA-EB1E-DBCD-14D3F4429417}"/>
                </a:ext>
              </a:extLst>
            </p:cNvPr>
            <p:cNvSpPr/>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96" name="Freeform: Shape 95">
              <a:extLst>
                <a:ext uri="{FF2B5EF4-FFF2-40B4-BE49-F238E27FC236}">
                  <a16:creationId xmlns:a16="http://schemas.microsoft.com/office/drawing/2014/main" id="{0893CDDA-12CE-0E22-C0E6-85C51DCC3E9C}"/>
                </a:ext>
              </a:extLst>
            </p:cNvPr>
            <p:cNvSpPr/>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97" name="Freeform: Shape 96">
              <a:extLst>
                <a:ext uri="{FF2B5EF4-FFF2-40B4-BE49-F238E27FC236}">
                  <a16:creationId xmlns:a16="http://schemas.microsoft.com/office/drawing/2014/main" id="{D40850F3-41E1-E39B-6B19-AE58543B8A76}"/>
                </a:ext>
              </a:extLst>
            </p:cNvPr>
            <p:cNvSpPr/>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98" name="Freeform: Shape 97">
              <a:extLst>
                <a:ext uri="{FF2B5EF4-FFF2-40B4-BE49-F238E27FC236}">
                  <a16:creationId xmlns:a16="http://schemas.microsoft.com/office/drawing/2014/main" id="{F10A87AD-A763-839D-1A95-9E9B8076FBD4}"/>
                </a:ext>
              </a:extLst>
            </p:cNvPr>
            <p:cNvSpPr/>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99" name="Freeform: Shape 98">
              <a:extLst>
                <a:ext uri="{FF2B5EF4-FFF2-40B4-BE49-F238E27FC236}">
                  <a16:creationId xmlns:a16="http://schemas.microsoft.com/office/drawing/2014/main" id="{80DD9BBA-27C3-C7B0-5FE5-124399C6C9E0}"/>
                </a:ext>
              </a:extLst>
            </p:cNvPr>
            <p:cNvSpPr/>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00" name="Freeform: Shape 99">
              <a:extLst>
                <a:ext uri="{FF2B5EF4-FFF2-40B4-BE49-F238E27FC236}">
                  <a16:creationId xmlns:a16="http://schemas.microsoft.com/office/drawing/2014/main" id="{BD2CFB1D-31BA-5F57-A5F2-3DCAD5502F3C}"/>
                </a:ext>
              </a:extLst>
            </p:cNvPr>
            <p:cNvSpPr/>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01" name="Freeform: Shape 100">
              <a:extLst>
                <a:ext uri="{FF2B5EF4-FFF2-40B4-BE49-F238E27FC236}">
                  <a16:creationId xmlns:a16="http://schemas.microsoft.com/office/drawing/2014/main" id="{26091E32-C23E-06F9-E4C1-16C1DBB88028}"/>
                </a:ext>
              </a:extLst>
            </p:cNvPr>
            <p:cNvSpPr/>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02" name="Freeform: Shape 101">
              <a:extLst>
                <a:ext uri="{FF2B5EF4-FFF2-40B4-BE49-F238E27FC236}">
                  <a16:creationId xmlns:a16="http://schemas.microsoft.com/office/drawing/2014/main" id="{94B3C36D-787B-8D71-60FF-F530FF76E192}"/>
                </a:ext>
              </a:extLst>
            </p:cNvPr>
            <p:cNvSpPr/>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03" name="Freeform: Shape 102">
              <a:extLst>
                <a:ext uri="{FF2B5EF4-FFF2-40B4-BE49-F238E27FC236}">
                  <a16:creationId xmlns:a16="http://schemas.microsoft.com/office/drawing/2014/main" id="{BB01B29E-BBB0-0C72-2953-12CCA93D7669}"/>
                </a:ext>
              </a:extLst>
            </p:cNvPr>
            <p:cNvSpPr/>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04" name="Freeform: Shape 103">
              <a:extLst>
                <a:ext uri="{FF2B5EF4-FFF2-40B4-BE49-F238E27FC236}">
                  <a16:creationId xmlns:a16="http://schemas.microsoft.com/office/drawing/2014/main" id="{52E5FC9C-B081-70C7-4995-3FE6D31B8375}"/>
                </a:ext>
              </a:extLst>
            </p:cNvPr>
            <p:cNvSpPr/>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05" name="Freeform: Shape 104">
              <a:extLst>
                <a:ext uri="{FF2B5EF4-FFF2-40B4-BE49-F238E27FC236}">
                  <a16:creationId xmlns:a16="http://schemas.microsoft.com/office/drawing/2014/main" id="{C2C57F6D-83A7-8847-BC1D-5D598D1CA35A}"/>
                </a:ext>
              </a:extLst>
            </p:cNvPr>
            <p:cNvSpPr/>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06" name="Freeform: Shape 105">
              <a:extLst>
                <a:ext uri="{FF2B5EF4-FFF2-40B4-BE49-F238E27FC236}">
                  <a16:creationId xmlns:a16="http://schemas.microsoft.com/office/drawing/2014/main" id="{654BC31E-EEAF-F840-6422-587C8D745919}"/>
                </a:ext>
              </a:extLst>
            </p:cNvPr>
            <p:cNvSpPr/>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07" name="Freeform: Shape 106">
              <a:extLst>
                <a:ext uri="{FF2B5EF4-FFF2-40B4-BE49-F238E27FC236}">
                  <a16:creationId xmlns:a16="http://schemas.microsoft.com/office/drawing/2014/main" id="{7719EFC4-9EE9-81F5-3B38-92BA206A56CB}"/>
                </a:ext>
              </a:extLst>
            </p:cNvPr>
            <p:cNvSpPr/>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08" name="Freeform: Shape 107">
              <a:extLst>
                <a:ext uri="{FF2B5EF4-FFF2-40B4-BE49-F238E27FC236}">
                  <a16:creationId xmlns:a16="http://schemas.microsoft.com/office/drawing/2014/main" id="{25381584-1DC0-2048-4286-2DF81A30B57A}"/>
                </a:ext>
              </a:extLst>
            </p:cNvPr>
            <p:cNvSpPr/>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09" name="Freeform: Shape 108">
              <a:extLst>
                <a:ext uri="{FF2B5EF4-FFF2-40B4-BE49-F238E27FC236}">
                  <a16:creationId xmlns:a16="http://schemas.microsoft.com/office/drawing/2014/main" id="{5D518574-1D71-2018-580A-46358946470A}"/>
                </a:ext>
              </a:extLst>
            </p:cNvPr>
            <p:cNvSpPr/>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10" name="Freeform: Shape 109">
              <a:extLst>
                <a:ext uri="{FF2B5EF4-FFF2-40B4-BE49-F238E27FC236}">
                  <a16:creationId xmlns:a16="http://schemas.microsoft.com/office/drawing/2014/main" id="{EF67E317-AAB5-6A07-A20C-68C963606F2A}"/>
                </a:ext>
              </a:extLst>
            </p:cNvPr>
            <p:cNvSpPr/>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11" name="Freeform: Shape 110">
              <a:extLst>
                <a:ext uri="{FF2B5EF4-FFF2-40B4-BE49-F238E27FC236}">
                  <a16:creationId xmlns:a16="http://schemas.microsoft.com/office/drawing/2014/main" id="{E4CFAB3C-8C4A-1109-E0F3-84728681B305}"/>
                </a:ext>
              </a:extLst>
            </p:cNvPr>
            <p:cNvSpPr/>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12" name="Freeform: Shape 111">
              <a:extLst>
                <a:ext uri="{FF2B5EF4-FFF2-40B4-BE49-F238E27FC236}">
                  <a16:creationId xmlns:a16="http://schemas.microsoft.com/office/drawing/2014/main" id="{D282C562-3B05-53BB-29AB-2253E287DF9D}"/>
                </a:ext>
              </a:extLst>
            </p:cNvPr>
            <p:cNvSpPr/>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13" name="Freeform: Shape 112">
              <a:extLst>
                <a:ext uri="{FF2B5EF4-FFF2-40B4-BE49-F238E27FC236}">
                  <a16:creationId xmlns:a16="http://schemas.microsoft.com/office/drawing/2014/main" id="{169BAAB7-0641-6914-7B8A-2E3B507664F3}"/>
                </a:ext>
              </a:extLst>
            </p:cNvPr>
            <p:cNvSpPr/>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14" name="Freeform: Shape 113">
              <a:extLst>
                <a:ext uri="{FF2B5EF4-FFF2-40B4-BE49-F238E27FC236}">
                  <a16:creationId xmlns:a16="http://schemas.microsoft.com/office/drawing/2014/main" id="{F9EF4600-E7FA-B8C7-E8A7-A7C3111500B3}"/>
                </a:ext>
              </a:extLst>
            </p:cNvPr>
            <p:cNvSpPr/>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15" name="Freeform: Shape 114">
              <a:extLst>
                <a:ext uri="{FF2B5EF4-FFF2-40B4-BE49-F238E27FC236}">
                  <a16:creationId xmlns:a16="http://schemas.microsoft.com/office/drawing/2014/main" id="{20A28CBF-58A8-7D1D-1AE5-DD7C88F2223E}"/>
                </a:ext>
              </a:extLst>
            </p:cNvPr>
            <p:cNvSpPr/>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16" name="Freeform: Shape 115">
              <a:extLst>
                <a:ext uri="{FF2B5EF4-FFF2-40B4-BE49-F238E27FC236}">
                  <a16:creationId xmlns:a16="http://schemas.microsoft.com/office/drawing/2014/main" id="{F59628A4-E4E8-CF08-C0BE-C072F158525B}"/>
                </a:ext>
              </a:extLst>
            </p:cNvPr>
            <p:cNvSpPr/>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17" name="Freeform: Shape 116">
              <a:extLst>
                <a:ext uri="{FF2B5EF4-FFF2-40B4-BE49-F238E27FC236}">
                  <a16:creationId xmlns:a16="http://schemas.microsoft.com/office/drawing/2014/main" id="{D4B58ABB-370B-684F-1010-9973117BD1B6}"/>
                </a:ext>
              </a:extLst>
            </p:cNvPr>
            <p:cNvSpPr/>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18" name="Freeform: Shape 117">
              <a:extLst>
                <a:ext uri="{FF2B5EF4-FFF2-40B4-BE49-F238E27FC236}">
                  <a16:creationId xmlns:a16="http://schemas.microsoft.com/office/drawing/2014/main" id="{7232CE0D-7E58-F1FE-F632-091F064E2850}"/>
                </a:ext>
              </a:extLst>
            </p:cNvPr>
            <p:cNvSpPr/>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19" name="Freeform: Shape 118">
              <a:extLst>
                <a:ext uri="{FF2B5EF4-FFF2-40B4-BE49-F238E27FC236}">
                  <a16:creationId xmlns:a16="http://schemas.microsoft.com/office/drawing/2014/main" id="{D97E9D54-88BB-D7E2-A8EA-DB907B16B946}"/>
                </a:ext>
              </a:extLst>
            </p:cNvPr>
            <p:cNvSpPr/>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20" name="Freeform: Shape 119">
              <a:extLst>
                <a:ext uri="{FF2B5EF4-FFF2-40B4-BE49-F238E27FC236}">
                  <a16:creationId xmlns:a16="http://schemas.microsoft.com/office/drawing/2014/main" id="{7947F47E-DC65-7F27-A142-C4C929EA0739}"/>
                </a:ext>
              </a:extLst>
            </p:cNvPr>
            <p:cNvSpPr/>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21" name="Freeform: Shape 120">
              <a:extLst>
                <a:ext uri="{FF2B5EF4-FFF2-40B4-BE49-F238E27FC236}">
                  <a16:creationId xmlns:a16="http://schemas.microsoft.com/office/drawing/2014/main" id="{764E2500-3D40-E7C3-A0ED-871D07E7564C}"/>
                </a:ext>
              </a:extLst>
            </p:cNvPr>
            <p:cNvSpPr/>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22" name="Freeform: Shape 121">
              <a:extLst>
                <a:ext uri="{FF2B5EF4-FFF2-40B4-BE49-F238E27FC236}">
                  <a16:creationId xmlns:a16="http://schemas.microsoft.com/office/drawing/2014/main" id="{2DA1C022-548D-9EC5-5367-9D385A4681FE}"/>
                </a:ext>
              </a:extLst>
            </p:cNvPr>
            <p:cNvSpPr/>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23" name="Freeform: Shape 122">
              <a:extLst>
                <a:ext uri="{FF2B5EF4-FFF2-40B4-BE49-F238E27FC236}">
                  <a16:creationId xmlns:a16="http://schemas.microsoft.com/office/drawing/2014/main" id="{85FB2995-ECE7-98BD-3212-5681B8195178}"/>
                </a:ext>
              </a:extLst>
            </p:cNvPr>
            <p:cNvSpPr/>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24" name="Freeform: Shape 123">
              <a:extLst>
                <a:ext uri="{FF2B5EF4-FFF2-40B4-BE49-F238E27FC236}">
                  <a16:creationId xmlns:a16="http://schemas.microsoft.com/office/drawing/2014/main" id="{2FD14D30-62C2-7FDD-7385-0FA51B4991F2}"/>
                </a:ext>
              </a:extLst>
            </p:cNvPr>
            <p:cNvSpPr/>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25" name="Freeform: Shape 124">
              <a:extLst>
                <a:ext uri="{FF2B5EF4-FFF2-40B4-BE49-F238E27FC236}">
                  <a16:creationId xmlns:a16="http://schemas.microsoft.com/office/drawing/2014/main" id="{4D779A63-1940-C4F0-861D-69D4225AA83C}"/>
                </a:ext>
              </a:extLst>
            </p:cNvPr>
            <p:cNvSpPr/>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26" name="Freeform: Shape 125">
              <a:extLst>
                <a:ext uri="{FF2B5EF4-FFF2-40B4-BE49-F238E27FC236}">
                  <a16:creationId xmlns:a16="http://schemas.microsoft.com/office/drawing/2014/main" id="{92B90206-00C8-2340-AFA2-705A7E0A4009}"/>
                </a:ext>
              </a:extLst>
            </p:cNvPr>
            <p:cNvSpPr/>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27" name="Freeform: Shape 126">
              <a:extLst>
                <a:ext uri="{FF2B5EF4-FFF2-40B4-BE49-F238E27FC236}">
                  <a16:creationId xmlns:a16="http://schemas.microsoft.com/office/drawing/2014/main" id="{B72B3C34-16F3-B7A2-D61E-20F040735310}"/>
                </a:ext>
              </a:extLst>
            </p:cNvPr>
            <p:cNvSpPr/>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28" name="Freeform: Shape 127">
              <a:extLst>
                <a:ext uri="{FF2B5EF4-FFF2-40B4-BE49-F238E27FC236}">
                  <a16:creationId xmlns:a16="http://schemas.microsoft.com/office/drawing/2014/main" id="{8E6584D5-A610-C0C2-3776-B203F385303C}"/>
                </a:ext>
              </a:extLst>
            </p:cNvPr>
            <p:cNvSpPr/>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29" name="Freeform: Shape 128">
              <a:extLst>
                <a:ext uri="{FF2B5EF4-FFF2-40B4-BE49-F238E27FC236}">
                  <a16:creationId xmlns:a16="http://schemas.microsoft.com/office/drawing/2014/main" id="{B1635DD2-9226-E5A3-C827-C068061311DF}"/>
                </a:ext>
              </a:extLst>
            </p:cNvPr>
            <p:cNvSpPr/>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30" name="Freeform: Shape 129">
              <a:extLst>
                <a:ext uri="{FF2B5EF4-FFF2-40B4-BE49-F238E27FC236}">
                  <a16:creationId xmlns:a16="http://schemas.microsoft.com/office/drawing/2014/main" id="{C4F0CF09-650F-CDDB-9A6A-B452B18D7E53}"/>
                </a:ext>
              </a:extLst>
            </p:cNvPr>
            <p:cNvSpPr/>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31" name="Freeform: Shape 130">
              <a:extLst>
                <a:ext uri="{FF2B5EF4-FFF2-40B4-BE49-F238E27FC236}">
                  <a16:creationId xmlns:a16="http://schemas.microsoft.com/office/drawing/2014/main" id="{D64AE17D-3EB4-54C4-CEA0-EEB98AA0E967}"/>
                </a:ext>
              </a:extLst>
            </p:cNvPr>
            <p:cNvSpPr/>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32" name="Freeform: Shape 131">
              <a:extLst>
                <a:ext uri="{FF2B5EF4-FFF2-40B4-BE49-F238E27FC236}">
                  <a16:creationId xmlns:a16="http://schemas.microsoft.com/office/drawing/2014/main" id="{E6B0E62B-C838-C51F-D16D-B1BB219A2176}"/>
                </a:ext>
              </a:extLst>
            </p:cNvPr>
            <p:cNvSpPr/>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33" name="Freeform: Shape 132">
              <a:extLst>
                <a:ext uri="{FF2B5EF4-FFF2-40B4-BE49-F238E27FC236}">
                  <a16:creationId xmlns:a16="http://schemas.microsoft.com/office/drawing/2014/main" id="{A3A98883-612A-E6D6-9F4D-07394EBDB6C4}"/>
                </a:ext>
              </a:extLst>
            </p:cNvPr>
            <p:cNvSpPr/>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34" name="Freeform: Shape 133">
              <a:extLst>
                <a:ext uri="{FF2B5EF4-FFF2-40B4-BE49-F238E27FC236}">
                  <a16:creationId xmlns:a16="http://schemas.microsoft.com/office/drawing/2014/main" id="{7324A45D-C653-7B53-B075-7850DC8C7BFF}"/>
                </a:ext>
              </a:extLst>
            </p:cNvPr>
            <p:cNvSpPr/>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35" name="Freeform: Shape 134">
              <a:extLst>
                <a:ext uri="{FF2B5EF4-FFF2-40B4-BE49-F238E27FC236}">
                  <a16:creationId xmlns:a16="http://schemas.microsoft.com/office/drawing/2014/main" id="{7BA331E2-287A-93FB-25E2-65A4AE003546}"/>
                </a:ext>
              </a:extLst>
            </p:cNvPr>
            <p:cNvSpPr/>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36" name="Freeform: Shape 135">
              <a:extLst>
                <a:ext uri="{FF2B5EF4-FFF2-40B4-BE49-F238E27FC236}">
                  <a16:creationId xmlns:a16="http://schemas.microsoft.com/office/drawing/2014/main" id="{525029A3-7B4B-B7D2-18F6-2E0452E013EE}"/>
                </a:ext>
              </a:extLst>
            </p:cNvPr>
            <p:cNvSpPr/>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37" name="Freeform: Shape 136">
              <a:extLst>
                <a:ext uri="{FF2B5EF4-FFF2-40B4-BE49-F238E27FC236}">
                  <a16:creationId xmlns:a16="http://schemas.microsoft.com/office/drawing/2014/main" id="{82443C5B-0AFD-8686-B037-50074D35B204}"/>
                </a:ext>
              </a:extLst>
            </p:cNvPr>
            <p:cNvSpPr/>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38" name="Freeform: Shape 137">
              <a:extLst>
                <a:ext uri="{FF2B5EF4-FFF2-40B4-BE49-F238E27FC236}">
                  <a16:creationId xmlns:a16="http://schemas.microsoft.com/office/drawing/2014/main" id="{18EDE94F-3990-4BAA-C38F-3B725865F228}"/>
                </a:ext>
              </a:extLst>
            </p:cNvPr>
            <p:cNvSpPr/>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39" name="Freeform: Shape 138">
              <a:extLst>
                <a:ext uri="{FF2B5EF4-FFF2-40B4-BE49-F238E27FC236}">
                  <a16:creationId xmlns:a16="http://schemas.microsoft.com/office/drawing/2014/main" id="{CEF83C83-56F7-46C5-7F00-864A4F0752E6}"/>
                </a:ext>
              </a:extLst>
            </p:cNvPr>
            <p:cNvSpPr/>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40" name="Freeform: Shape 139">
              <a:extLst>
                <a:ext uri="{FF2B5EF4-FFF2-40B4-BE49-F238E27FC236}">
                  <a16:creationId xmlns:a16="http://schemas.microsoft.com/office/drawing/2014/main" id="{039842C2-F1A5-E6FF-DC8F-857B89D18252}"/>
                </a:ext>
              </a:extLst>
            </p:cNvPr>
            <p:cNvSpPr/>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41" name="Freeform: Shape 140">
              <a:extLst>
                <a:ext uri="{FF2B5EF4-FFF2-40B4-BE49-F238E27FC236}">
                  <a16:creationId xmlns:a16="http://schemas.microsoft.com/office/drawing/2014/main" id="{891F5A15-C36C-3533-D7FA-46F95EB3DA0F}"/>
                </a:ext>
              </a:extLst>
            </p:cNvPr>
            <p:cNvSpPr/>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42" name="Freeform: Shape 141">
              <a:extLst>
                <a:ext uri="{FF2B5EF4-FFF2-40B4-BE49-F238E27FC236}">
                  <a16:creationId xmlns:a16="http://schemas.microsoft.com/office/drawing/2014/main" id="{8081DBED-F238-F82B-9942-BA7AFA55C8F2}"/>
                </a:ext>
              </a:extLst>
            </p:cNvPr>
            <p:cNvSpPr/>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43" name="Freeform: Shape 142">
              <a:extLst>
                <a:ext uri="{FF2B5EF4-FFF2-40B4-BE49-F238E27FC236}">
                  <a16:creationId xmlns:a16="http://schemas.microsoft.com/office/drawing/2014/main" id="{5A793D4D-79E2-4DBF-8875-DD6F980216C6}"/>
                </a:ext>
              </a:extLst>
            </p:cNvPr>
            <p:cNvSpPr/>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44" name="Freeform: Shape 143">
              <a:extLst>
                <a:ext uri="{FF2B5EF4-FFF2-40B4-BE49-F238E27FC236}">
                  <a16:creationId xmlns:a16="http://schemas.microsoft.com/office/drawing/2014/main" id="{30C08BB9-15DF-20C6-7CEE-1F0CB4F0BECC}"/>
                </a:ext>
              </a:extLst>
            </p:cNvPr>
            <p:cNvSpPr/>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45" name="Freeform: Shape 144">
              <a:extLst>
                <a:ext uri="{FF2B5EF4-FFF2-40B4-BE49-F238E27FC236}">
                  <a16:creationId xmlns:a16="http://schemas.microsoft.com/office/drawing/2014/main" id="{9F8807BB-B582-0849-756A-1D38126E2B15}"/>
                </a:ext>
              </a:extLst>
            </p:cNvPr>
            <p:cNvSpPr/>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46" name="Freeform: Shape 145">
              <a:extLst>
                <a:ext uri="{FF2B5EF4-FFF2-40B4-BE49-F238E27FC236}">
                  <a16:creationId xmlns:a16="http://schemas.microsoft.com/office/drawing/2014/main" id="{059DB57E-1408-05E1-183D-FB604389F015}"/>
                </a:ext>
              </a:extLst>
            </p:cNvPr>
            <p:cNvSpPr/>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47" name="Freeform: Shape 146">
              <a:extLst>
                <a:ext uri="{FF2B5EF4-FFF2-40B4-BE49-F238E27FC236}">
                  <a16:creationId xmlns:a16="http://schemas.microsoft.com/office/drawing/2014/main" id="{B64524F8-E6CB-2601-B0DB-3BC829809C46}"/>
                </a:ext>
              </a:extLst>
            </p:cNvPr>
            <p:cNvSpPr/>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48" name="Freeform: Shape 147">
              <a:extLst>
                <a:ext uri="{FF2B5EF4-FFF2-40B4-BE49-F238E27FC236}">
                  <a16:creationId xmlns:a16="http://schemas.microsoft.com/office/drawing/2014/main" id="{C620824A-9383-1302-2DAE-EC4DF5382466}"/>
                </a:ext>
              </a:extLst>
            </p:cNvPr>
            <p:cNvSpPr/>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49" name="Freeform: Shape 148">
              <a:extLst>
                <a:ext uri="{FF2B5EF4-FFF2-40B4-BE49-F238E27FC236}">
                  <a16:creationId xmlns:a16="http://schemas.microsoft.com/office/drawing/2014/main" id="{0C0B7979-1AF2-9ED4-2B1C-56524B252191}"/>
                </a:ext>
              </a:extLst>
            </p:cNvPr>
            <p:cNvSpPr/>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50" name="Freeform: Shape 149">
              <a:extLst>
                <a:ext uri="{FF2B5EF4-FFF2-40B4-BE49-F238E27FC236}">
                  <a16:creationId xmlns:a16="http://schemas.microsoft.com/office/drawing/2014/main" id="{EAF30237-84FF-08C7-F8E8-B259B2C5B315}"/>
                </a:ext>
              </a:extLst>
            </p:cNvPr>
            <p:cNvSpPr/>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51" name="Freeform: Shape 150">
              <a:extLst>
                <a:ext uri="{FF2B5EF4-FFF2-40B4-BE49-F238E27FC236}">
                  <a16:creationId xmlns:a16="http://schemas.microsoft.com/office/drawing/2014/main" id="{DC87D781-71B6-D5C0-13B3-B45CCCFE1EDD}"/>
                </a:ext>
              </a:extLst>
            </p:cNvPr>
            <p:cNvSpPr/>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52" name="Freeform: Shape 151">
              <a:extLst>
                <a:ext uri="{FF2B5EF4-FFF2-40B4-BE49-F238E27FC236}">
                  <a16:creationId xmlns:a16="http://schemas.microsoft.com/office/drawing/2014/main" id="{81EABC1E-0880-BB0D-BF84-8334B2F948B8}"/>
                </a:ext>
              </a:extLst>
            </p:cNvPr>
            <p:cNvSpPr/>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53" name="Freeform: Shape 152">
              <a:extLst>
                <a:ext uri="{FF2B5EF4-FFF2-40B4-BE49-F238E27FC236}">
                  <a16:creationId xmlns:a16="http://schemas.microsoft.com/office/drawing/2014/main" id="{A55578E0-A463-D319-4483-556EE0B335C0}"/>
                </a:ext>
              </a:extLst>
            </p:cNvPr>
            <p:cNvSpPr/>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54" name="Freeform: Shape 153">
              <a:extLst>
                <a:ext uri="{FF2B5EF4-FFF2-40B4-BE49-F238E27FC236}">
                  <a16:creationId xmlns:a16="http://schemas.microsoft.com/office/drawing/2014/main" id="{E9A7CDF0-4767-0FA7-ABF8-DB36D148E430}"/>
                </a:ext>
              </a:extLst>
            </p:cNvPr>
            <p:cNvSpPr/>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55" name="Freeform: Shape 154">
              <a:extLst>
                <a:ext uri="{FF2B5EF4-FFF2-40B4-BE49-F238E27FC236}">
                  <a16:creationId xmlns:a16="http://schemas.microsoft.com/office/drawing/2014/main" id="{482FFA9F-3316-BDF5-FC03-CA8C9219C62F}"/>
                </a:ext>
              </a:extLst>
            </p:cNvPr>
            <p:cNvSpPr/>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56" name="Freeform: Shape 155">
              <a:extLst>
                <a:ext uri="{FF2B5EF4-FFF2-40B4-BE49-F238E27FC236}">
                  <a16:creationId xmlns:a16="http://schemas.microsoft.com/office/drawing/2014/main" id="{26C0022F-C3B0-55B7-0EEE-F68CC8D55791}"/>
                </a:ext>
              </a:extLst>
            </p:cNvPr>
            <p:cNvSpPr/>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57" name="Freeform: Shape 156">
              <a:extLst>
                <a:ext uri="{FF2B5EF4-FFF2-40B4-BE49-F238E27FC236}">
                  <a16:creationId xmlns:a16="http://schemas.microsoft.com/office/drawing/2014/main" id="{B8A60FB8-9D9D-DD49-EF72-E75A3CEC3FB0}"/>
                </a:ext>
              </a:extLst>
            </p:cNvPr>
            <p:cNvSpPr/>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58" name="Freeform: Shape 157">
              <a:extLst>
                <a:ext uri="{FF2B5EF4-FFF2-40B4-BE49-F238E27FC236}">
                  <a16:creationId xmlns:a16="http://schemas.microsoft.com/office/drawing/2014/main" id="{7C3C3852-C210-4150-A842-318817FB3CA6}"/>
                </a:ext>
              </a:extLst>
            </p:cNvPr>
            <p:cNvSpPr/>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59" name="Freeform: Shape 158">
              <a:extLst>
                <a:ext uri="{FF2B5EF4-FFF2-40B4-BE49-F238E27FC236}">
                  <a16:creationId xmlns:a16="http://schemas.microsoft.com/office/drawing/2014/main" id="{247C58AD-4EDD-1692-8825-1B8707559BE5}"/>
                </a:ext>
              </a:extLst>
            </p:cNvPr>
            <p:cNvSpPr/>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60" name="Freeform: Shape 159">
              <a:extLst>
                <a:ext uri="{FF2B5EF4-FFF2-40B4-BE49-F238E27FC236}">
                  <a16:creationId xmlns:a16="http://schemas.microsoft.com/office/drawing/2014/main" id="{95BF7592-8354-25D8-8FE0-9EB31A90195E}"/>
                </a:ext>
              </a:extLst>
            </p:cNvPr>
            <p:cNvSpPr/>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61" name="Freeform: Shape 160">
              <a:extLst>
                <a:ext uri="{FF2B5EF4-FFF2-40B4-BE49-F238E27FC236}">
                  <a16:creationId xmlns:a16="http://schemas.microsoft.com/office/drawing/2014/main" id="{046E7B17-2114-AF76-85D5-28947C56F996}"/>
                </a:ext>
              </a:extLst>
            </p:cNvPr>
            <p:cNvSpPr/>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62" name="Freeform: Shape 161">
              <a:extLst>
                <a:ext uri="{FF2B5EF4-FFF2-40B4-BE49-F238E27FC236}">
                  <a16:creationId xmlns:a16="http://schemas.microsoft.com/office/drawing/2014/main" id="{BFB4CDBC-4D83-7A0F-896E-04CBAE417727}"/>
                </a:ext>
              </a:extLst>
            </p:cNvPr>
            <p:cNvSpPr/>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63" name="Freeform: Shape 162">
              <a:extLst>
                <a:ext uri="{FF2B5EF4-FFF2-40B4-BE49-F238E27FC236}">
                  <a16:creationId xmlns:a16="http://schemas.microsoft.com/office/drawing/2014/main" id="{6D42AD28-679F-7EF6-A06C-9AB3E4CE4FD8}"/>
                </a:ext>
              </a:extLst>
            </p:cNvPr>
            <p:cNvSpPr/>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64" name="Freeform: Shape 163">
              <a:extLst>
                <a:ext uri="{FF2B5EF4-FFF2-40B4-BE49-F238E27FC236}">
                  <a16:creationId xmlns:a16="http://schemas.microsoft.com/office/drawing/2014/main" id="{25A5B259-D59B-AB53-3BB5-AABBBFF459AD}"/>
                </a:ext>
              </a:extLst>
            </p:cNvPr>
            <p:cNvSpPr/>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65" name="Freeform: Shape 164">
              <a:extLst>
                <a:ext uri="{FF2B5EF4-FFF2-40B4-BE49-F238E27FC236}">
                  <a16:creationId xmlns:a16="http://schemas.microsoft.com/office/drawing/2014/main" id="{0B7C818F-A0BA-5D17-7E57-84F64C45AA81}"/>
                </a:ext>
              </a:extLst>
            </p:cNvPr>
            <p:cNvSpPr/>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66" name="Freeform: Shape 165">
              <a:extLst>
                <a:ext uri="{FF2B5EF4-FFF2-40B4-BE49-F238E27FC236}">
                  <a16:creationId xmlns:a16="http://schemas.microsoft.com/office/drawing/2014/main" id="{0998714C-0DB5-7617-4F5F-3D6ECAF26778}"/>
                </a:ext>
              </a:extLst>
            </p:cNvPr>
            <p:cNvSpPr/>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67" name="Freeform: Shape 166">
              <a:extLst>
                <a:ext uri="{FF2B5EF4-FFF2-40B4-BE49-F238E27FC236}">
                  <a16:creationId xmlns:a16="http://schemas.microsoft.com/office/drawing/2014/main" id="{D51FC8DC-B32B-7AE6-251A-9B01B890BB8A}"/>
                </a:ext>
              </a:extLst>
            </p:cNvPr>
            <p:cNvSpPr/>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68" name="Freeform: Shape 167">
              <a:extLst>
                <a:ext uri="{FF2B5EF4-FFF2-40B4-BE49-F238E27FC236}">
                  <a16:creationId xmlns:a16="http://schemas.microsoft.com/office/drawing/2014/main" id="{4F40CB19-5B01-600A-11C7-26788C6D380A}"/>
                </a:ext>
              </a:extLst>
            </p:cNvPr>
            <p:cNvSpPr/>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69" name="Freeform: Shape 168">
              <a:extLst>
                <a:ext uri="{FF2B5EF4-FFF2-40B4-BE49-F238E27FC236}">
                  <a16:creationId xmlns:a16="http://schemas.microsoft.com/office/drawing/2014/main" id="{DBA73D09-A847-14C8-581F-8A83513B676E}"/>
                </a:ext>
              </a:extLst>
            </p:cNvPr>
            <p:cNvSpPr/>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70" name="Freeform: Shape 169">
              <a:extLst>
                <a:ext uri="{FF2B5EF4-FFF2-40B4-BE49-F238E27FC236}">
                  <a16:creationId xmlns:a16="http://schemas.microsoft.com/office/drawing/2014/main" id="{4FB277D9-62E9-0FDC-13F8-18A44FB358A2}"/>
                </a:ext>
              </a:extLst>
            </p:cNvPr>
            <p:cNvSpPr/>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71" name="Freeform: Shape 170">
              <a:extLst>
                <a:ext uri="{FF2B5EF4-FFF2-40B4-BE49-F238E27FC236}">
                  <a16:creationId xmlns:a16="http://schemas.microsoft.com/office/drawing/2014/main" id="{D0DEA4DC-448A-05D7-8914-49ED4CC67E05}"/>
                </a:ext>
              </a:extLst>
            </p:cNvPr>
            <p:cNvSpPr/>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72" name="Freeform: Shape 171">
              <a:extLst>
                <a:ext uri="{FF2B5EF4-FFF2-40B4-BE49-F238E27FC236}">
                  <a16:creationId xmlns:a16="http://schemas.microsoft.com/office/drawing/2014/main" id="{8A141EBB-FDCA-1E23-E62E-807026D81F4E}"/>
                </a:ext>
              </a:extLst>
            </p:cNvPr>
            <p:cNvSpPr/>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73" name="Freeform: Shape 172">
              <a:extLst>
                <a:ext uri="{FF2B5EF4-FFF2-40B4-BE49-F238E27FC236}">
                  <a16:creationId xmlns:a16="http://schemas.microsoft.com/office/drawing/2014/main" id="{E05DD1F4-1091-8C95-456F-22307D3C1FBE}"/>
                </a:ext>
              </a:extLst>
            </p:cNvPr>
            <p:cNvSpPr/>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74" name="Freeform: Shape 173">
              <a:extLst>
                <a:ext uri="{FF2B5EF4-FFF2-40B4-BE49-F238E27FC236}">
                  <a16:creationId xmlns:a16="http://schemas.microsoft.com/office/drawing/2014/main" id="{7C3A496D-4097-3419-3B61-BBDAA44C217B}"/>
                </a:ext>
              </a:extLst>
            </p:cNvPr>
            <p:cNvSpPr/>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75" name="Freeform: Shape 174">
              <a:extLst>
                <a:ext uri="{FF2B5EF4-FFF2-40B4-BE49-F238E27FC236}">
                  <a16:creationId xmlns:a16="http://schemas.microsoft.com/office/drawing/2014/main" id="{1F1618A8-8AFB-FCD1-0F22-435B3764378E}"/>
                </a:ext>
              </a:extLst>
            </p:cNvPr>
            <p:cNvSpPr/>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76" name="Freeform: Shape 175">
              <a:extLst>
                <a:ext uri="{FF2B5EF4-FFF2-40B4-BE49-F238E27FC236}">
                  <a16:creationId xmlns:a16="http://schemas.microsoft.com/office/drawing/2014/main" id="{6AD3CB13-6B96-7E2A-E01F-82703A68E4E7}"/>
                </a:ext>
              </a:extLst>
            </p:cNvPr>
            <p:cNvSpPr/>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77" name="Freeform: Shape 176">
              <a:extLst>
                <a:ext uri="{FF2B5EF4-FFF2-40B4-BE49-F238E27FC236}">
                  <a16:creationId xmlns:a16="http://schemas.microsoft.com/office/drawing/2014/main" id="{CAD3588D-58D8-E925-9CF8-E5B1607C5CDB}"/>
                </a:ext>
              </a:extLst>
            </p:cNvPr>
            <p:cNvSpPr/>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78" name="Freeform: Shape 177">
              <a:extLst>
                <a:ext uri="{FF2B5EF4-FFF2-40B4-BE49-F238E27FC236}">
                  <a16:creationId xmlns:a16="http://schemas.microsoft.com/office/drawing/2014/main" id="{915036E4-B992-37D1-A97C-B71A1D9908E0}"/>
                </a:ext>
              </a:extLst>
            </p:cNvPr>
            <p:cNvSpPr/>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79" name="Freeform: Shape 178">
              <a:extLst>
                <a:ext uri="{FF2B5EF4-FFF2-40B4-BE49-F238E27FC236}">
                  <a16:creationId xmlns:a16="http://schemas.microsoft.com/office/drawing/2014/main" id="{55211AA4-54D6-A36C-F248-F8223814BD60}"/>
                </a:ext>
              </a:extLst>
            </p:cNvPr>
            <p:cNvSpPr/>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80" name="Freeform: Shape 179">
              <a:extLst>
                <a:ext uri="{FF2B5EF4-FFF2-40B4-BE49-F238E27FC236}">
                  <a16:creationId xmlns:a16="http://schemas.microsoft.com/office/drawing/2014/main" id="{45B07451-8CC2-8851-991C-E6D86C5AAFC9}"/>
                </a:ext>
              </a:extLst>
            </p:cNvPr>
            <p:cNvSpPr/>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81" name="Freeform: Shape 180">
              <a:extLst>
                <a:ext uri="{FF2B5EF4-FFF2-40B4-BE49-F238E27FC236}">
                  <a16:creationId xmlns:a16="http://schemas.microsoft.com/office/drawing/2014/main" id="{DE1F39D2-3DAB-BBE2-214D-409F31E2A3B6}"/>
                </a:ext>
              </a:extLst>
            </p:cNvPr>
            <p:cNvSpPr/>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82" name="Freeform: Shape 181">
              <a:extLst>
                <a:ext uri="{FF2B5EF4-FFF2-40B4-BE49-F238E27FC236}">
                  <a16:creationId xmlns:a16="http://schemas.microsoft.com/office/drawing/2014/main" id="{84A374AD-37B1-13B0-34B4-7A329A47D8E7}"/>
                </a:ext>
              </a:extLst>
            </p:cNvPr>
            <p:cNvSpPr/>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83" name="Freeform: Shape 182">
              <a:extLst>
                <a:ext uri="{FF2B5EF4-FFF2-40B4-BE49-F238E27FC236}">
                  <a16:creationId xmlns:a16="http://schemas.microsoft.com/office/drawing/2014/main" id="{1CA2E0A0-4458-2529-00AF-417E4EF2E729}"/>
                </a:ext>
              </a:extLst>
            </p:cNvPr>
            <p:cNvSpPr/>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84" name="Freeform: Shape 183">
              <a:extLst>
                <a:ext uri="{FF2B5EF4-FFF2-40B4-BE49-F238E27FC236}">
                  <a16:creationId xmlns:a16="http://schemas.microsoft.com/office/drawing/2014/main" id="{684F7007-E970-DE8E-7176-75E390543174}"/>
                </a:ext>
              </a:extLst>
            </p:cNvPr>
            <p:cNvSpPr/>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85" name="Freeform: Shape 184">
              <a:extLst>
                <a:ext uri="{FF2B5EF4-FFF2-40B4-BE49-F238E27FC236}">
                  <a16:creationId xmlns:a16="http://schemas.microsoft.com/office/drawing/2014/main" id="{0662E3ED-C4D3-BB6E-794F-E1D4B2D6BE43}"/>
                </a:ext>
              </a:extLst>
            </p:cNvPr>
            <p:cNvSpPr/>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86" name="Freeform: Shape 185">
              <a:extLst>
                <a:ext uri="{FF2B5EF4-FFF2-40B4-BE49-F238E27FC236}">
                  <a16:creationId xmlns:a16="http://schemas.microsoft.com/office/drawing/2014/main" id="{DEDBB6DF-50C6-CBBF-DFEA-E69D7D29563A}"/>
                </a:ext>
              </a:extLst>
            </p:cNvPr>
            <p:cNvSpPr/>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87" name="Freeform: Shape 186">
              <a:extLst>
                <a:ext uri="{FF2B5EF4-FFF2-40B4-BE49-F238E27FC236}">
                  <a16:creationId xmlns:a16="http://schemas.microsoft.com/office/drawing/2014/main" id="{C2B92DC4-1D30-2AB7-5CF7-09880AA02DCE}"/>
                </a:ext>
              </a:extLst>
            </p:cNvPr>
            <p:cNvSpPr/>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88" name="Freeform: Shape 187">
              <a:extLst>
                <a:ext uri="{FF2B5EF4-FFF2-40B4-BE49-F238E27FC236}">
                  <a16:creationId xmlns:a16="http://schemas.microsoft.com/office/drawing/2014/main" id="{6CE6658E-572F-3777-F711-B7F7596253AF}"/>
                </a:ext>
              </a:extLst>
            </p:cNvPr>
            <p:cNvSpPr/>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89" name="Freeform: Shape 188">
              <a:extLst>
                <a:ext uri="{FF2B5EF4-FFF2-40B4-BE49-F238E27FC236}">
                  <a16:creationId xmlns:a16="http://schemas.microsoft.com/office/drawing/2014/main" id="{39106FAE-4F95-E58C-374A-FDE34B25D7DD}"/>
                </a:ext>
              </a:extLst>
            </p:cNvPr>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dirty="0">
                <a:latin typeface="+mn-lt"/>
                <a:cs typeface="+mn-cs"/>
              </a:endParaRPr>
            </a:p>
          </p:txBody>
        </p:sp>
      </p:grpSp>
      <p:grpSp>
        <p:nvGrpSpPr>
          <p:cNvPr id="4" name="Graphic 4">
            <a:extLst>
              <a:ext uri="{FF2B5EF4-FFF2-40B4-BE49-F238E27FC236}">
                <a16:creationId xmlns:a16="http://schemas.microsoft.com/office/drawing/2014/main" id="{FE6DC953-3357-C0E0-031F-B9CCA92F7FF6}"/>
              </a:ext>
            </a:extLst>
          </p:cNvPr>
          <p:cNvGrpSpPr>
            <a:grpSpLocks noGrp="1" noUngrp="1" noRot="1" noChangeAspect="1" noMove="1" noResize="1"/>
          </p:cNvGrpSpPr>
          <p:nvPr/>
        </p:nvGrpSpPr>
        <p:grpSpPr>
          <a:xfrm>
            <a:off x="4680915" y="4748271"/>
            <a:ext cx="1330536" cy="1330521"/>
            <a:chOff x="5734037" y="3067039"/>
            <a:chExt cx="724483" cy="724489"/>
          </a:xfrm>
          <a:solidFill>
            <a:schemeClr val="bg1">
              <a:alpha val="60000"/>
            </a:schemeClr>
          </a:solidFill>
        </p:grpSpPr>
        <p:sp>
          <p:nvSpPr>
            <p:cNvPr id="192" name="Freeform: Shape 191">
              <a:extLst>
                <a:ext uri="{FF2B5EF4-FFF2-40B4-BE49-F238E27FC236}">
                  <a16:creationId xmlns:a16="http://schemas.microsoft.com/office/drawing/2014/main" id="{FFA461F2-6B19-C948-D5B4-EE9811AB1D1C}"/>
                </a:ext>
              </a:extLst>
            </p:cNvPr>
            <p:cNvSpPr/>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93" name="Freeform: Shape 192">
              <a:extLst>
                <a:ext uri="{FF2B5EF4-FFF2-40B4-BE49-F238E27FC236}">
                  <a16:creationId xmlns:a16="http://schemas.microsoft.com/office/drawing/2014/main" id="{FCB33BAB-BD4A-BDF7-A80A-D5DC264AEF0A}"/>
                </a:ext>
              </a:extLst>
            </p:cNvPr>
            <p:cNvSpPr/>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94" name="Freeform: Shape 193">
              <a:extLst>
                <a:ext uri="{FF2B5EF4-FFF2-40B4-BE49-F238E27FC236}">
                  <a16:creationId xmlns:a16="http://schemas.microsoft.com/office/drawing/2014/main" id="{D4E71816-BD41-230D-BAB4-D92CF8D277F7}"/>
                </a:ext>
              </a:extLst>
            </p:cNvPr>
            <p:cNvSpPr/>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95" name="Freeform: Shape 194">
              <a:extLst>
                <a:ext uri="{FF2B5EF4-FFF2-40B4-BE49-F238E27FC236}">
                  <a16:creationId xmlns:a16="http://schemas.microsoft.com/office/drawing/2014/main" id="{4261E2AA-65B6-A2A6-A8A3-BF6C5C9631FF}"/>
                </a:ext>
              </a:extLst>
            </p:cNvPr>
            <p:cNvSpPr/>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96" name="Freeform: Shape 195">
              <a:extLst>
                <a:ext uri="{FF2B5EF4-FFF2-40B4-BE49-F238E27FC236}">
                  <a16:creationId xmlns:a16="http://schemas.microsoft.com/office/drawing/2014/main" id="{906D7660-3BF4-34E9-0E0F-CB5C56CD92FD}"/>
                </a:ext>
              </a:extLst>
            </p:cNvPr>
            <p:cNvSpPr/>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97" name="Freeform: Shape 196">
              <a:extLst>
                <a:ext uri="{FF2B5EF4-FFF2-40B4-BE49-F238E27FC236}">
                  <a16:creationId xmlns:a16="http://schemas.microsoft.com/office/drawing/2014/main" id="{BCF27172-9DC7-0395-513E-242310C6C801}"/>
                </a:ext>
              </a:extLst>
            </p:cNvPr>
            <p:cNvSpPr/>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98" name="Freeform: Shape 197">
              <a:extLst>
                <a:ext uri="{FF2B5EF4-FFF2-40B4-BE49-F238E27FC236}">
                  <a16:creationId xmlns:a16="http://schemas.microsoft.com/office/drawing/2014/main" id="{DE30F85E-940D-096C-23CB-534A8B147741}"/>
                </a:ext>
              </a:extLst>
            </p:cNvPr>
            <p:cNvSpPr/>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199" name="Freeform: Shape 198">
              <a:extLst>
                <a:ext uri="{FF2B5EF4-FFF2-40B4-BE49-F238E27FC236}">
                  <a16:creationId xmlns:a16="http://schemas.microsoft.com/office/drawing/2014/main" id="{9D9FD6B0-6B30-18CE-6C09-4D5FEF9E6D58}"/>
                </a:ext>
              </a:extLst>
            </p:cNvPr>
            <p:cNvSpPr/>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00" name="Freeform: Shape 199">
              <a:extLst>
                <a:ext uri="{FF2B5EF4-FFF2-40B4-BE49-F238E27FC236}">
                  <a16:creationId xmlns:a16="http://schemas.microsoft.com/office/drawing/2014/main" id="{01FAE0D3-B0C2-2AA5-C756-3BF801CDC443}"/>
                </a:ext>
              </a:extLst>
            </p:cNvPr>
            <p:cNvSpPr/>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01" name="Freeform: Shape 200">
              <a:extLst>
                <a:ext uri="{FF2B5EF4-FFF2-40B4-BE49-F238E27FC236}">
                  <a16:creationId xmlns:a16="http://schemas.microsoft.com/office/drawing/2014/main" id="{42AF38F0-A4EB-8079-2338-C375F885232D}"/>
                </a:ext>
              </a:extLst>
            </p:cNvPr>
            <p:cNvSpPr/>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02" name="Freeform: Shape 201">
              <a:extLst>
                <a:ext uri="{FF2B5EF4-FFF2-40B4-BE49-F238E27FC236}">
                  <a16:creationId xmlns:a16="http://schemas.microsoft.com/office/drawing/2014/main" id="{5742F908-828D-D50A-736C-576394207AEB}"/>
                </a:ext>
              </a:extLst>
            </p:cNvPr>
            <p:cNvSpPr/>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03" name="Freeform: Shape 202">
              <a:extLst>
                <a:ext uri="{FF2B5EF4-FFF2-40B4-BE49-F238E27FC236}">
                  <a16:creationId xmlns:a16="http://schemas.microsoft.com/office/drawing/2014/main" id="{C2E343CC-85EF-C323-A238-301951BDA837}"/>
                </a:ext>
              </a:extLst>
            </p:cNvPr>
            <p:cNvSpPr/>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04" name="Freeform: Shape 203">
              <a:extLst>
                <a:ext uri="{FF2B5EF4-FFF2-40B4-BE49-F238E27FC236}">
                  <a16:creationId xmlns:a16="http://schemas.microsoft.com/office/drawing/2014/main" id="{96613DB0-8FF0-9088-A112-55E994920DEE}"/>
                </a:ext>
              </a:extLst>
            </p:cNvPr>
            <p:cNvSpPr/>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05" name="Freeform: Shape 204">
              <a:extLst>
                <a:ext uri="{FF2B5EF4-FFF2-40B4-BE49-F238E27FC236}">
                  <a16:creationId xmlns:a16="http://schemas.microsoft.com/office/drawing/2014/main" id="{2C24041E-DCC0-F514-9666-D867B77A721B}"/>
                </a:ext>
              </a:extLst>
            </p:cNvPr>
            <p:cNvSpPr/>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06" name="Freeform: Shape 205">
              <a:extLst>
                <a:ext uri="{FF2B5EF4-FFF2-40B4-BE49-F238E27FC236}">
                  <a16:creationId xmlns:a16="http://schemas.microsoft.com/office/drawing/2014/main" id="{78E3ACCD-C77B-3BD1-A9C6-84EB630A38EE}"/>
                </a:ext>
              </a:extLst>
            </p:cNvPr>
            <p:cNvSpPr/>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07" name="Freeform: Shape 206">
              <a:extLst>
                <a:ext uri="{FF2B5EF4-FFF2-40B4-BE49-F238E27FC236}">
                  <a16:creationId xmlns:a16="http://schemas.microsoft.com/office/drawing/2014/main" id="{5E4A745F-6239-DA36-819B-AD2B0E2B08CD}"/>
                </a:ext>
              </a:extLst>
            </p:cNvPr>
            <p:cNvSpPr/>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08" name="Freeform: Shape 207">
              <a:extLst>
                <a:ext uri="{FF2B5EF4-FFF2-40B4-BE49-F238E27FC236}">
                  <a16:creationId xmlns:a16="http://schemas.microsoft.com/office/drawing/2014/main" id="{F702E8AD-6B16-23B6-833C-0D1E793157C2}"/>
                </a:ext>
              </a:extLst>
            </p:cNvPr>
            <p:cNvSpPr/>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09" name="Freeform: Shape 208">
              <a:extLst>
                <a:ext uri="{FF2B5EF4-FFF2-40B4-BE49-F238E27FC236}">
                  <a16:creationId xmlns:a16="http://schemas.microsoft.com/office/drawing/2014/main" id="{90A90018-BBAA-E815-5B36-3A22D44F973E}"/>
                </a:ext>
              </a:extLst>
            </p:cNvPr>
            <p:cNvSpPr/>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10" name="Freeform: Shape 209">
              <a:extLst>
                <a:ext uri="{FF2B5EF4-FFF2-40B4-BE49-F238E27FC236}">
                  <a16:creationId xmlns:a16="http://schemas.microsoft.com/office/drawing/2014/main" id="{8BFBAE0B-A16E-409B-D13E-9F0E320CCF56}"/>
                </a:ext>
              </a:extLst>
            </p:cNvPr>
            <p:cNvSpPr/>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11" name="Freeform: Shape 210">
              <a:extLst>
                <a:ext uri="{FF2B5EF4-FFF2-40B4-BE49-F238E27FC236}">
                  <a16:creationId xmlns:a16="http://schemas.microsoft.com/office/drawing/2014/main" id="{957E7A0F-8FAF-8441-6F6D-A212601A7C53}"/>
                </a:ext>
              </a:extLst>
            </p:cNvPr>
            <p:cNvSpPr/>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12" name="Freeform: Shape 211">
              <a:extLst>
                <a:ext uri="{FF2B5EF4-FFF2-40B4-BE49-F238E27FC236}">
                  <a16:creationId xmlns:a16="http://schemas.microsoft.com/office/drawing/2014/main" id="{2138D92F-EECB-2D62-B829-B65B61CF415B}"/>
                </a:ext>
              </a:extLst>
            </p:cNvPr>
            <p:cNvSpPr/>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13" name="Freeform: Shape 212">
              <a:extLst>
                <a:ext uri="{FF2B5EF4-FFF2-40B4-BE49-F238E27FC236}">
                  <a16:creationId xmlns:a16="http://schemas.microsoft.com/office/drawing/2014/main" id="{04FB292E-7EBC-7F03-60D3-BE74977BB830}"/>
                </a:ext>
              </a:extLst>
            </p:cNvPr>
            <p:cNvSpPr/>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14" name="Freeform: Shape 213">
              <a:extLst>
                <a:ext uri="{FF2B5EF4-FFF2-40B4-BE49-F238E27FC236}">
                  <a16:creationId xmlns:a16="http://schemas.microsoft.com/office/drawing/2014/main" id="{80EF8830-F146-D0EE-3CF9-5CADC6E53162}"/>
                </a:ext>
              </a:extLst>
            </p:cNvPr>
            <p:cNvSpPr/>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15" name="Freeform: Shape 214">
              <a:extLst>
                <a:ext uri="{FF2B5EF4-FFF2-40B4-BE49-F238E27FC236}">
                  <a16:creationId xmlns:a16="http://schemas.microsoft.com/office/drawing/2014/main" id="{294D4A17-8987-C8DA-A02C-FB4B2B09A536}"/>
                </a:ext>
              </a:extLst>
            </p:cNvPr>
            <p:cNvSpPr/>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16" name="Freeform: Shape 215">
              <a:extLst>
                <a:ext uri="{FF2B5EF4-FFF2-40B4-BE49-F238E27FC236}">
                  <a16:creationId xmlns:a16="http://schemas.microsoft.com/office/drawing/2014/main" id="{6F7D6CD9-BE1F-488D-F49B-AD9CE54728BC}"/>
                </a:ext>
              </a:extLst>
            </p:cNvPr>
            <p:cNvSpPr/>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17" name="Freeform: Shape 216">
              <a:extLst>
                <a:ext uri="{FF2B5EF4-FFF2-40B4-BE49-F238E27FC236}">
                  <a16:creationId xmlns:a16="http://schemas.microsoft.com/office/drawing/2014/main" id="{3F5B1728-2273-38A3-962E-66C7E9EDD846}"/>
                </a:ext>
              </a:extLst>
            </p:cNvPr>
            <p:cNvSpPr/>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18" name="Freeform: Shape 217">
              <a:extLst>
                <a:ext uri="{FF2B5EF4-FFF2-40B4-BE49-F238E27FC236}">
                  <a16:creationId xmlns:a16="http://schemas.microsoft.com/office/drawing/2014/main" id="{9CCB1AD3-1D3A-9CB8-7BC3-EB520396DC2A}"/>
                </a:ext>
              </a:extLst>
            </p:cNvPr>
            <p:cNvSpPr/>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19" name="Freeform: Shape 218">
              <a:extLst>
                <a:ext uri="{FF2B5EF4-FFF2-40B4-BE49-F238E27FC236}">
                  <a16:creationId xmlns:a16="http://schemas.microsoft.com/office/drawing/2014/main" id="{9EB8BA49-2F55-3EEA-E828-8E75B0F1F75C}"/>
                </a:ext>
              </a:extLst>
            </p:cNvPr>
            <p:cNvSpPr/>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20" name="Freeform: Shape 219">
              <a:extLst>
                <a:ext uri="{FF2B5EF4-FFF2-40B4-BE49-F238E27FC236}">
                  <a16:creationId xmlns:a16="http://schemas.microsoft.com/office/drawing/2014/main" id="{4996779A-5E82-F071-D362-84BA188A11A1}"/>
                </a:ext>
              </a:extLst>
            </p:cNvPr>
            <p:cNvSpPr/>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21" name="Freeform: Shape 220">
              <a:extLst>
                <a:ext uri="{FF2B5EF4-FFF2-40B4-BE49-F238E27FC236}">
                  <a16:creationId xmlns:a16="http://schemas.microsoft.com/office/drawing/2014/main" id="{A882BDA3-5CD6-3BB5-CA1C-60ED6BE7516C}"/>
                </a:ext>
              </a:extLst>
            </p:cNvPr>
            <p:cNvSpPr/>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22" name="Freeform: Shape 221">
              <a:extLst>
                <a:ext uri="{FF2B5EF4-FFF2-40B4-BE49-F238E27FC236}">
                  <a16:creationId xmlns:a16="http://schemas.microsoft.com/office/drawing/2014/main" id="{2488804B-6F5E-C73B-97D7-2BB4C86DA494}"/>
                </a:ext>
              </a:extLst>
            </p:cNvPr>
            <p:cNvSpPr/>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23" name="Freeform: Shape 222">
              <a:extLst>
                <a:ext uri="{FF2B5EF4-FFF2-40B4-BE49-F238E27FC236}">
                  <a16:creationId xmlns:a16="http://schemas.microsoft.com/office/drawing/2014/main" id="{2823F9EB-8FC3-C66E-91CC-30219062BE59}"/>
                </a:ext>
              </a:extLst>
            </p:cNvPr>
            <p:cNvSpPr/>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24" name="Freeform: Shape 223">
              <a:extLst>
                <a:ext uri="{FF2B5EF4-FFF2-40B4-BE49-F238E27FC236}">
                  <a16:creationId xmlns:a16="http://schemas.microsoft.com/office/drawing/2014/main" id="{976F7595-1C64-0D69-FA3D-ED4536308A6F}"/>
                </a:ext>
              </a:extLst>
            </p:cNvPr>
            <p:cNvSpPr/>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25" name="Freeform: Shape 224">
              <a:extLst>
                <a:ext uri="{FF2B5EF4-FFF2-40B4-BE49-F238E27FC236}">
                  <a16:creationId xmlns:a16="http://schemas.microsoft.com/office/drawing/2014/main" id="{442D16DE-BEEA-61F8-8C52-026F765EDD10}"/>
                </a:ext>
              </a:extLst>
            </p:cNvPr>
            <p:cNvSpPr/>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26" name="Freeform: Shape 225">
              <a:extLst>
                <a:ext uri="{FF2B5EF4-FFF2-40B4-BE49-F238E27FC236}">
                  <a16:creationId xmlns:a16="http://schemas.microsoft.com/office/drawing/2014/main" id="{EA2DFCBB-9CE5-0684-247D-3ED7318A69B5}"/>
                </a:ext>
              </a:extLst>
            </p:cNvPr>
            <p:cNvSpPr/>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27" name="Freeform: Shape 226">
              <a:extLst>
                <a:ext uri="{FF2B5EF4-FFF2-40B4-BE49-F238E27FC236}">
                  <a16:creationId xmlns:a16="http://schemas.microsoft.com/office/drawing/2014/main" id="{36285226-4CAC-EC1E-A923-536A2A160175}"/>
                </a:ext>
              </a:extLst>
            </p:cNvPr>
            <p:cNvSpPr/>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28" name="Freeform: Shape 227">
              <a:extLst>
                <a:ext uri="{FF2B5EF4-FFF2-40B4-BE49-F238E27FC236}">
                  <a16:creationId xmlns:a16="http://schemas.microsoft.com/office/drawing/2014/main" id="{95824801-092C-D7E6-5615-A6140A4DD6F1}"/>
                </a:ext>
              </a:extLst>
            </p:cNvPr>
            <p:cNvSpPr/>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29" name="Freeform: Shape 228">
              <a:extLst>
                <a:ext uri="{FF2B5EF4-FFF2-40B4-BE49-F238E27FC236}">
                  <a16:creationId xmlns:a16="http://schemas.microsoft.com/office/drawing/2014/main" id="{715EC3D0-D048-E632-AAA0-236A2DA9C600}"/>
                </a:ext>
              </a:extLst>
            </p:cNvPr>
            <p:cNvSpPr/>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30" name="Freeform: Shape 229">
              <a:extLst>
                <a:ext uri="{FF2B5EF4-FFF2-40B4-BE49-F238E27FC236}">
                  <a16:creationId xmlns:a16="http://schemas.microsoft.com/office/drawing/2014/main" id="{85684F30-03E1-6301-9D66-0B412E7ACDF5}"/>
                </a:ext>
              </a:extLst>
            </p:cNvPr>
            <p:cNvSpPr/>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31" name="Freeform: Shape 230">
              <a:extLst>
                <a:ext uri="{FF2B5EF4-FFF2-40B4-BE49-F238E27FC236}">
                  <a16:creationId xmlns:a16="http://schemas.microsoft.com/office/drawing/2014/main" id="{56B5208D-97F7-F45F-C76B-98234B28FCEC}"/>
                </a:ext>
              </a:extLst>
            </p:cNvPr>
            <p:cNvSpPr/>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32" name="Freeform: Shape 231">
              <a:extLst>
                <a:ext uri="{FF2B5EF4-FFF2-40B4-BE49-F238E27FC236}">
                  <a16:creationId xmlns:a16="http://schemas.microsoft.com/office/drawing/2014/main" id="{298930E2-4E83-50AB-977B-765CDD2E76C4}"/>
                </a:ext>
              </a:extLst>
            </p:cNvPr>
            <p:cNvSpPr/>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33" name="Freeform: Shape 232">
              <a:extLst>
                <a:ext uri="{FF2B5EF4-FFF2-40B4-BE49-F238E27FC236}">
                  <a16:creationId xmlns:a16="http://schemas.microsoft.com/office/drawing/2014/main" id="{59A489DA-533A-FB2A-A84C-DB448F044185}"/>
                </a:ext>
              </a:extLst>
            </p:cNvPr>
            <p:cNvSpPr/>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34" name="Freeform: Shape 233">
              <a:extLst>
                <a:ext uri="{FF2B5EF4-FFF2-40B4-BE49-F238E27FC236}">
                  <a16:creationId xmlns:a16="http://schemas.microsoft.com/office/drawing/2014/main" id="{CFED89B5-B221-BB12-628B-C90103C2499F}"/>
                </a:ext>
              </a:extLst>
            </p:cNvPr>
            <p:cNvSpPr/>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35" name="Freeform: Shape 234">
              <a:extLst>
                <a:ext uri="{FF2B5EF4-FFF2-40B4-BE49-F238E27FC236}">
                  <a16:creationId xmlns:a16="http://schemas.microsoft.com/office/drawing/2014/main" id="{078D586C-7DCE-87FC-26D7-B787EC34CEC4}"/>
                </a:ext>
              </a:extLst>
            </p:cNvPr>
            <p:cNvSpPr/>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36" name="Freeform: Shape 235">
              <a:extLst>
                <a:ext uri="{FF2B5EF4-FFF2-40B4-BE49-F238E27FC236}">
                  <a16:creationId xmlns:a16="http://schemas.microsoft.com/office/drawing/2014/main" id="{2B8C634D-45E9-1C2B-8631-3E831179715A}"/>
                </a:ext>
              </a:extLst>
            </p:cNvPr>
            <p:cNvSpPr/>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37" name="Freeform: Shape 236">
              <a:extLst>
                <a:ext uri="{FF2B5EF4-FFF2-40B4-BE49-F238E27FC236}">
                  <a16:creationId xmlns:a16="http://schemas.microsoft.com/office/drawing/2014/main" id="{D17C59AE-D89B-9F92-E597-CCB82DDE1049}"/>
                </a:ext>
              </a:extLst>
            </p:cNvPr>
            <p:cNvSpPr/>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38" name="Freeform: Shape 237">
              <a:extLst>
                <a:ext uri="{FF2B5EF4-FFF2-40B4-BE49-F238E27FC236}">
                  <a16:creationId xmlns:a16="http://schemas.microsoft.com/office/drawing/2014/main" id="{B1B96477-305D-A82D-C575-9E9118304F5C}"/>
                </a:ext>
              </a:extLst>
            </p:cNvPr>
            <p:cNvSpPr/>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39" name="Freeform: Shape 238">
              <a:extLst>
                <a:ext uri="{FF2B5EF4-FFF2-40B4-BE49-F238E27FC236}">
                  <a16:creationId xmlns:a16="http://schemas.microsoft.com/office/drawing/2014/main" id="{FF518CBC-DABC-D2EE-F24F-B512F77ECF31}"/>
                </a:ext>
              </a:extLst>
            </p:cNvPr>
            <p:cNvSpPr/>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40" name="Freeform: Shape 239">
              <a:extLst>
                <a:ext uri="{FF2B5EF4-FFF2-40B4-BE49-F238E27FC236}">
                  <a16:creationId xmlns:a16="http://schemas.microsoft.com/office/drawing/2014/main" id="{00B6EF92-7726-CDF2-5220-E9849544D0E9}"/>
                </a:ext>
              </a:extLst>
            </p:cNvPr>
            <p:cNvSpPr/>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41" name="Freeform: Shape 240">
              <a:extLst>
                <a:ext uri="{FF2B5EF4-FFF2-40B4-BE49-F238E27FC236}">
                  <a16:creationId xmlns:a16="http://schemas.microsoft.com/office/drawing/2014/main" id="{484A4E84-7C93-AB41-F50D-664F2BDEDC73}"/>
                </a:ext>
              </a:extLst>
            </p:cNvPr>
            <p:cNvSpPr/>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42" name="Freeform: Shape 241">
              <a:extLst>
                <a:ext uri="{FF2B5EF4-FFF2-40B4-BE49-F238E27FC236}">
                  <a16:creationId xmlns:a16="http://schemas.microsoft.com/office/drawing/2014/main" id="{54E26E76-CF54-7F0D-7D88-8DB9A6B3CBBB}"/>
                </a:ext>
              </a:extLst>
            </p:cNvPr>
            <p:cNvSpPr/>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43" name="Freeform: Shape 242">
              <a:extLst>
                <a:ext uri="{FF2B5EF4-FFF2-40B4-BE49-F238E27FC236}">
                  <a16:creationId xmlns:a16="http://schemas.microsoft.com/office/drawing/2014/main" id="{25E4BF67-E90D-36F1-D33A-BA612849BC86}"/>
                </a:ext>
              </a:extLst>
            </p:cNvPr>
            <p:cNvSpPr/>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44" name="Freeform: Shape 243">
              <a:extLst>
                <a:ext uri="{FF2B5EF4-FFF2-40B4-BE49-F238E27FC236}">
                  <a16:creationId xmlns:a16="http://schemas.microsoft.com/office/drawing/2014/main" id="{C626EF6A-195D-8C7D-4F0A-CDB94DD6A01C}"/>
                </a:ext>
              </a:extLst>
            </p:cNvPr>
            <p:cNvSpPr/>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45" name="Freeform: Shape 244">
              <a:extLst>
                <a:ext uri="{FF2B5EF4-FFF2-40B4-BE49-F238E27FC236}">
                  <a16:creationId xmlns:a16="http://schemas.microsoft.com/office/drawing/2014/main" id="{6FD5A0DC-88DE-BB62-1CAC-1447CDA856A9}"/>
                </a:ext>
              </a:extLst>
            </p:cNvPr>
            <p:cNvSpPr/>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46" name="Freeform: Shape 245">
              <a:extLst>
                <a:ext uri="{FF2B5EF4-FFF2-40B4-BE49-F238E27FC236}">
                  <a16:creationId xmlns:a16="http://schemas.microsoft.com/office/drawing/2014/main" id="{E3CC6BF3-4BE1-EE8C-C001-27FBBB3C8A83}"/>
                </a:ext>
              </a:extLst>
            </p:cNvPr>
            <p:cNvSpPr/>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47" name="Freeform: Shape 246">
              <a:extLst>
                <a:ext uri="{FF2B5EF4-FFF2-40B4-BE49-F238E27FC236}">
                  <a16:creationId xmlns:a16="http://schemas.microsoft.com/office/drawing/2014/main" id="{B3513E82-8B87-502E-7232-4B4B6E218246}"/>
                </a:ext>
              </a:extLst>
            </p:cNvPr>
            <p:cNvSpPr/>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48" name="Freeform: Shape 247">
              <a:extLst>
                <a:ext uri="{FF2B5EF4-FFF2-40B4-BE49-F238E27FC236}">
                  <a16:creationId xmlns:a16="http://schemas.microsoft.com/office/drawing/2014/main" id="{25ACB0A6-5575-C31C-C842-C56CEBA694D6}"/>
                </a:ext>
              </a:extLst>
            </p:cNvPr>
            <p:cNvSpPr/>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49" name="Freeform: Shape 248">
              <a:extLst>
                <a:ext uri="{FF2B5EF4-FFF2-40B4-BE49-F238E27FC236}">
                  <a16:creationId xmlns:a16="http://schemas.microsoft.com/office/drawing/2014/main" id="{77656CFF-CAB1-82CA-A061-D8D29B47F895}"/>
                </a:ext>
              </a:extLst>
            </p:cNvPr>
            <p:cNvSpPr/>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50" name="Freeform: Shape 249">
              <a:extLst>
                <a:ext uri="{FF2B5EF4-FFF2-40B4-BE49-F238E27FC236}">
                  <a16:creationId xmlns:a16="http://schemas.microsoft.com/office/drawing/2014/main" id="{76D117D5-B4C2-67B4-6C57-CE5E45BECD4E}"/>
                </a:ext>
              </a:extLst>
            </p:cNvPr>
            <p:cNvSpPr/>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51" name="Freeform: Shape 250">
              <a:extLst>
                <a:ext uri="{FF2B5EF4-FFF2-40B4-BE49-F238E27FC236}">
                  <a16:creationId xmlns:a16="http://schemas.microsoft.com/office/drawing/2014/main" id="{418DADEF-06EF-B6AE-B941-56856DE0A714}"/>
                </a:ext>
              </a:extLst>
            </p:cNvPr>
            <p:cNvSpPr/>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52" name="Freeform: Shape 251">
              <a:extLst>
                <a:ext uri="{FF2B5EF4-FFF2-40B4-BE49-F238E27FC236}">
                  <a16:creationId xmlns:a16="http://schemas.microsoft.com/office/drawing/2014/main" id="{0CAFA7EF-24A5-0A5E-BA6D-6CD62B1CA3AB}"/>
                </a:ext>
              </a:extLst>
            </p:cNvPr>
            <p:cNvSpPr/>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53" name="Freeform: Shape 252">
              <a:extLst>
                <a:ext uri="{FF2B5EF4-FFF2-40B4-BE49-F238E27FC236}">
                  <a16:creationId xmlns:a16="http://schemas.microsoft.com/office/drawing/2014/main" id="{695939F8-0B6E-131B-8B99-3BD9982898A9}"/>
                </a:ext>
              </a:extLst>
            </p:cNvPr>
            <p:cNvSpPr/>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54" name="Freeform: Shape 253">
              <a:extLst>
                <a:ext uri="{FF2B5EF4-FFF2-40B4-BE49-F238E27FC236}">
                  <a16:creationId xmlns:a16="http://schemas.microsoft.com/office/drawing/2014/main" id="{CD607B47-C201-8569-3C5B-9EC404C2A9AD}"/>
                </a:ext>
              </a:extLst>
            </p:cNvPr>
            <p:cNvSpPr/>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55" name="Freeform: Shape 254">
              <a:extLst>
                <a:ext uri="{FF2B5EF4-FFF2-40B4-BE49-F238E27FC236}">
                  <a16:creationId xmlns:a16="http://schemas.microsoft.com/office/drawing/2014/main" id="{5AD21C0A-1A8B-E7C5-A4EF-603D6AC42506}"/>
                </a:ext>
              </a:extLst>
            </p:cNvPr>
            <p:cNvSpPr/>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56" name="Freeform: Shape 255">
              <a:extLst>
                <a:ext uri="{FF2B5EF4-FFF2-40B4-BE49-F238E27FC236}">
                  <a16:creationId xmlns:a16="http://schemas.microsoft.com/office/drawing/2014/main" id="{32FF67E1-1A74-816E-019A-D4FB81B289AA}"/>
                </a:ext>
              </a:extLst>
            </p:cNvPr>
            <p:cNvSpPr/>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57" name="Freeform: Shape 256">
              <a:extLst>
                <a:ext uri="{FF2B5EF4-FFF2-40B4-BE49-F238E27FC236}">
                  <a16:creationId xmlns:a16="http://schemas.microsoft.com/office/drawing/2014/main" id="{48B94673-AB39-5543-0259-34786B8FF0FD}"/>
                </a:ext>
              </a:extLst>
            </p:cNvPr>
            <p:cNvSpPr/>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58" name="Freeform: Shape 257">
              <a:extLst>
                <a:ext uri="{FF2B5EF4-FFF2-40B4-BE49-F238E27FC236}">
                  <a16:creationId xmlns:a16="http://schemas.microsoft.com/office/drawing/2014/main" id="{85D67CBA-7D51-84F4-3EB8-BD7CA00FE1F3}"/>
                </a:ext>
              </a:extLst>
            </p:cNvPr>
            <p:cNvSpPr/>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59" name="Freeform: Shape 258">
              <a:extLst>
                <a:ext uri="{FF2B5EF4-FFF2-40B4-BE49-F238E27FC236}">
                  <a16:creationId xmlns:a16="http://schemas.microsoft.com/office/drawing/2014/main" id="{A02AAB62-FBB2-0824-EB8B-DA5C9A8646A8}"/>
                </a:ext>
              </a:extLst>
            </p:cNvPr>
            <p:cNvSpPr/>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60" name="Freeform: Shape 259">
              <a:extLst>
                <a:ext uri="{FF2B5EF4-FFF2-40B4-BE49-F238E27FC236}">
                  <a16:creationId xmlns:a16="http://schemas.microsoft.com/office/drawing/2014/main" id="{8593B02B-986D-021A-D8D3-C89379122AC5}"/>
                </a:ext>
              </a:extLst>
            </p:cNvPr>
            <p:cNvSpPr/>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61" name="Freeform: Shape 260">
              <a:extLst>
                <a:ext uri="{FF2B5EF4-FFF2-40B4-BE49-F238E27FC236}">
                  <a16:creationId xmlns:a16="http://schemas.microsoft.com/office/drawing/2014/main" id="{8EA6D8A0-B045-C6C7-3237-39E6A3B6ADFF}"/>
                </a:ext>
              </a:extLst>
            </p:cNvPr>
            <p:cNvSpPr/>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62" name="Freeform: Shape 261">
              <a:extLst>
                <a:ext uri="{FF2B5EF4-FFF2-40B4-BE49-F238E27FC236}">
                  <a16:creationId xmlns:a16="http://schemas.microsoft.com/office/drawing/2014/main" id="{F8CAB861-05E5-9448-9901-C05DC1CC3D9E}"/>
                </a:ext>
              </a:extLst>
            </p:cNvPr>
            <p:cNvSpPr/>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63" name="Freeform: Shape 262">
              <a:extLst>
                <a:ext uri="{FF2B5EF4-FFF2-40B4-BE49-F238E27FC236}">
                  <a16:creationId xmlns:a16="http://schemas.microsoft.com/office/drawing/2014/main" id="{8DEE0496-0F3B-0E58-90E5-851158290F87}"/>
                </a:ext>
              </a:extLst>
            </p:cNvPr>
            <p:cNvSpPr/>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64" name="Freeform: Shape 263">
              <a:extLst>
                <a:ext uri="{FF2B5EF4-FFF2-40B4-BE49-F238E27FC236}">
                  <a16:creationId xmlns:a16="http://schemas.microsoft.com/office/drawing/2014/main" id="{718D40F0-ABC5-5938-B4F4-6F5D3D3F3A64}"/>
                </a:ext>
              </a:extLst>
            </p:cNvPr>
            <p:cNvSpPr/>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65" name="Freeform: Shape 264">
              <a:extLst>
                <a:ext uri="{FF2B5EF4-FFF2-40B4-BE49-F238E27FC236}">
                  <a16:creationId xmlns:a16="http://schemas.microsoft.com/office/drawing/2014/main" id="{1BDFE17D-DC95-9538-E16D-265207D7C41A}"/>
                </a:ext>
              </a:extLst>
            </p:cNvPr>
            <p:cNvSpPr/>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66" name="Freeform: Shape 265">
              <a:extLst>
                <a:ext uri="{FF2B5EF4-FFF2-40B4-BE49-F238E27FC236}">
                  <a16:creationId xmlns:a16="http://schemas.microsoft.com/office/drawing/2014/main" id="{F4D00752-7BE6-D6A0-65EB-B7A0B5D251A0}"/>
                </a:ext>
              </a:extLst>
            </p:cNvPr>
            <p:cNvSpPr/>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67" name="Freeform: Shape 266">
              <a:extLst>
                <a:ext uri="{FF2B5EF4-FFF2-40B4-BE49-F238E27FC236}">
                  <a16:creationId xmlns:a16="http://schemas.microsoft.com/office/drawing/2014/main" id="{FA07BD99-6815-555E-C81F-8891E860858A}"/>
                </a:ext>
              </a:extLst>
            </p:cNvPr>
            <p:cNvSpPr/>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68" name="Freeform: Shape 267">
              <a:extLst>
                <a:ext uri="{FF2B5EF4-FFF2-40B4-BE49-F238E27FC236}">
                  <a16:creationId xmlns:a16="http://schemas.microsoft.com/office/drawing/2014/main" id="{46D9D6F1-D0C7-541A-34A7-BD837A64FDBD}"/>
                </a:ext>
              </a:extLst>
            </p:cNvPr>
            <p:cNvSpPr/>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69" name="Freeform: Shape 268">
              <a:extLst>
                <a:ext uri="{FF2B5EF4-FFF2-40B4-BE49-F238E27FC236}">
                  <a16:creationId xmlns:a16="http://schemas.microsoft.com/office/drawing/2014/main" id="{9B4DEFA0-A9E1-6DD4-FA8C-E72E3EEBCAC5}"/>
                </a:ext>
              </a:extLst>
            </p:cNvPr>
            <p:cNvSpPr/>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70" name="Freeform: Shape 269">
              <a:extLst>
                <a:ext uri="{FF2B5EF4-FFF2-40B4-BE49-F238E27FC236}">
                  <a16:creationId xmlns:a16="http://schemas.microsoft.com/office/drawing/2014/main" id="{C97D4649-E151-E504-FEDD-E9E1510A332D}"/>
                </a:ext>
              </a:extLst>
            </p:cNvPr>
            <p:cNvSpPr/>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71" name="Freeform: Shape 270">
              <a:extLst>
                <a:ext uri="{FF2B5EF4-FFF2-40B4-BE49-F238E27FC236}">
                  <a16:creationId xmlns:a16="http://schemas.microsoft.com/office/drawing/2014/main" id="{F39ACEE0-EEAE-17DA-E7B1-FB8DE154FDEB}"/>
                </a:ext>
              </a:extLst>
            </p:cNvPr>
            <p:cNvSpPr/>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72" name="Freeform: Shape 271">
              <a:extLst>
                <a:ext uri="{FF2B5EF4-FFF2-40B4-BE49-F238E27FC236}">
                  <a16:creationId xmlns:a16="http://schemas.microsoft.com/office/drawing/2014/main" id="{2870A92F-1DE5-7D35-6BDC-5DA4B3A52930}"/>
                </a:ext>
              </a:extLst>
            </p:cNvPr>
            <p:cNvSpPr/>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73" name="Freeform: Shape 272">
              <a:extLst>
                <a:ext uri="{FF2B5EF4-FFF2-40B4-BE49-F238E27FC236}">
                  <a16:creationId xmlns:a16="http://schemas.microsoft.com/office/drawing/2014/main" id="{84D47FFE-D9B5-32E0-CC0E-6DA4390E63BD}"/>
                </a:ext>
              </a:extLst>
            </p:cNvPr>
            <p:cNvSpPr/>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74" name="Freeform: Shape 273">
              <a:extLst>
                <a:ext uri="{FF2B5EF4-FFF2-40B4-BE49-F238E27FC236}">
                  <a16:creationId xmlns:a16="http://schemas.microsoft.com/office/drawing/2014/main" id="{DDBB0650-6E4B-AE42-C394-E92369459664}"/>
                </a:ext>
              </a:extLst>
            </p:cNvPr>
            <p:cNvSpPr/>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75" name="Freeform: Shape 274">
              <a:extLst>
                <a:ext uri="{FF2B5EF4-FFF2-40B4-BE49-F238E27FC236}">
                  <a16:creationId xmlns:a16="http://schemas.microsoft.com/office/drawing/2014/main" id="{D8C5F7B1-4798-492E-F8EE-DC13CD5D5274}"/>
                </a:ext>
              </a:extLst>
            </p:cNvPr>
            <p:cNvSpPr/>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76" name="Freeform: Shape 275">
              <a:extLst>
                <a:ext uri="{FF2B5EF4-FFF2-40B4-BE49-F238E27FC236}">
                  <a16:creationId xmlns:a16="http://schemas.microsoft.com/office/drawing/2014/main" id="{72B35954-F660-A54D-BED1-832F3844B7E9}"/>
                </a:ext>
              </a:extLst>
            </p:cNvPr>
            <p:cNvSpPr/>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77" name="Freeform: Shape 276">
              <a:extLst>
                <a:ext uri="{FF2B5EF4-FFF2-40B4-BE49-F238E27FC236}">
                  <a16:creationId xmlns:a16="http://schemas.microsoft.com/office/drawing/2014/main" id="{CE74FE10-F337-A02B-E49C-232D85B35E95}"/>
                </a:ext>
              </a:extLst>
            </p:cNvPr>
            <p:cNvSpPr/>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78" name="Freeform: Shape 277">
              <a:extLst>
                <a:ext uri="{FF2B5EF4-FFF2-40B4-BE49-F238E27FC236}">
                  <a16:creationId xmlns:a16="http://schemas.microsoft.com/office/drawing/2014/main" id="{1F899C45-5AD7-AE03-79AE-4934B8EB895E}"/>
                </a:ext>
              </a:extLst>
            </p:cNvPr>
            <p:cNvSpPr/>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79" name="Freeform: Shape 278">
              <a:extLst>
                <a:ext uri="{FF2B5EF4-FFF2-40B4-BE49-F238E27FC236}">
                  <a16:creationId xmlns:a16="http://schemas.microsoft.com/office/drawing/2014/main" id="{DF4B5BA4-9485-69BC-AA7A-982CB83CAF40}"/>
                </a:ext>
              </a:extLst>
            </p:cNvPr>
            <p:cNvSpPr/>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80" name="Freeform: Shape 279">
              <a:extLst>
                <a:ext uri="{FF2B5EF4-FFF2-40B4-BE49-F238E27FC236}">
                  <a16:creationId xmlns:a16="http://schemas.microsoft.com/office/drawing/2014/main" id="{2101B406-44DC-8109-4E2B-D9C014DCB494}"/>
                </a:ext>
              </a:extLst>
            </p:cNvPr>
            <p:cNvSpPr/>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81" name="Freeform: Shape 280">
              <a:extLst>
                <a:ext uri="{FF2B5EF4-FFF2-40B4-BE49-F238E27FC236}">
                  <a16:creationId xmlns:a16="http://schemas.microsoft.com/office/drawing/2014/main" id="{9AEBA738-E612-A5CE-883B-F093443E2C45}"/>
                </a:ext>
              </a:extLst>
            </p:cNvPr>
            <p:cNvSpPr/>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82" name="Freeform: Shape 281">
              <a:extLst>
                <a:ext uri="{FF2B5EF4-FFF2-40B4-BE49-F238E27FC236}">
                  <a16:creationId xmlns:a16="http://schemas.microsoft.com/office/drawing/2014/main" id="{9B7B8FC1-37AE-8056-D986-6B29CBE5BA3C}"/>
                </a:ext>
              </a:extLst>
            </p:cNvPr>
            <p:cNvSpPr/>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83" name="Freeform: Shape 282">
              <a:extLst>
                <a:ext uri="{FF2B5EF4-FFF2-40B4-BE49-F238E27FC236}">
                  <a16:creationId xmlns:a16="http://schemas.microsoft.com/office/drawing/2014/main" id="{CB944063-70E3-DEB7-33BF-4F9A6C6A1270}"/>
                </a:ext>
              </a:extLst>
            </p:cNvPr>
            <p:cNvSpPr/>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84" name="Freeform: Shape 283">
              <a:extLst>
                <a:ext uri="{FF2B5EF4-FFF2-40B4-BE49-F238E27FC236}">
                  <a16:creationId xmlns:a16="http://schemas.microsoft.com/office/drawing/2014/main" id="{213A5630-55FF-99E4-236E-EB1F9DC4D060}"/>
                </a:ext>
              </a:extLst>
            </p:cNvPr>
            <p:cNvSpPr/>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85" name="Freeform: Shape 284">
              <a:extLst>
                <a:ext uri="{FF2B5EF4-FFF2-40B4-BE49-F238E27FC236}">
                  <a16:creationId xmlns:a16="http://schemas.microsoft.com/office/drawing/2014/main" id="{36D0EB0D-815D-F4BE-F2D1-7C7FBF310500}"/>
                </a:ext>
              </a:extLst>
            </p:cNvPr>
            <p:cNvSpPr/>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86" name="Freeform: Shape 285">
              <a:extLst>
                <a:ext uri="{FF2B5EF4-FFF2-40B4-BE49-F238E27FC236}">
                  <a16:creationId xmlns:a16="http://schemas.microsoft.com/office/drawing/2014/main" id="{50771031-D2BA-0977-FA7B-7FFF8215901C}"/>
                </a:ext>
              </a:extLst>
            </p:cNvPr>
            <p:cNvSpPr/>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87" name="Freeform: Shape 286">
              <a:extLst>
                <a:ext uri="{FF2B5EF4-FFF2-40B4-BE49-F238E27FC236}">
                  <a16:creationId xmlns:a16="http://schemas.microsoft.com/office/drawing/2014/main" id="{C3A305AD-89C9-4EAF-38DA-5FA2D36C113C}"/>
                </a:ext>
              </a:extLst>
            </p:cNvPr>
            <p:cNvSpPr/>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88" name="Freeform: Shape 287">
              <a:extLst>
                <a:ext uri="{FF2B5EF4-FFF2-40B4-BE49-F238E27FC236}">
                  <a16:creationId xmlns:a16="http://schemas.microsoft.com/office/drawing/2014/main" id="{05F2B04B-54B3-473E-0776-AC7447CFD93B}"/>
                </a:ext>
              </a:extLst>
            </p:cNvPr>
            <p:cNvSpPr/>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89" name="Freeform: Shape 288">
              <a:extLst>
                <a:ext uri="{FF2B5EF4-FFF2-40B4-BE49-F238E27FC236}">
                  <a16:creationId xmlns:a16="http://schemas.microsoft.com/office/drawing/2014/main" id="{3B4C7451-A4B6-B525-BC60-3E32D7E0BEFF}"/>
                </a:ext>
              </a:extLst>
            </p:cNvPr>
            <p:cNvSpPr/>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90" name="Freeform: Shape 289">
              <a:extLst>
                <a:ext uri="{FF2B5EF4-FFF2-40B4-BE49-F238E27FC236}">
                  <a16:creationId xmlns:a16="http://schemas.microsoft.com/office/drawing/2014/main" id="{2899FE6A-3916-68CB-F94B-5AE3437D1F57}"/>
                </a:ext>
              </a:extLst>
            </p:cNvPr>
            <p:cNvSpPr/>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91" name="Freeform: Shape 290">
              <a:extLst>
                <a:ext uri="{FF2B5EF4-FFF2-40B4-BE49-F238E27FC236}">
                  <a16:creationId xmlns:a16="http://schemas.microsoft.com/office/drawing/2014/main" id="{242FC406-BB62-7672-0E0C-28C70D5485B5}"/>
                </a:ext>
              </a:extLst>
            </p:cNvPr>
            <p:cNvSpPr/>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92" name="Freeform: Shape 291">
              <a:extLst>
                <a:ext uri="{FF2B5EF4-FFF2-40B4-BE49-F238E27FC236}">
                  <a16:creationId xmlns:a16="http://schemas.microsoft.com/office/drawing/2014/main" id="{7561C49F-4191-F156-5230-BE02FDC2193D}"/>
                </a:ext>
              </a:extLst>
            </p:cNvPr>
            <p:cNvSpPr/>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93" name="Freeform: Shape 292">
              <a:extLst>
                <a:ext uri="{FF2B5EF4-FFF2-40B4-BE49-F238E27FC236}">
                  <a16:creationId xmlns:a16="http://schemas.microsoft.com/office/drawing/2014/main" id="{A85CD49A-132F-0FF1-A015-8D674E845181}"/>
                </a:ext>
              </a:extLst>
            </p:cNvPr>
            <p:cNvSpPr/>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94" name="Freeform: Shape 293">
              <a:extLst>
                <a:ext uri="{FF2B5EF4-FFF2-40B4-BE49-F238E27FC236}">
                  <a16:creationId xmlns:a16="http://schemas.microsoft.com/office/drawing/2014/main" id="{66F92611-29CF-4A3A-46BF-6AF6BDDB5E7F}"/>
                </a:ext>
              </a:extLst>
            </p:cNvPr>
            <p:cNvSpPr/>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95" name="Freeform: Shape 294">
              <a:extLst>
                <a:ext uri="{FF2B5EF4-FFF2-40B4-BE49-F238E27FC236}">
                  <a16:creationId xmlns:a16="http://schemas.microsoft.com/office/drawing/2014/main" id="{E77DCC4F-937E-0013-BD21-27C7ADE17B10}"/>
                </a:ext>
              </a:extLst>
            </p:cNvPr>
            <p:cNvSpPr/>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96" name="Freeform: Shape 295">
              <a:extLst>
                <a:ext uri="{FF2B5EF4-FFF2-40B4-BE49-F238E27FC236}">
                  <a16:creationId xmlns:a16="http://schemas.microsoft.com/office/drawing/2014/main" id="{FEA31B80-0132-0693-CA4E-565210ADAE01}"/>
                </a:ext>
              </a:extLst>
            </p:cNvPr>
            <p:cNvSpPr/>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97" name="Freeform: Shape 296">
              <a:extLst>
                <a:ext uri="{FF2B5EF4-FFF2-40B4-BE49-F238E27FC236}">
                  <a16:creationId xmlns:a16="http://schemas.microsoft.com/office/drawing/2014/main" id="{5E9FB6D1-34CB-9800-B505-B4192598F4B6}"/>
                </a:ext>
              </a:extLst>
            </p:cNvPr>
            <p:cNvSpPr/>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98" name="Freeform: Shape 297">
              <a:extLst>
                <a:ext uri="{FF2B5EF4-FFF2-40B4-BE49-F238E27FC236}">
                  <a16:creationId xmlns:a16="http://schemas.microsoft.com/office/drawing/2014/main" id="{A24C78FE-DA07-98EF-16A8-49440911C237}"/>
                </a:ext>
              </a:extLst>
            </p:cNvPr>
            <p:cNvSpPr/>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299" name="Freeform: Shape 298">
              <a:extLst>
                <a:ext uri="{FF2B5EF4-FFF2-40B4-BE49-F238E27FC236}">
                  <a16:creationId xmlns:a16="http://schemas.microsoft.com/office/drawing/2014/main" id="{16F43AC5-5CBE-B885-A495-7F7AB08C1644}"/>
                </a:ext>
              </a:extLst>
            </p:cNvPr>
            <p:cNvSpPr/>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00" name="Freeform: Shape 299">
              <a:extLst>
                <a:ext uri="{FF2B5EF4-FFF2-40B4-BE49-F238E27FC236}">
                  <a16:creationId xmlns:a16="http://schemas.microsoft.com/office/drawing/2014/main" id="{55C66F11-E470-BB22-43DE-9085B2527B1B}"/>
                </a:ext>
              </a:extLst>
            </p:cNvPr>
            <p:cNvSpPr/>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01" name="Freeform: Shape 300">
              <a:extLst>
                <a:ext uri="{FF2B5EF4-FFF2-40B4-BE49-F238E27FC236}">
                  <a16:creationId xmlns:a16="http://schemas.microsoft.com/office/drawing/2014/main" id="{FBC073B5-51F0-07DA-29D5-D1A5EA1D6BDE}"/>
                </a:ext>
              </a:extLst>
            </p:cNvPr>
            <p:cNvSpPr/>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02" name="Freeform: Shape 301">
              <a:extLst>
                <a:ext uri="{FF2B5EF4-FFF2-40B4-BE49-F238E27FC236}">
                  <a16:creationId xmlns:a16="http://schemas.microsoft.com/office/drawing/2014/main" id="{16205C3D-AD49-62F0-8E2E-7D7D84A5F5C3}"/>
                </a:ext>
              </a:extLst>
            </p:cNvPr>
            <p:cNvSpPr/>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03" name="Freeform: Shape 302">
              <a:extLst>
                <a:ext uri="{FF2B5EF4-FFF2-40B4-BE49-F238E27FC236}">
                  <a16:creationId xmlns:a16="http://schemas.microsoft.com/office/drawing/2014/main" id="{DAB9502A-7212-9B40-D76B-ACF9E1FCCAC2}"/>
                </a:ext>
              </a:extLst>
            </p:cNvPr>
            <p:cNvSpPr/>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04" name="Freeform: Shape 303">
              <a:extLst>
                <a:ext uri="{FF2B5EF4-FFF2-40B4-BE49-F238E27FC236}">
                  <a16:creationId xmlns:a16="http://schemas.microsoft.com/office/drawing/2014/main" id="{A55ED9AB-CA0F-24CD-A557-2722E6BD112D}"/>
                </a:ext>
              </a:extLst>
            </p:cNvPr>
            <p:cNvSpPr/>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05" name="Freeform: Shape 304">
              <a:extLst>
                <a:ext uri="{FF2B5EF4-FFF2-40B4-BE49-F238E27FC236}">
                  <a16:creationId xmlns:a16="http://schemas.microsoft.com/office/drawing/2014/main" id="{8CB92DD4-427D-C33A-719B-5162CA2326FA}"/>
                </a:ext>
              </a:extLst>
            </p:cNvPr>
            <p:cNvSpPr/>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06" name="Freeform: Shape 305">
              <a:extLst>
                <a:ext uri="{FF2B5EF4-FFF2-40B4-BE49-F238E27FC236}">
                  <a16:creationId xmlns:a16="http://schemas.microsoft.com/office/drawing/2014/main" id="{9592E0D5-BFE2-C33F-0A05-86CCB049BD67}"/>
                </a:ext>
              </a:extLst>
            </p:cNvPr>
            <p:cNvSpPr/>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07" name="Freeform: Shape 306">
              <a:extLst>
                <a:ext uri="{FF2B5EF4-FFF2-40B4-BE49-F238E27FC236}">
                  <a16:creationId xmlns:a16="http://schemas.microsoft.com/office/drawing/2014/main" id="{9326A3DF-CE92-B393-9AE3-32CBC61C05FB}"/>
                </a:ext>
              </a:extLst>
            </p:cNvPr>
            <p:cNvSpPr/>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08" name="Freeform: Shape 307">
              <a:extLst>
                <a:ext uri="{FF2B5EF4-FFF2-40B4-BE49-F238E27FC236}">
                  <a16:creationId xmlns:a16="http://schemas.microsoft.com/office/drawing/2014/main" id="{66508BF5-D036-1818-5C85-523582BF22B7}"/>
                </a:ext>
              </a:extLst>
            </p:cNvPr>
            <p:cNvSpPr/>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09" name="Freeform: Shape 308">
              <a:extLst>
                <a:ext uri="{FF2B5EF4-FFF2-40B4-BE49-F238E27FC236}">
                  <a16:creationId xmlns:a16="http://schemas.microsoft.com/office/drawing/2014/main" id="{50EBF90D-8B1D-B570-EB15-A3AFAFC7139B}"/>
                </a:ext>
              </a:extLst>
            </p:cNvPr>
            <p:cNvSpPr/>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10" name="Freeform: Shape 309">
              <a:extLst>
                <a:ext uri="{FF2B5EF4-FFF2-40B4-BE49-F238E27FC236}">
                  <a16:creationId xmlns:a16="http://schemas.microsoft.com/office/drawing/2014/main" id="{8508E61D-F324-EF91-6A41-727EA7353F60}"/>
                </a:ext>
              </a:extLst>
            </p:cNvPr>
            <p:cNvSpPr/>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11" name="Freeform: Shape 310">
              <a:extLst>
                <a:ext uri="{FF2B5EF4-FFF2-40B4-BE49-F238E27FC236}">
                  <a16:creationId xmlns:a16="http://schemas.microsoft.com/office/drawing/2014/main" id="{32D2589C-3E15-A93D-0CB7-69AFA7AC3C77}"/>
                </a:ext>
              </a:extLst>
            </p:cNvPr>
            <p:cNvSpPr/>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12" name="Freeform: Shape 311">
              <a:extLst>
                <a:ext uri="{FF2B5EF4-FFF2-40B4-BE49-F238E27FC236}">
                  <a16:creationId xmlns:a16="http://schemas.microsoft.com/office/drawing/2014/main" id="{E910C6F8-8CD2-52D2-7F05-A47E5BACA308}"/>
                </a:ext>
              </a:extLst>
            </p:cNvPr>
            <p:cNvSpPr/>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13" name="Freeform: Shape 312">
              <a:extLst>
                <a:ext uri="{FF2B5EF4-FFF2-40B4-BE49-F238E27FC236}">
                  <a16:creationId xmlns:a16="http://schemas.microsoft.com/office/drawing/2014/main" id="{F65F8F26-196F-57F8-B3F9-4E9699DC2722}"/>
                </a:ext>
              </a:extLst>
            </p:cNvPr>
            <p:cNvSpPr/>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14" name="Freeform: Shape 313">
              <a:extLst>
                <a:ext uri="{FF2B5EF4-FFF2-40B4-BE49-F238E27FC236}">
                  <a16:creationId xmlns:a16="http://schemas.microsoft.com/office/drawing/2014/main" id="{16322878-6F9A-3879-DEED-A09780B604F1}"/>
                </a:ext>
              </a:extLst>
            </p:cNvPr>
            <p:cNvSpPr/>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15" name="Freeform: Shape 314">
              <a:extLst>
                <a:ext uri="{FF2B5EF4-FFF2-40B4-BE49-F238E27FC236}">
                  <a16:creationId xmlns:a16="http://schemas.microsoft.com/office/drawing/2014/main" id="{3B46C69C-23C6-BDA2-A928-91B25C8F74DF}"/>
                </a:ext>
              </a:extLst>
            </p:cNvPr>
            <p:cNvSpPr/>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16" name="Freeform: Shape 315">
              <a:extLst>
                <a:ext uri="{FF2B5EF4-FFF2-40B4-BE49-F238E27FC236}">
                  <a16:creationId xmlns:a16="http://schemas.microsoft.com/office/drawing/2014/main" id="{523821B4-8A40-4540-9286-7D62FF4F4A1A}"/>
                </a:ext>
              </a:extLst>
            </p:cNvPr>
            <p:cNvSpPr/>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17" name="Freeform: Shape 316">
              <a:extLst>
                <a:ext uri="{FF2B5EF4-FFF2-40B4-BE49-F238E27FC236}">
                  <a16:creationId xmlns:a16="http://schemas.microsoft.com/office/drawing/2014/main" id="{78553BA8-B890-B9FD-5458-010856C9429B}"/>
                </a:ext>
              </a:extLst>
            </p:cNvPr>
            <p:cNvSpPr/>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18" name="Freeform: Shape 317">
              <a:extLst>
                <a:ext uri="{FF2B5EF4-FFF2-40B4-BE49-F238E27FC236}">
                  <a16:creationId xmlns:a16="http://schemas.microsoft.com/office/drawing/2014/main" id="{4E1627F1-C795-B820-5CF4-04DE434519F2}"/>
                </a:ext>
              </a:extLst>
            </p:cNvPr>
            <p:cNvSpPr/>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19" name="Freeform: Shape 318">
              <a:extLst>
                <a:ext uri="{FF2B5EF4-FFF2-40B4-BE49-F238E27FC236}">
                  <a16:creationId xmlns:a16="http://schemas.microsoft.com/office/drawing/2014/main" id="{1D1E2583-38D8-D874-D1D6-E2496D3F6F7B}"/>
                </a:ext>
              </a:extLst>
            </p:cNvPr>
            <p:cNvSpPr/>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20" name="Freeform: Shape 319">
              <a:extLst>
                <a:ext uri="{FF2B5EF4-FFF2-40B4-BE49-F238E27FC236}">
                  <a16:creationId xmlns:a16="http://schemas.microsoft.com/office/drawing/2014/main" id="{0E817B87-CAFD-FD1C-5990-02128AA39B29}"/>
                </a:ext>
              </a:extLst>
            </p:cNvPr>
            <p:cNvSpPr/>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21" name="Freeform: Shape 320">
              <a:extLst>
                <a:ext uri="{FF2B5EF4-FFF2-40B4-BE49-F238E27FC236}">
                  <a16:creationId xmlns:a16="http://schemas.microsoft.com/office/drawing/2014/main" id="{45A0ACF3-8FB5-8395-DF66-39CB8F43A7CC}"/>
                </a:ext>
              </a:extLst>
            </p:cNvPr>
            <p:cNvSpPr/>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22" name="Freeform: Shape 321">
              <a:extLst>
                <a:ext uri="{FF2B5EF4-FFF2-40B4-BE49-F238E27FC236}">
                  <a16:creationId xmlns:a16="http://schemas.microsoft.com/office/drawing/2014/main" id="{B001CF22-45A0-3A5A-6022-ED5E81FEAA9E}"/>
                </a:ext>
              </a:extLst>
            </p:cNvPr>
            <p:cNvSpPr/>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23" name="Freeform: Shape 322">
              <a:extLst>
                <a:ext uri="{FF2B5EF4-FFF2-40B4-BE49-F238E27FC236}">
                  <a16:creationId xmlns:a16="http://schemas.microsoft.com/office/drawing/2014/main" id="{BAD69C15-ED1C-F240-BE88-71077DAB5CCE}"/>
                </a:ext>
              </a:extLst>
            </p:cNvPr>
            <p:cNvSpPr/>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24" name="Freeform: Shape 323">
              <a:extLst>
                <a:ext uri="{FF2B5EF4-FFF2-40B4-BE49-F238E27FC236}">
                  <a16:creationId xmlns:a16="http://schemas.microsoft.com/office/drawing/2014/main" id="{ED9B7132-88C5-231E-C9BA-E5032CBBEACA}"/>
                </a:ext>
              </a:extLst>
            </p:cNvPr>
            <p:cNvSpPr/>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25" name="Freeform: Shape 324">
              <a:extLst>
                <a:ext uri="{FF2B5EF4-FFF2-40B4-BE49-F238E27FC236}">
                  <a16:creationId xmlns:a16="http://schemas.microsoft.com/office/drawing/2014/main" id="{39FA1284-EEAC-3A55-F529-358577A83747}"/>
                </a:ext>
              </a:extLst>
            </p:cNvPr>
            <p:cNvSpPr/>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26" name="Freeform: Shape 325">
              <a:extLst>
                <a:ext uri="{FF2B5EF4-FFF2-40B4-BE49-F238E27FC236}">
                  <a16:creationId xmlns:a16="http://schemas.microsoft.com/office/drawing/2014/main" id="{7272F46A-DBB5-63FE-8E3D-6103B80F5952}"/>
                </a:ext>
              </a:extLst>
            </p:cNvPr>
            <p:cNvSpPr/>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27" name="Freeform: Shape 326">
              <a:extLst>
                <a:ext uri="{FF2B5EF4-FFF2-40B4-BE49-F238E27FC236}">
                  <a16:creationId xmlns:a16="http://schemas.microsoft.com/office/drawing/2014/main" id="{1D858339-578E-3906-FEBA-43FC668CE1DF}"/>
                </a:ext>
              </a:extLst>
            </p:cNvPr>
            <p:cNvSpPr/>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28" name="Freeform: Shape 327">
              <a:extLst>
                <a:ext uri="{FF2B5EF4-FFF2-40B4-BE49-F238E27FC236}">
                  <a16:creationId xmlns:a16="http://schemas.microsoft.com/office/drawing/2014/main" id="{BFF4B5CF-E76B-E153-3DE0-9DAEA6A7FAB7}"/>
                </a:ext>
              </a:extLst>
            </p:cNvPr>
            <p:cNvSpPr/>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29" name="Freeform: Shape 328">
              <a:extLst>
                <a:ext uri="{FF2B5EF4-FFF2-40B4-BE49-F238E27FC236}">
                  <a16:creationId xmlns:a16="http://schemas.microsoft.com/office/drawing/2014/main" id="{40A79BA6-798A-3A17-F53E-FA664F4D10D7}"/>
                </a:ext>
              </a:extLst>
            </p:cNvPr>
            <p:cNvSpPr/>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30" name="Freeform: Shape 329">
              <a:extLst>
                <a:ext uri="{FF2B5EF4-FFF2-40B4-BE49-F238E27FC236}">
                  <a16:creationId xmlns:a16="http://schemas.microsoft.com/office/drawing/2014/main" id="{B276FE82-B8D1-3420-0C20-3DF9B88B4BC5}"/>
                </a:ext>
              </a:extLst>
            </p:cNvPr>
            <p:cNvSpPr/>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31" name="Freeform: Shape 330">
              <a:extLst>
                <a:ext uri="{FF2B5EF4-FFF2-40B4-BE49-F238E27FC236}">
                  <a16:creationId xmlns:a16="http://schemas.microsoft.com/office/drawing/2014/main" id="{4B06034E-EA26-9004-D057-7F1449436AE9}"/>
                </a:ext>
              </a:extLst>
            </p:cNvPr>
            <p:cNvSpPr/>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32" name="Freeform: Shape 331">
              <a:extLst>
                <a:ext uri="{FF2B5EF4-FFF2-40B4-BE49-F238E27FC236}">
                  <a16:creationId xmlns:a16="http://schemas.microsoft.com/office/drawing/2014/main" id="{04CA9992-AFE0-DE7B-B6C3-0D94F68D0CDB}"/>
                </a:ext>
              </a:extLst>
            </p:cNvPr>
            <p:cNvSpPr/>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33" name="Freeform: Shape 332">
              <a:extLst>
                <a:ext uri="{FF2B5EF4-FFF2-40B4-BE49-F238E27FC236}">
                  <a16:creationId xmlns:a16="http://schemas.microsoft.com/office/drawing/2014/main" id="{24F81A3B-CE52-FFEA-64F6-2D50A421386D}"/>
                </a:ext>
              </a:extLst>
            </p:cNvPr>
            <p:cNvSpPr/>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34" name="Freeform: Shape 333">
              <a:extLst>
                <a:ext uri="{FF2B5EF4-FFF2-40B4-BE49-F238E27FC236}">
                  <a16:creationId xmlns:a16="http://schemas.microsoft.com/office/drawing/2014/main" id="{C3377139-FF03-0C43-4451-047255E04173}"/>
                </a:ext>
              </a:extLst>
            </p:cNvPr>
            <p:cNvSpPr/>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35" name="Freeform: Shape 334">
              <a:extLst>
                <a:ext uri="{FF2B5EF4-FFF2-40B4-BE49-F238E27FC236}">
                  <a16:creationId xmlns:a16="http://schemas.microsoft.com/office/drawing/2014/main" id="{45F10943-D353-ED07-A49C-67D7972593E1}"/>
                </a:ext>
              </a:extLst>
            </p:cNvPr>
            <p:cNvSpPr/>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36" name="Freeform: Shape 335">
              <a:extLst>
                <a:ext uri="{FF2B5EF4-FFF2-40B4-BE49-F238E27FC236}">
                  <a16:creationId xmlns:a16="http://schemas.microsoft.com/office/drawing/2014/main" id="{EA3CC008-F009-5C4F-CC99-D1932E3D9D1E}"/>
                </a:ext>
              </a:extLst>
            </p:cNvPr>
            <p:cNvSpPr/>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37" name="Freeform: Shape 336">
              <a:extLst>
                <a:ext uri="{FF2B5EF4-FFF2-40B4-BE49-F238E27FC236}">
                  <a16:creationId xmlns:a16="http://schemas.microsoft.com/office/drawing/2014/main" id="{DF096024-F231-C37C-D0DB-B4ACD2B3063C}"/>
                </a:ext>
              </a:extLst>
            </p:cNvPr>
            <p:cNvSpPr/>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38" name="Freeform: Shape 337">
              <a:extLst>
                <a:ext uri="{FF2B5EF4-FFF2-40B4-BE49-F238E27FC236}">
                  <a16:creationId xmlns:a16="http://schemas.microsoft.com/office/drawing/2014/main" id="{E0DCA6CC-A2CA-DB55-E26F-8E458307A579}"/>
                </a:ext>
              </a:extLst>
            </p:cNvPr>
            <p:cNvSpPr/>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39" name="Freeform: Shape 338">
              <a:extLst>
                <a:ext uri="{FF2B5EF4-FFF2-40B4-BE49-F238E27FC236}">
                  <a16:creationId xmlns:a16="http://schemas.microsoft.com/office/drawing/2014/main" id="{5BEE5ADA-7651-D51F-9706-A07295538BCC}"/>
                </a:ext>
              </a:extLst>
            </p:cNvPr>
            <p:cNvSpPr/>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40" name="Freeform: Shape 339">
              <a:extLst>
                <a:ext uri="{FF2B5EF4-FFF2-40B4-BE49-F238E27FC236}">
                  <a16:creationId xmlns:a16="http://schemas.microsoft.com/office/drawing/2014/main" id="{FEDDB34E-E6E9-9A00-AF1F-946FD4656577}"/>
                </a:ext>
              </a:extLst>
            </p:cNvPr>
            <p:cNvSpPr/>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41" name="Freeform: Shape 340">
              <a:extLst>
                <a:ext uri="{FF2B5EF4-FFF2-40B4-BE49-F238E27FC236}">
                  <a16:creationId xmlns:a16="http://schemas.microsoft.com/office/drawing/2014/main" id="{D316CE41-4B4D-2A6A-D358-13E82E0FD19C}"/>
                </a:ext>
              </a:extLst>
            </p:cNvPr>
            <p:cNvSpPr/>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42" name="Freeform: Shape 341">
              <a:extLst>
                <a:ext uri="{FF2B5EF4-FFF2-40B4-BE49-F238E27FC236}">
                  <a16:creationId xmlns:a16="http://schemas.microsoft.com/office/drawing/2014/main" id="{C0D6873F-323E-13E2-B1C0-6B4671E5AAFC}"/>
                </a:ext>
              </a:extLst>
            </p:cNvPr>
            <p:cNvSpPr/>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43" name="Freeform: Shape 342">
              <a:extLst>
                <a:ext uri="{FF2B5EF4-FFF2-40B4-BE49-F238E27FC236}">
                  <a16:creationId xmlns:a16="http://schemas.microsoft.com/office/drawing/2014/main" id="{E9B86A5A-F897-F0FB-4EDB-7B27316261A5}"/>
                </a:ext>
              </a:extLst>
            </p:cNvPr>
            <p:cNvSpPr/>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44" name="Freeform: Shape 343">
              <a:extLst>
                <a:ext uri="{FF2B5EF4-FFF2-40B4-BE49-F238E27FC236}">
                  <a16:creationId xmlns:a16="http://schemas.microsoft.com/office/drawing/2014/main" id="{DDC23ED7-F8FF-941A-10FA-1708218D68CE}"/>
                </a:ext>
              </a:extLst>
            </p:cNvPr>
            <p:cNvSpPr/>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45" name="Freeform: Shape 344">
              <a:extLst>
                <a:ext uri="{FF2B5EF4-FFF2-40B4-BE49-F238E27FC236}">
                  <a16:creationId xmlns:a16="http://schemas.microsoft.com/office/drawing/2014/main" id="{BF953615-F328-3C4C-E377-55E06C6D16CC}"/>
                </a:ext>
              </a:extLst>
            </p:cNvPr>
            <p:cNvSpPr/>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46" name="Freeform: Shape 345">
              <a:extLst>
                <a:ext uri="{FF2B5EF4-FFF2-40B4-BE49-F238E27FC236}">
                  <a16:creationId xmlns:a16="http://schemas.microsoft.com/office/drawing/2014/main" id="{DDC452CF-95EE-3737-342E-90C044769D01}"/>
                </a:ext>
              </a:extLst>
            </p:cNvPr>
            <p:cNvSpPr/>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47" name="Freeform: Shape 346">
              <a:extLst>
                <a:ext uri="{FF2B5EF4-FFF2-40B4-BE49-F238E27FC236}">
                  <a16:creationId xmlns:a16="http://schemas.microsoft.com/office/drawing/2014/main" id="{1653613B-7789-AB42-DC7A-573555B81F6B}"/>
                </a:ext>
              </a:extLst>
            </p:cNvPr>
            <p:cNvSpPr/>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48" name="Freeform: Shape 347">
              <a:extLst>
                <a:ext uri="{FF2B5EF4-FFF2-40B4-BE49-F238E27FC236}">
                  <a16:creationId xmlns:a16="http://schemas.microsoft.com/office/drawing/2014/main" id="{22EAF87F-64C7-62D6-25DC-F945FC4D1E65}"/>
                </a:ext>
              </a:extLst>
            </p:cNvPr>
            <p:cNvSpPr/>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49" name="Freeform: Shape 348">
              <a:extLst>
                <a:ext uri="{FF2B5EF4-FFF2-40B4-BE49-F238E27FC236}">
                  <a16:creationId xmlns:a16="http://schemas.microsoft.com/office/drawing/2014/main" id="{0C525C33-9F49-66A3-85EB-5AAD63995D96}"/>
                </a:ext>
              </a:extLst>
            </p:cNvPr>
            <p:cNvSpPr/>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50" name="Freeform: Shape 349">
              <a:extLst>
                <a:ext uri="{FF2B5EF4-FFF2-40B4-BE49-F238E27FC236}">
                  <a16:creationId xmlns:a16="http://schemas.microsoft.com/office/drawing/2014/main" id="{13CB0D4A-C3A2-D827-69C6-CD90753A36BE}"/>
                </a:ext>
              </a:extLst>
            </p:cNvPr>
            <p:cNvSpPr/>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51" name="Freeform: Shape 350">
              <a:extLst>
                <a:ext uri="{FF2B5EF4-FFF2-40B4-BE49-F238E27FC236}">
                  <a16:creationId xmlns:a16="http://schemas.microsoft.com/office/drawing/2014/main" id="{EECDF33D-167D-DDD2-C63C-50F85B0D1DC3}"/>
                </a:ext>
              </a:extLst>
            </p:cNvPr>
            <p:cNvSpPr/>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52" name="Freeform: Shape 351">
              <a:extLst>
                <a:ext uri="{FF2B5EF4-FFF2-40B4-BE49-F238E27FC236}">
                  <a16:creationId xmlns:a16="http://schemas.microsoft.com/office/drawing/2014/main" id="{FFEDEDA2-AAA7-8B0E-9EE7-24510F4108C5}"/>
                </a:ext>
              </a:extLst>
            </p:cNvPr>
            <p:cNvSpPr/>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53" name="Freeform: Shape 352">
              <a:extLst>
                <a:ext uri="{FF2B5EF4-FFF2-40B4-BE49-F238E27FC236}">
                  <a16:creationId xmlns:a16="http://schemas.microsoft.com/office/drawing/2014/main" id="{7E750020-E6EC-BAEB-0B0D-3ECF248087F7}"/>
                </a:ext>
              </a:extLst>
            </p:cNvPr>
            <p:cNvSpPr/>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54" name="Freeform: Shape 353">
              <a:extLst>
                <a:ext uri="{FF2B5EF4-FFF2-40B4-BE49-F238E27FC236}">
                  <a16:creationId xmlns:a16="http://schemas.microsoft.com/office/drawing/2014/main" id="{2D1B9E0C-E68B-C6A2-A33A-DBF0B8E84237}"/>
                </a:ext>
              </a:extLst>
            </p:cNvPr>
            <p:cNvSpPr/>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55" name="Freeform: Shape 354">
              <a:extLst>
                <a:ext uri="{FF2B5EF4-FFF2-40B4-BE49-F238E27FC236}">
                  <a16:creationId xmlns:a16="http://schemas.microsoft.com/office/drawing/2014/main" id="{FEF8AE87-BF44-7527-57B2-AF51992BA91D}"/>
                </a:ext>
              </a:extLst>
            </p:cNvPr>
            <p:cNvSpPr/>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56" name="Freeform: Shape 355">
              <a:extLst>
                <a:ext uri="{FF2B5EF4-FFF2-40B4-BE49-F238E27FC236}">
                  <a16:creationId xmlns:a16="http://schemas.microsoft.com/office/drawing/2014/main" id="{46849BC2-774A-26FE-CB81-72FD139DDE55}"/>
                </a:ext>
              </a:extLst>
            </p:cNvPr>
            <p:cNvSpPr/>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57" name="Freeform: Shape 356">
              <a:extLst>
                <a:ext uri="{FF2B5EF4-FFF2-40B4-BE49-F238E27FC236}">
                  <a16:creationId xmlns:a16="http://schemas.microsoft.com/office/drawing/2014/main" id="{54D0D8FA-E921-822D-99A9-4673EF02B81A}"/>
                </a:ext>
              </a:extLst>
            </p:cNvPr>
            <p:cNvSpPr/>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58" name="Freeform: Shape 357">
              <a:extLst>
                <a:ext uri="{FF2B5EF4-FFF2-40B4-BE49-F238E27FC236}">
                  <a16:creationId xmlns:a16="http://schemas.microsoft.com/office/drawing/2014/main" id="{760CCC21-86D7-3BAB-6C4A-997C868E5C92}"/>
                </a:ext>
              </a:extLst>
            </p:cNvPr>
            <p:cNvSpPr/>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59" name="Freeform: Shape 358">
              <a:extLst>
                <a:ext uri="{FF2B5EF4-FFF2-40B4-BE49-F238E27FC236}">
                  <a16:creationId xmlns:a16="http://schemas.microsoft.com/office/drawing/2014/main" id="{7A8BCC84-E4E3-BB15-F41D-2D40FF291D90}"/>
                </a:ext>
              </a:extLst>
            </p:cNvPr>
            <p:cNvSpPr/>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a:latin typeface="+mn-lt"/>
                <a:cs typeface="+mn-cs"/>
              </a:endParaRPr>
            </a:p>
          </p:txBody>
        </p:sp>
        <p:sp>
          <p:nvSpPr>
            <p:cNvPr id="360" name="Freeform: Shape 359">
              <a:extLst>
                <a:ext uri="{FF2B5EF4-FFF2-40B4-BE49-F238E27FC236}">
                  <a16:creationId xmlns:a16="http://schemas.microsoft.com/office/drawing/2014/main" id="{D6A2400C-E569-4577-A2D0-AE1017E326FD}"/>
                </a:ext>
              </a:extLst>
            </p:cNvPr>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anchor="ctr"/>
            <a:lstStyle/>
            <a:p>
              <a:pPr eaLnBrk="1" fontAlgn="auto" hangingPunct="1">
                <a:spcBef>
                  <a:spcPts val="0"/>
                </a:spcBef>
                <a:spcAft>
                  <a:spcPts val="0"/>
                </a:spcAft>
                <a:defRPr/>
              </a:pPr>
              <a:endParaRPr lang="en-US" dirty="0">
                <a:latin typeface="+mn-lt"/>
                <a:cs typeface="+mn-cs"/>
              </a:endParaRPr>
            </a:p>
          </p:txBody>
        </p:sp>
      </p:grpSp>
      <p:sp>
        <p:nvSpPr>
          <p:cNvPr id="27658" name="Θέση περιεχομένου 2">
            <a:extLst>
              <a:ext uri="{FF2B5EF4-FFF2-40B4-BE49-F238E27FC236}">
                <a16:creationId xmlns:a16="http://schemas.microsoft.com/office/drawing/2014/main" id="{7158BBB9-75D9-60AB-3382-9080373A36BB}"/>
              </a:ext>
            </a:extLst>
          </p:cNvPr>
          <p:cNvSpPr>
            <a:spLocks noGrp="1"/>
          </p:cNvSpPr>
          <p:nvPr>
            <p:ph idx="1"/>
          </p:nvPr>
        </p:nvSpPr>
        <p:spPr>
          <a:xfrm>
            <a:off x="6477000" y="1130300"/>
            <a:ext cx="4975225" cy="4351338"/>
          </a:xfrm>
        </p:spPr>
        <p:txBody>
          <a:bodyPr/>
          <a:lstStyle/>
          <a:p>
            <a:r>
              <a:rPr lang="el-GR" altLang="el-GR" sz="2400" dirty="0">
                <a:solidFill>
                  <a:schemeClr val="bg1"/>
                </a:solidFill>
              </a:rPr>
              <a:t>The </a:t>
            </a:r>
            <a:r>
              <a:rPr lang="el-GR" altLang="el-GR" sz="2400" dirty="0" err="1">
                <a:solidFill>
                  <a:schemeClr val="bg1"/>
                </a:solidFill>
              </a:rPr>
              <a:t>materials</a:t>
            </a:r>
            <a:r>
              <a:rPr lang="el-GR" altLang="el-GR" sz="2400" dirty="0">
                <a:solidFill>
                  <a:schemeClr val="bg1"/>
                </a:solidFill>
              </a:rPr>
              <a:t> </a:t>
            </a:r>
            <a:r>
              <a:rPr lang="el-GR" altLang="el-GR" sz="2400" dirty="0" err="1">
                <a:solidFill>
                  <a:schemeClr val="bg1"/>
                </a:solidFill>
              </a:rPr>
              <a:t>with</a:t>
            </a:r>
            <a:r>
              <a:rPr lang="el-GR" altLang="el-GR" sz="2400" dirty="0">
                <a:solidFill>
                  <a:schemeClr val="bg1"/>
                </a:solidFill>
              </a:rPr>
              <a:t> </a:t>
            </a:r>
            <a:r>
              <a:rPr lang="el-GR" altLang="el-GR" sz="2400" dirty="0" err="1">
                <a:solidFill>
                  <a:schemeClr val="bg1"/>
                </a:solidFill>
              </a:rPr>
              <a:t>which</a:t>
            </a:r>
            <a:r>
              <a:rPr lang="el-GR" altLang="el-GR" sz="2400" dirty="0">
                <a:solidFill>
                  <a:schemeClr val="bg1"/>
                </a:solidFill>
              </a:rPr>
              <a:t> a </a:t>
            </a:r>
            <a:r>
              <a:rPr lang="el-GR" altLang="el-GR" sz="2400" dirty="0" err="1">
                <a:solidFill>
                  <a:schemeClr val="bg1"/>
                </a:solidFill>
              </a:rPr>
              <a:t>puppet</a:t>
            </a:r>
            <a:r>
              <a:rPr lang="el-GR" altLang="el-GR" sz="2400" dirty="0">
                <a:solidFill>
                  <a:schemeClr val="bg1"/>
                </a:solidFill>
              </a:rPr>
              <a:t> </a:t>
            </a:r>
            <a:r>
              <a:rPr lang="el-GR" altLang="el-GR" sz="2400" dirty="0" err="1">
                <a:solidFill>
                  <a:schemeClr val="bg1"/>
                </a:solidFill>
              </a:rPr>
              <a:t>is</a:t>
            </a:r>
            <a:r>
              <a:rPr lang="el-GR" altLang="el-GR" sz="2400" dirty="0">
                <a:solidFill>
                  <a:schemeClr val="bg1"/>
                </a:solidFill>
              </a:rPr>
              <a:t> </a:t>
            </a:r>
            <a:r>
              <a:rPr lang="el-GR" altLang="el-GR" sz="2400" dirty="0" err="1">
                <a:solidFill>
                  <a:schemeClr val="bg1"/>
                </a:solidFill>
              </a:rPr>
              <a:t>made</a:t>
            </a:r>
            <a:r>
              <a:rPr lang="el-GR" altLang="el-GR" sz="2400" dirty="0">
                <a:solidFill>
                  <a:schemeClr val="bg1"/>
                </a:solidFill>
              </a:rPr>
              <a:t> </a:t>
            </a:r>
            <a:r>
              <a:rPr lang="el-GR" altLang="el-GR" sz="2400" dirty="0" err="1">
                <a:solidFill>
                  <a:schemeClr val="bg1"/>
                </a:solidFill>
              </a:rPr>
              <a:t>are</a:t>
            </a:r>
            <a:r>
              <a:rPr lang="el-GR" altLang="el-GR" sz="2400" dirty="0">
                <a:solidFill>
                  <a:schemeClr val="bg1"/>
                </a:solidFill>
              </a:rPr>
              <a:t> </a:t>
            </a:r>
            <a:r>
              <a:rPr lang="el-GR" altLang="el-GR" sz="2400" dirty="0" err="1">
                <a:solidFill>
                  <a:schemeClr val="bg1"/>
                </a:solidFill>
              </a:rPr>
              <a:t>many</a:t>
            </a:r>
            <a:r>
              <a:rPr lang="el-GR" altLang="el-GR" sz="2400" dirty="0">
                <a:solidFill>
                  <a:schemeClr val="bg1"/>
                </a:solidFill>
              </a:rPr>
              <a:t> and </a:t>
            </a:r>
            <a:r>
              <a:rPr lang="el-GR" altLang="el-GR" sz="2400" dirty="0" err="1">
                <a:solidFill>
                  <a:schemeClr val="bg1"/>
                </a:solidFill>
              </a:rPr>
              <a:t>are</a:t>
            </a:r>
            <a:r>
              <a:rPr lang="el-GR" altLang="el-GR" sz="2400" dirty="0">
                <a:solidFill>
                  <a:schemeClr val="bg1"/>
                </a:solidFill>
              </a:rPr>
              <a:t> </a:t>
            </a:r>
            <a:r>
              <a:rPr lang="el-GR" altLang="el-GR" sz="2400" dirty="0" err="1">
                <a:solidFill>
                  <a:schemeClr val="bg1"/>
                </a:solidFill>
              </a:rPr>
              <a:t>chosen</a:t>
            </a:r>
            <a:r>
              <a:rPr lang="el-GR" altLang="el-GR" sz="2400" dirty="0">
                <a:solidFill>
                  <a:schemeClr val="bg1"/>
                </a:solidFill>
              </a:rPr>
              <a:t> </a:t>
            </a:r>
            <a:r>
              <a:rPr lang="el-GR" altLang="el-GR" sz="2400" dirty="0" err="1">
                <a:solidFill>
                  <a:schemeClr val="bg1"/>
                </a:solidFill>
              </a:rPr>
              <a:t>by</a:t>
            </a:r>
            <a:r>
              <a:rPr lang="el-GR" altLang="el-GR" sz="2400" dirty="0">
                <a:solidFill>
                  <a:schemeClr val="bg1"/>
                </a:solidFill>
              </a:rPr>
              <a:t> the </a:t>
            </a:r>
            <a:r>
              <a:rPr lang="el-GR" altLang="el-GR" sz="2400" dirty="0" err="1">
                <a:solidFill>
                  <a:schemeClr val="bg1"/>
                </a:solidFill>
              </a:rPr>
              <a:t>artist</a:t>
            </a:r>
            <a:r>
              <a:rPr lang="el-GR" altLang="el-GR" sz="2400" dirty="0">
                <a:solidFill>
                  <a:schemeClr val="bg1"/>
                </a:solidFill>
              </a:rPr>
              <a:t>.</a:t>
            </a:r>
          </a:p>
          <a:p>
            <a:r>
              <a:rPr lang="el-GR" altLang="el-GR" sz="2400" dirty="0">
                <a:solidFill>
                  <a:schemeClr val="bg1"/>
                </a:solidFill>
              </a:rPr>
              <a:t>The </a:t>
            </a:r>
            <a:r>
              <a:rPr lang="el-GR" altLang="el-GR" sz="2400" dirty="0" err="1">
                <a:solidFill>
                  <a:schemeClr val="bg1"/>
                </a:solidFill>
              </a:rPr>
              <a:t>most</a:t>
            </a:r>
            <a:r>
              <a:rPr lang="el-GR" altLang="el-GR" sz="2400" dirty="0">
                <a:solidFill>
                  <a:schemeClr val="bg1"/>
                </a:solidFill>
              </a:rPr>
              <a:t> </a:t>
            </a:r>
            <a:r>
              <a:rPr lang="el-GR" altLang="el-GR" sz="2400" dirty="0" err="1">
                <a:solidFill>
                  <a:schemeClr val="bg1"/>
                </a:solidFill>
              </a:rPr>
              <a:t>common</a:t>
            </a:r>
            <a:r>
              <a:rPr lang="el-GR" altLang="el-GR" sz="2400" dirty="0">
                <a:solidFill>
                  <a:schemeClr val="bg1"/>
                </a:solidFill>
              </a:rPr>
              <a:t> </a:t>
            </a:r>
            <a:r>
              <a:rPr lang="el-GR" altLang="el-GR" sz="2400" dirty="0" err="1">
                <a:solidFill>
                  <a:schemeClr val="bg1"/>
                </a:solidFill>
              </a:rPr>
              <a:t>are</a:t>
            </a:r>
            <a:r>
              <a:rPr lang="el-GR" altLang="el-GR" sz="2400" dirty="0">
                <a:solidFill>
                  <a:schemeClr val="bg1"/>
                </a:solidFill>
              </a:rPr>
              <a:t> </a:t>
            </a:r>
            <a:r>
              <a:rPr lang="el-GR" altLang="el-GR" sz="2400" dirty="0" err="1">
                <a:solidFill>
                  <a:schemeClr val="bg1"/>
                </a:solidFill>
              </a:rPr>
              <a:t>paper</a:t>
            </a:r>
            <a:r>
              <a:rPr lang="el-GR" altLang="el-GR" sz="2400" dirty="0">
                <a:solidFill>
                  <a:schemeClr val="bg1"/>
                </a:solidFill>
              </a:rPr>
              <a:t>, </a:t>
            </a:r>
            <a:r>
              <a:rPr lang="el-GR" altLang="el-GR" sz="2400" dirty="0" err="1">
                <a:solidFill>
                  <a:schemeClr val="bg1"/>
                </a:solidFill>
              </a:rPr>
              <a:t>fabric</a:t>
            </a:r>
            <a:r>
              <a:rPr lang="el-GR" altLang="el-GR" sz="2400" dirty="0">
                <a:solidFill>
                  <a:schemeClr val="bg1"/>
                </a:solidFill>
              </a:rPr>
              <a:t>, </a:t>
            </a:r>
            <a:r>
              <a:rPr lang="el-GR" altLang="el-GR" sz="2400" dirty="0" err="1">
                <a:solidFill>
                  <a:schemeClr val="bg1"/>
                </a:solidFill>
              </a:rPr>
              <a:t>pulp</a:t>
            </a:r>
            <a:r>
              <a:rPr lang="el-GR" altLang="el-GR" sz="2400" dirty="0">
                <a:solidFill>
                  <a:schemeClr val="bg1"/>
                </a:solidFill>
              </a:rPr>
              <a:t>, </a:t>
            </a:r>
            <a:r>
              <a:rPr lang="el-GR" altLang="el-GR" sz="2400" dirty="0" err="1">
                <a:solidFill>
                  <a:schemeClr val="bg1"/>
                </a:solidFill>
              </a:rPr>
              <a:t>rubber</a:t>
            </a:r>
            <a:r>
              <a:rPr lang="el-GR" altLang="el-GR" sz="2400" dirty="0">
                <a:solidFill>
                  <a:schemeClr val="bg1"/>
                </a:solidFill>
              </a:rPr>
              <a:t>, </a:t>
            </a:r>
            <a:r>
              <a:rPr lang="el-GR" altLang="el-GR" sz="2400" dirty="0" err="1">
                <a:solidFill>
                  <a:schemeClr val="bg1"/>
                </a:solidFill>
              </a:rPr>
              <a:t>sponge</a:t>
            </a:r>
            <a:r>
              <a:rPr lang="el-GR" altLang="el-GR" sz="2400" dirty="0">
                <a:solidFill>
                  <a:schemeClr val="bg1"/>
                </a:solidFill>
              </a:rPr>
              <a:t>, </a:t>
            </a:r>
            <a:r>
              <a:rPr lang="el-GR" altLang="el-GR" sz="2400" dirty="0" err="1">
                <a:solidFill>
                  <a:schemeClr val="bg1"/>
                </a:solidFill>
              </a:rPr>
              <a:t>Styrofoam</a:t>
            </a:r>
            <a:r>
              <a:rPr lang="el-GR" altLang="el-GR" sz="2400" dirty="0">
                <a:solidFill>
                  <a:schemeClr val="bg1"/>
                </a:solidFill>
              </a:rPr>
              <a:t>, </a:t>
            </a:r>
            <a:r>
              <a:rPr lang="el-GR" altLang="el-GR" sz="2400" dirty="0" err="1">
                <a:solidFill>
                  <a:schemeClr val="bg1"/>
                </a:solidFill>
              </a:rPr>
              <a:t>wood</a:t>
            </a:r>
            <a:r>
              <a:rPr lang="el-GR" altLang="el-GR" sz="2400" dirty="0">
                <a:solidFill>
                  <a:schemeClr val="bg1"/>
                </a:solidFill>
              </a:rPr>
              <a:t>, </a:t>
            </a:r>
            <a:r>
              <a:rPr lang="el-GR" altLang="el-GR" sz="2400" dirty="0" err="1">
                <a:solidFill>
                  <a:schemeClr val="bg1"/>
                </a:solidFill>
              </a:rPr>
              <a:t>metal</a:t>
            </a:r>
            <a:r>
              <a:rPr lang="el-GR" altLang="el-GR" sz="2400" dirty="0">
                <a:solidFill>
                  <a:schemeClr val="bg1"/>
                </a:solidFill>
              </a:rPr>
              <a:t>, </a:t>
            </a:r>
            <a:r>
              <a:rPr lang="el-GR" altLang="el-GR" sz="2400" dirty="0" err="1">
                <a:solidFill>
                  <a:schemeClr val="bg1"/>
                </a:solidFill>
              </a:rPr>
              <a:t>thread</a:t>
            </a:r>
            <a:r>
              <a:rPr lang="el-GR" altLang="el-GR" sz="2400" dirty="0">
                <a:solidFill>
                  <a:schemeClr val="bg1"/>
                </a:solidFill>
              </a:rPr>
              <a:t>, </a:t>
            </a:r>
            <a:r>
              <a:rPr lang="el-GR" altLang="el-GR" sz="2400" dirty="0" err="1">
                <a:solidFill>
                  <a:schemeClr val="bg1"/>
                </a:solidFill>
              </a:rPr>
              <a:t>felt</a:t>
            </a:r>
            <a:r>
              <a:rPr lang="el-GR" altLang="el-GR" sz="2400" dirty="0">
                <a:solidFill>
                  <a:schemeClr val="bg1"/>
                </a:solidFill>
              </a:rPr>
              <a:t>, </a:t>
            </a:r>
            <a:r>
              <a:rPr lang="el-GR" altLang="el-GR" sz="2400" dirty="0" err="1">
                <a:solidFill>
                  <a:schemeClr val="bg1"/>
                </a:solidFill>
              </a:rPr>
              <a:t>beads</a:t>
            </a:r>
            <a:r>
              <a:rPr lang="el-GR" altLang="el-GR" sz="2400" dirty="0">
                <a:solidFill>
                  <a:schemeClr val="bg1"/>
                </a:solidFill>
              </a:rPr>
              <a:t>, </a:t>
            </a:r>
            <a:r>
              <a:rPr lang="el-GR" altLang="el-GR" sz="2400" dirty="0" err="1">
                <a:solidFill>
                  <a:schemeClr val="bg1"/>
                </a:solidFill>
              </a:rPr>
              <a:t>ribbons</a:t>
            </a:r>
            <a:r>
              <a:rPr lang="el-GR" altLang="el-GR" sz="2400" dirty="0">
                <a:solidFill>
                  <a:schemeClr val="bg1"/>
                </a:solidFill>
              </a:rPr>
              <a:t>, </a:t>
            </a:r>
            <a:r>
              <a:rPr lang="el-GR" altLang="el-GR" sz="2400" dirty="0" err="1">
                <a:solidFill>
                  <a:schemeClr val="bg1"/>
                </a:solidFill>
              </a:rPr>
              <a:t>buttons</a:t>
            </a:r>
            <a:r>
              <a:rPr lang="el-GR" altLang="el-GR" sz="2400" dirty="0">
                <a:solidFill>
                  <a:schemeClr val="bg1"/>
                </a:solidFill>
              </a:rPr>
              <a:t>, </a:t>
            </a:r>
            <a:r>
              <a:rPr lang="el-GR" altLang="el-GR" sz="2400" dirty="0" err="1">
                <a:solidFill>
                  <a:schemeClr val="bg1"/>
                </a:solidFill>
              </a:rPr>
              <a:t>cotton</a:t>
            </a:r>
            <a:r>
              <a:rPr lang="el-GR" altLang="el-GR" sz="2400" dirty="0">
                <a:solidFill>
                  <a:schemeClr val="bg1"/>
                </a:solidFill>
              </a:rPr>
              <a:t>.</a:t>
            </a:r>
          </a:p>
          <a:p>
            <a:endParaRPr lang="el-GR" altLang="el-GR"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 calcmode="lin" valueType="num">
                                      <p:cBhvr>
                                        <p:cTn id="7" dur="500" fill="hold"/>
                                        <p:tgtEl>
                                          <p:spTgt spid="27652"/>
                                        </p:tgtEl>
                                        <p:attrNameLst>
                                          <p:attrName>ppt_w</p:attrName>
                                        </p:attrNameLst>
                                      </p:cBhvr>
                                      <p:tavLst>
                                        <p:tav tm="0">
                                          <p:val>
                                            <p:fltVal val="0"/>
                                          </p:val>
                                        </p:tav>
                                        <p:tav tm="100000">
                                          <p:val>
                                            <p:strVal val="#ppt_w"/>
                                          </p:val>
                                        </p:tav>
                                      </p:tavLst>
                                    </p:anim>
                                    <p:anim calcmode="lin" valueType="num">
                                      <p:cBhvr>
                                        <p:cTn id="8" dur="500" fill="hold"/>
                                        <p:tgtEl>
                                          <p:spTgt spid="27652"/>
                                        </p:tgtEl>
                                        <p:attrNameLst>
                                          <p:attrName>ppt_h</p:attrName>
                                        </p:attrNameLst>
                                      </p:cBhvr>
                                      <p:tavLst>
                                        <p:tav tm="0">
                                          <p:val>
                                            <p:fltVal val="0"/>
                                          </p:val>
                                        </p:tav>
                                        <p:tav tm="100000">
                                          <p:val>
                                            <p:strVal val="#ppt_h"/>
                                          </p:val>
                                        </p:tav>
                                      </p:tavLst>
                                    </p:anim>
                                    <p:animEffect transition="in" filter="fade">
                                      <p:cBhvr>
                                        <p:cTn id="9" dur="500"/>
                                        <p:tgtEl>
                                          <p:spTgt spid="2765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7658">
                                            <p:txEl>
                                              <p:pRg st="0" end="0"/>
                                            </p:txEl>
                                          </p:spTgt>
                                        </p:tgtEl>
                                        <p:attrNameLst>
                                          <p:attrName>style.visibility</p:attrName>
                                        </p:attrNameLst>
                                      </p:cBhvr>
                                      <p:to>
                                        <p:strVal val="visible"/>
                                      </p:to>
                                    </p:set>
                                    <p:anim calcmode="lin" valueType="num">
                                      <p:cBhvr>
                                        <p:cTn id="14" dur="500" fill="hold"/>
                                        <p:tgtEl>
                                          <p:spTgt spid="27658">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7658">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27658">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27658">
                                            <p:txEl>
                                              <p:pRg st="1" end="1"/>
                                            </p:txEl>
                                          </p:spTgt>
                                        </p:tgtEl>
                                        <p:attrNameLst>
                                          <p:attrName>style.visibility</p:attrName>
                                        </p:attrNameLst>
                                      </p:cBhvr>
                                      <p:to>
                                        <p:strVal val="visible"/>
                                      </p:to>
                                    </p:set>
                                    <p:anim calcmode="lin" valueType="num">
                                      <p:cBhvr>
                                        <p:cTn id="21" dur="500" fill="hold"/>
                                        <p:tgtEl>
                                          <p:spTgt spid="27658">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27658">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2765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P spid="27658"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27"/>
          <p:cNvSpPr txBox="1">
            <a:spLocks noGrp="1"/>
          </p:cNvSpPr>
          <p:nvPr>
            <p:ph type="title" idx="15"/>
          </p:nvPr>
        </p:nvSpPr>
        <p:spPr>
          <a:xfrm>
            <a:off x="839833" y="541900"/>
            <a:ext cx="9926400" cy="862000"/>
          </a:xfrm>
          <a:prstGeom prst="rect">
            <a:avLst/>
          </a:prstGeom>
        </p:spPr>
        <p:txBody>
          <a:bodyPr spcFirstLastPara="1" vert="horz" wrap="square" lIns="121900" tIns="121900" rIns="121900" bIns="121900" rtlCol="0" anchor="t" anchorCtr="0">
            <a:noAutofit/>
          </a:bodyPr>
          <a:lstStyle/>
          <a:p>
            <a:pPr algn="ctr"/>
            <a:r>
              <a:rPr lang="en" sz="3733" b="1"/>
              <a:t>Σύμβολα και συμβολισμοί στο κουκλοθέατρο</a:t>
            </a:r>
            <a:endParaRPr/>
          </a:p>
        </p:txBody>
      </p:sp>
      <p:grpSp>
        <p:nvGrpSpPr>
          <p:cNvPr id="580" name="Google Shape;580;p27"/>
          <p:cNvGrpSpPr/>
          <p:nvPr/>
        </p:nvGrpSpPr>
        <p:grpSpPr>
          <a:xfrm>
            <a:off x="10283181" y="-154878"/>
            <a:ext cx="1521871" cy="1925265"/>
            <a:chOff x="7008385" y="-238259"/>
            <a:chExt cx="1141403" cy="1443949"/>
          </a:xfrm>
        </p:grpSpPr>
        <p:sp>
          <p:nvSpPr>
            <p:cNvPr id="581" name="Google Shape;581;p27"/>
            <p:cNvSpPr/>
            <p:nvPr/>
          </p:nvSpPr>
          <p:spPr>
            <a:xfrm rot="-9900045">
              <a:off x="7556630" y="-196808"/>
              <a:ext cx="420003" cy="757184"/>
            </a:xfrm>
            <a:custGeom>
              <a:avLst/>
              <a:gdLst/>
              <a:ahLst/>
              <a:cxnLst/>
              <a:rect l="l" t="t" r="r" b="b"/>
              <a:pathLst>
                <a:path w="4488" h="8091" extrusionOk="0">
                  <a:moveTo>
                    <a:pt x="1" y="1"/>
                  </a:moveTo>
                  <a:lnTo>
                    <a:pt x="1" y="7643"/>
                  </a:lnTo>
                  <a:cubicBezTo>
                    <a:pt x="1" y="7643"/>
                    <a:pt x="948" y="8091"/>
                    <a:pt x="2311" y="8091"/>
                  </a:cubicBezTo>
                  <a:cubicBezTo>
                    <a:pt x="3969" y="8091"/>
                    <a:pt x="4487" y="7643"/>
                    <a:pt x="4487" y="7643"/>
                  </a:cubicBezTo>
                  <a:lnTo>
                    <a:pt x="4481" y="1"/>
                  </a:lnTo>
                  <a:close/>
                </a:path>
              </a:pathLst>
            </a:custGeom>
            <a:solidFill>
              <a:srgbClr val="EAA997"/>
            </a:solidFill>
            <a:ln>
              <a:noFill/>
            </a:ln>
          </p:spPr>
          <p:txBody>
            <a:bodyPr spcFirstLastPara="1" wrap="square" lIns="121900" tIns="121900" rIns="121900" bIns="121900" anchor="ctr" anchorCtr="0">
              <a:noAutofit/>
            </a:bodyPr>
            <a:lstStyle/>
            <a:p>
              <a:endParaRPr sz="2400"/>
            </a:p>
          </p:txBody>
        </p:sp>
        <p:sp>
          <p:nvSpPr>
            <p:cNvPr id="582" name="Google Shape;582;p27"/>
            <p:cNvSpPr/>
            <p:nvPr/>
          </p:nvSpPr>
          <p:spPr>
            <a:xfrm rot="-9900045">
              <a:off x="7490679" y="15780"/>
              <a:ext cx="420003" cy="757184"/>
            </a:xfrm>
            <a:custGeom>
              <a:avLst/>
              <a:gdLst/>
              <a:ahLst/>
              <a:cxnLst/>
              <a:rect l="l" t="t" r="r" b="b"/>
              <a:pathLst>
                <a:path w="4488" h="8091" extrusionOk="0">
                  <a:moveTo>
                    <a:pt x="1" y="0"/>
                  </a:moveTo>
                  <a:lnTo>
                    <a:pt x="1" y="7649"/>
                  </a:lnTo>
                  <a:cubicBezTo>
                    <a:pt x="1" y="7649"/>
                    <a:pt x="948" y="8090"/>
                    <a:pt x="2311" y="8090"/>
                  </a:cubicBezTo>
                  <a:cubicBezTo>
                    <a:pt x="3969" y="8090"/>
                    <a:pt x="4487" y="7649"/>
                    <a:pt x="4487" y="7649"/>
                  </a:cubicBezTo>
                  <a:lnTo>
                    <a:pt x="4481" y="0"/>
                  </a:lnTo>
                  <a:close/>
                </a:path>
              </a:pathLst>
            </a:custGeom>
            <a:solidFill>
              <a:srgbClr val="D36F61"/>
            </a:solidFill>
            <a:ln>
              <a:noFill/>
            </a:ln>
          </p:spPr>
          <p:txBody>
            <a:bodyPr spcFirstLastPara="1" wrap="square" lIns="121900" tIns="121900" rIns="121900" bIns="121900" anchor="ctr" anchorCtr="0">
              <a:noAutofit/>
            </a:bodyPr>
            <a:lstStyle/>
            <a:p>
              <a:endParaRPr sz="2400"/>
            </a:p>
          </p:txBody>
        </p:sp>
        <p:sp>
          <p:nvSpPr>
            <p:cNvPr id="583" name="Google Shape;583;p27"/>
            <p:cNvSpPr/>
            <p:nvPr/>
          </p:nvSpPr>
          <p:spPr>
            <a:xfrm rot="-9900045">
              <a:off x="7363003" y="50395"/>
              <a:ext cx="645726" cy="879497"/>
            </a:xfrm>
            <a:custGeom>
              <a:avLst/>
              <a:gdLst/>
              <a:ahLst/>
              <a:cxnLst/>
              <a:rect l="l" t="t" r="r" b="b"/>
              <a:pathLst>
                <a:path w="6900" h="9398" extrusionOk="0">
                  <a:moveTo>
                    <a:pt x="4864" y="0"/>
                  </a:moveTo>
                  <a:lnTo>
                    <a:pt x="2298" y="250"/>
                  </a:lnTo>
                  <a:cubicBezTo>
                    <a:pt x="1427" y="1351"/>
                    <a:pt x="1139" y="1882"/>
                    <a:pt x="627" y="3565"/>
                  </a:cubicBezTo>
                  <a:cubicBezTo>
                    <a:pt x="403" y="4301"/>
                    <a:pt x="288" y="5300"/>
                    <a:pt x="179" y="6234"/>
                  </a:cubicBezTo>
                  <a:cubicBezTo>
                    <a:pt x="90" y="7092"/>
                    <a:pt x="0" y="7898"/>
                    <a:pt x="0" y="8141"/>
                  </a:cubicBezTo>
                  <a:cubicBezTo>
                    <a:pt x="0" y="8141"/>
                    <a:pt x="825" y="9397"/>
                    <a:pt x="3471" y="9397"/>
                  </a:cubicBezTo>
                  <a:cubicBezTo>
                    <a:pt x="3523" y="9397"/>
                    <a:pt x="3576" y="9397"/>
                    <a:pt x="3629" y="9396"/>
                  </a:cubicBezTo>
                  <a:cubicBezTo>
                    <a:pt x="6298" y="9345"/>
                    <a:pt x="6810" y="8141"/>
                    <a:pt x="6810" y="8141"/>
                  </a:cubicBezTo>
                  <a:cubicBezTo>
                    <a:pt x="6900" y="7712"/>
                    <a:pt x="6746" y="6970"/>
                    <a:pt x="6637" y="6061"/>
                  </a:cubicBezTo>
                  <a:cubicBezTo>
                    <a:pt x="6535" y="5261"/>
                    <a:pt x="6497" y="4301"/>
                    <a:pt x="6362" y="3795"/>
                  </a:cubicBezTo>
                  <a:cubicBezTo>
                    <a:pt x="5901" y="2016"/>
                    <a:pt x="5690" y="1043"/>
                    <a:pt x="4864"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84" name="Google Shape;584;p27"/>
            <p:cNvSpPr/>
            <p:nvPr/>
          </p:nvSpPr>
          <p:spPr>
            <a:xfrm rot="-9900045">
              <a:off x="7475958" y="90537"/>
              <a:ext cx="611662" cy="104252"/>
            </a:xfrm>
            <a:custGeom>
              <a:avLst/>
              <a:gdLst/>
              <a:ahLst/>
              <a:cxnLst/>
              <a:rect l="l" t="t" r="r" b="b"/>
              <a:pathLst>
                <a:path w="6536" h="1114" fill="none" extrusionOk="0">
                  <a:moveTo>
                    <a:pt x="1" y="0"/>
                  </a:moveTo>
                  <a:cubicBezTo>
                    <a:pt x="353" y="352"/>
                    <a:pt x="1351" y="1114"/>
                    <a:pt x="3476" y="1075"/>
                  </a:cubicBezTo>
                  <a:cubicBezTo>
                    <a:pt x="5473" y="1037"/>
                    <a:pt x="6267" y="352"/>
                    <a:pt x="6536" y="6"/>
                  </a:cubicBezTo>
                </a:path>
              </a:pathLst>
            </a:custGeom>
            <a:noFill/>
            <a:ln w="2550"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85" name="Google Shape;585;p27"/>
            <p:cNvSpPr/>
            <p:nvPr/>
          </p:nvSpPr>
          <p:spPr>
            <a:xfrm rot="-9900045">
              <a:off x="7638428" y="213810"/>
              <a:ext cx="256419" cy="260068"/>
            </a:xfrm>
            <a:custGeom>
              <a:avLst/>
              <a:gdLst/>
              <a:ahLst/>
              <a:cxnLst/>
              <a:rect l="l" t="t" r="r" b="b"/>
              <a:pathLst>
                <a:path w="2740" h="2779" fill="none" extrusionOk="0">
                  <a:moveTo>
                    <a:pt x="2740" y="2561"/>
                  </a:moveTo>
                  <a:cubicBezTo>
                    <a:pt x="2522" y="2689"/>
                    <a:pt x="2279" y="2759"/>
                    <a:pt x="2029" y="2778"/>
                  </a:cubicBezTo>
                  <a:cubicBezTo>
                    <a:pt x="1940" y="2778"/>
                    <a:pt x="1850" y="2778"/>
                    <a:pt x="1767" y="2765"/>
                  </a:cubicBezTo>
                  <a:cubicBezTo>
                    <a:pt x="896" y="2663"/>
                    <a:pt x="276" y="1889"/>
                    <a:pt x="109" y="1165"/>
                  </a:cubicBezTo>
                  <a:cubicBezTo>
                    <a:pt x="20" y="781"/>
                    <a:pt x="0" y="391"/>
                    <a:pt x="52" y="1"/>
                  </a:cubicBezTo>
                </a:path>
              </a:pathLst>
            </a:custGeom>
            <a:solidFill>
              <a:schemeClr val="lt1"/>
            </a:solidFill>
            <a:ln w="192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86" name="Google Shape;586;p27"/>
            <p:cNvSpPr/>
            <p:nvPr/>
          </p:nvSpPr>
          <p:spPr>
            <a:xfrm rot="-9900045">
              <a:off x="7505542" y="237162"/>
              <a:ext cx="343826" cy="406807"/>
            </a:xfrm>
            <a:custGeom>
              <a:avLst/>
              <a:gdLst/>
              <a:ahLst/>
              <a:cxnLst/>
              <a:rect l="l" t="t" r="r" b="b"/>
              <a:pathLst>
                <a:path w="3674" h="4347" fill="none" extrusionOk="0">
                  <a:moveTo>
                    <a:pt x="0" y="1415"/>
                  </a:moveTo>
                  <a:cubicBezTo>
                    <a:pt x="230" y="743"/>
                    <a:pt x="659" y="301"/>
                    <a:pt x="1248" y="129"/>
                  </a:cubicBezTo>
                  <a:cubicBezTo>
                    <a:pt x="1696" y="1"/>
                    <a:pt x="2176" y="58"/>
                    <a:pt x="2579" y="282"/>
                  </a:cubicBezTo>
                  <a:cubicBezTo>
                    <a:pt x="2995" y="525"/>
                    <a:pt x="3309" y="909"/>
                    <a:pt x="3469" y="1364"/>
                  </a:cubicBezTo>
                  <a:cubicBezTo>
                    <a:pt x="3597" y="1703"/>
                    <a:pt x="3661" y="2068"/>
                    <a:pt x="3661" y="2433"/>
                  </a:cubicBezTo>
                  <a:cubicBezTo>
                    <a:pt x="3674" y="3022"/>
                    <a:pt x="3488" y="3598"/>
                    <a:pt x="3143" y="4078"/>
                  </a:cubicBezTo>
                  <a:cubicBezTo>
                    <a:pt x="3059" y="4174"/>
                    <a:pt x="2970" y="4263"/>
                    <a:pt x="2874" y="4346"/>
                  </a:cubicBezTo>
                </a:path>
              </a:pathLst>
            </a:custGeom>
            <a:solidFill>
              <a:schemeClr val="lt1"/>
            </a:solidFill>
            <a:ln w="192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87" name="Google Shape;587;p27"/>
            <p:cNvSpPr/>
            <p:nvPr/>
          </p:nvSpPr>
          <p:spPr>
            <a:xfrm rot="-9900045">
              <a:off x="7524293" y="223308"/>
              <a:ext cx="321740" cy="388559"/>
            </a:xfrm>
            <a:custGeom>
              <a:avLst/>
              <a:gdLst/>
              <a:ahLst/>
              <a:cxnLst/>
              <a:rect l="l" t="t" r="r" b="b"/>
              <a:pathLst>
                <a:path w="3438" h="4152" extrusionOk="0">
                  <a:moveTo>
                    <a:pt x="1624" y="1"/>
                  </a:moveTo>
                  <a:cubicBezTo>
                    <a:pt x="1599" y="1"/>
                    <a:pt x="1574" y="2"/>
                    <a:pt x="1549" y="3"/>
                  </a:cubicBezTo>
                  <a:cubicBezTo>
                    <a:pt x="1114" y="29"/>
                    <a:pt x="717" y="285"/>
                    <a:pt x="455" y="630"/>
                  </a:cubicBezTo>
                  <a:cubicBezTo>
                    <a:pt x="154" y="1059"/>
                    <a:pt x="0" y="1571"/>
                    <a:pt x="13" y="2090"/>
                  </a:cubicBezTo>
                  <a:cubicBezTo>
                    <a:pt x="13" y="2416"/>
                    <a:pt x="71" y="2736"/>
                    <a:pt x="192" y="3043"/>
                  </a:cubicBezTo>
                  <a:cubicBezTo>
                    <a:pt x="333" y="3434"/>
                    <a:pt x="602" y="3760"/>
                    <a:pt x="961" y="3971"/>
                  </a:cubicBezTo>
                  <a:cubicBezTo>
                    <a:pt x="1182" y="4090"/>
                    <a:pt x="1427" y="4151"/>
                    <a:pt x="1674" y="4151"/>
                  </a:cubicBezTo>
                  <a:cubicBezTo>
                    <a:pt x="1812" y="4151"/>
                    <a:pt x="1951" y="4132"/>
                    <a:pt x="2087" y="4093"/>
                  </a:cubicBezTo>
                  <a:cubicBezTo>
                    <a:pt x="3181" y="3760"/>
                    <a:pt x="3437" y="2352"/>
                    <a:pt x="3201" y="1379"/>
                  </a:cubicBezTo>
                  <a:cubicBezTo>
                    <a:pt x="3027" y="666"/>
                    <a:pt x="2391" y="1"/>
                    <a:pt x="162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88" name="Google Shape;588;p27"/>
            <p:cNvSpPr/>
            <p:nvPr/>
          </p:nvSpPr>
          <p:spPr>
            <a:xfrm rot="-9900045">
              <a:off x="7674131" y="384787"/>
              <a:ext cx="53436" cy="55214"/>
            </a:xfrm>
            <a:custGeom>
              <a:avLst/>
              <a:gdLst/>
              <a:ahLst/>
              <a:cxnLst/>
              <a:rect l="l" t="t" r="r" b="b"/>
              <a:pathLst>
                <a:path w="571" h="590" fill="none" extrusionOk="0">
                  <a:moveTo>
                    <a:pt x="1" y="0"/>
                  </a:moveTo>
                  <a:lnTo>
                    <a:pt x="571" y="589"/>
                  </a:lnTo>
                </a:path>
              </a:pathLst>
            </a:custGeom>
            <a:noFill/>
            <a:ln w="2550"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89" name="Google Shape;589;p27"/>
            <p:cNvSpPr/>
            <p:nvPr/>
          </p:nvSpPr>
          <p:spPr>
            <a:xfrm rot="-9900045">
              <a:off x="7663940" y="423212"/>
              <a:ext cx="46137" cy="49131"/>
            </a:xfrm>
            <a:custGeom>
              <a:avLst/>
              <a:gdLst/>
              <a:ahLst/>
              <a:cxnLst/>
              <a:rect l="l" t="t" r="r" b="b"/>
              <a:pathLst>
                <a:path w="493" h="525" fill="none" extrusionOk="0">
                  <a:moveTo>
                    <a:pt x="0" y="0"/>
                  </a:moveTo>
                  <a:lnTo>
                    <a:pt x="493" y="525"/>
                  </a:lnTo>
                </a:path>
              </a:pathLst>
            </a:custGeom>
            <a:noFill/>
            <a:ln w="2550"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90" name="Google Shape;590;p27"/>
            <p:cNvSpPr/>
            <p:nvPr/>
          </p:nvSpPr>
          <p:spPr>
            <a:xfrm rot="-9900045">
              <a:off x="7116461" y="420409"/>
              <a:ext cx="301994" cy="397823"/>
            </a:xfrm>
            <a:custGeom>
              <a:avLst/>
              <a:gdLst/>
              <a:ahLst/>
              <a:cxnLst/>
              <a:rect l="l" t="t" r="r" b="b"/>
              <a:pathLst>
                <a:path w="3227" h="4251" extrusionOk="0">
                  <a:moveTo>
                    <a:pt x="2311" y="0"/>
                  </a:moveTo>
                  <a:lnTo>
                    <a:pt x="1" y="2138"/>
                  </a:lnTo>
                  <a:lnTo>
                    <a:pt x="212" y="4250"/>
                  </a:lnTo>
                  <a:lnTo>
                    <a:pt x="3227" y="948"/>
                  </a:lnTo>
                  <a:lnTo>
                    <a:pt x="2311" y="0"/>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91" name="Google Shape;591;p27"/>
            <p:cNvSpPr/>
            <p:nvPr/>
          </p:nvSpPr>
          <p:spPr>
            <a:xfrm rot="-9900045">
              <a:off x="7023823" y="688845"/>
              <a:ext cx="136632" cy="137287"/>
            </a:xfrm>
            <a:custGeom>
              <a:avLst/>
              <a:gdLst/>
              <a:ahLst/>
              <a:cxnLst/>
              <a:rect l="l" t="t" r="r" b="b"/>
              <a:pathLst>
                <a:path w="1460" h="1467" extrusionOk="0">
                  <a:moveTo>
                    <a:pt x="608" y="1"/>
                  </a:moveTo>
                  <a:cubicBezTo>
                    <a:pt x="608" y="1"/>
                    <a:pt x="0" y="519"/>
                    <a:pt x="0" y="519"/>
                  </a:cubicBezTo>
                  <a:lnTo>
                    <a:pt x="916" y="1467"/>
                  </a:lnTo>
                  <a:lnTo>
                    <a:pt x="1460" y="769"/>
                  </a:lnTo>
                  <a:lnTo>
                    <a:pt x="743" y="622"/>
                  </a:lnTo>
                  <a:lnTo>
                    <a:pt x="608" y="1"/>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92" name="Google Shape;592;p27"/>
            <p:cNvSpPr/>
            <p:nvPr/>
          </p:nvSpPr>
          <p:spPr>
            <a:xfrm rot="-9900045">
              <a:off x="7150672" y="480613"/>
              <a:ext cx="222916" cy="233678"/>
            </a:xfrm>
            <a:custGeom>
              <a:avLst/>
              <a:gdLst/>
              <a:ahLst/>
              <a:cxnLst/>
              <a:rect l="l" t="t" r="r" b="b"/>
              <a:pathLst>
                <a:path w="2382" h="2497" fill="none" extrusionOk="0">
                  <a:moveTo>
                    <a:pt x="0" y="2496"/>
                  </a:moveTo>
                  <a:cubicBezTo>
                    <a:pt x="775" y="1645"/>
                    <a:pt x="1569" y="813"/>
                    <a:pt x="2381" y="0"/>
                  </a:cubicBezTo>
                </a:path>
              </a:pathLst>
            </a:custGeom>
            <a:noFill/>
            <a:ln w="2550"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93" name="Google Shape;593;p27"/>
            <p:cNvSpPr/>
            <p:nvPr/>
          </p:nvSpPr>
          <p:spPr>
            <a:xfrm rot="-9900045">
              <a:off x="7186419" y="712201"/>
              <a:ext cx="52875" cy="50441"/>
            </a:xfrm>
            <a:custGeom>
              <a:avLst/>
              <a:gdLst/>
              <a:ahLst/>
              <a:cxnLst/>
              <a:rect l="l" t="t" r="r" b="b"/>
              <a:pathLst>
                <a:path w="565" h="539" fill="none" extrusionOk="0">
                  <a:moveTo>
                    <a:pt x="1" y="538"/>
                  </a:moveTo>
                  <a:lnTo>
                    <a:pt x="564" y="1"/>
                  </a:lnTo>
                </a:path>
              </a:pathLst>
            </a:custGeom>
            <a:noFill/>
            <a:ln w="2550"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94" name="Google Shape;594;p27"/>
            <p:cNvSpPr/>
            <p:nvPr/>
          </p:nvSpPr>
          <p:spPr>
            <a:xfrm rot="-9900045">
              <a:off x="7801460" y="603954"/>
              <a:ext cx="301994" cy="397823"/>
            </a:xfrm>
            <a:custGeom>
              <a:avLst/>
              <a:gdLst/>
              <a:ahLst/>
              <a:cxnLst/>
              <a:rect l="l" t="t" r="r" b="b"/>
              <a:pathLst>
                <a:path w="3227" h="4251" extrusionOk="0">
                  <a:moveTo>
                    <a:pt x="916" y="0"/>
                  </a:moveTo>
                  <a:lnTo>
                    <a:pt x="1" y="948"/>
                  </a:lnTo>
                  <a:lnTo>
                    <a:pt x="3009" y="4250"/>
                  </a:lnTo>
                  <a:lnTo>
                    <a:pt x="3227" y="2138"/>
                  </a:lnTo>
                  <a:lnTo>
                    <a:pt x="916" y="0"/>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95" name="Google Shape;595;p27"/>
            <p:cNvSpPr/>
            <p:nvPr/>
          </p:nvSpPr>
          <p:spPr>
            <a:xfrm rot="-9900045">
              <a:off x="7966802" y="941528"/>
              <a:ext cx="136725" cy="137287"/>
            </a:xfrm>
            <a:custGeom>
              <a:avLst/>
              <a:gdLst/>
              <a:ahLst/>
              <a:cxnLst/>
              <a:rect l="l" t="t" r="r" b="b"/>
              <a:pathLst>
                <a:path w="1461" h="1467" extrusionOk="0">
                  <a:moveTo>
                    <a:pt x="852" y="1"/>
                  </a:moveTo>
                  <a:lnTo>
                    <a:pt x="718" y="622"/>
                  </a:lnTo>
                  <a:lnTo>
                    <a:pt x="1" y="769"/>
                  </a:lnTo>
                  <a:lnTo>
                    <a:pt x="545" y="1467"/>
                  </a:lnTo>
                  <a:lnTo>
                    <a:pt x="1460" y="519"/>
                  </a:lnTo>
                  <a:cubicBezTo>
                    <a:pt x="1460" y="519"/>
                    <a:pt x="852" y="1"/>
                    <a:pt x="85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96" name="Google Shape;596;p27"/>
            <p:cNvSpPr/>
            <p:nvPr/>
          </p:nvSpPr>
          <p:spPr>
            <a:xfrm rot="-9900045">
              <a:off x="7876570" y="691954"/>
              <a:ext cx="201298" cy="226472"/>
            </a:xfrm>
            <a:custGeom>
              <a:avLst/>
              <a:gdLst/>
              <a:ahLst/>
              <a:cxnLst/>
              <a:rect l="l" t="t" r="r" b="b"/>
              <a:pathLst>
                <a:path w="2151" h="2420" fill="none" extrusionOk="0">
                  <a:moveTo>
                    <a:pt x="6" y="0"/>
                  </a:moveTo>
                  <a:cubicBezTo>
                    <a:pt x="0" y="71"/>
                    <a:pt x="2151" y="2420"/>
                    <a:pt x="2151" y="2349"/>
                  </a:cubicBezTo>
                </a:path>
              </a:pathLst>
            </a:custGeom>
            <a:noFill/>
            <a:ln w="2550"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97" name="Google Shape;597;p27"/>
            <p:cNvSpPr/>
            <p:nvPr/>
          </p:nvSpPr>
          <p:spPr>
            <a:xfrm rot="-9900045">
              <a:off x="7273896" y="630408"/>
              <a:ext cx="609790" cy="504976"/>
            </a:xfrm>
            <a:custGeom>
              <a:avLst/>
              <a:gdLst/>
              <a:ahLst/>
              <a:cxnLst/>
              <a:rect l="l" t="t" r="r" b="b"/>
              <a:pathLst>
                <a:path w="6516" h="5396" extrusionOk="0">
                  <a:moveTo>
                    <a:pt x="2913" y="0"/>
                  </a:moveTo>
                  <a:cubicBezTo>
                    <a:pt x="1364" y="0"/>
                    <a:pt x="52" y="1152"/>
                    <a:pt x="7" y="2618"/>
                  </a:cubicBezTo>
                  <a:cubicBezTo>
                    <a:pt x="0" y="2739"/>
                    <a:pt x="7" y="2867"/>
                    <a:pt x="26" y="2989"/>
                  </a:cubicBezTo>
                  <a:cubicBezTo>
                    <a:pt x="32" y="3079"/>
                    <a:pt x="52" y="3175"/>
                    <a:pt x="71" y="3264"/>
                  </a:cubicBezTo>
                  <a:cubicBezTo>
                    <a:pt x="378" y="4525"/>
                    <a:pt x="1607" y="5396"/>
                    <a:pt x="2970" y="5396"/>
                  </a:cubicBezTo>
                  <a:lnTo>
                    <a:pt x="3553" y="5396"/>
                  </a:lnTo>
                  <a:cubicBezTo>
                    <a:pt x="4916" y="5396"/>
                    <a:pt x="6138" y="4525"/>
                    <a:pt x="6446" y="3264"/>
                  </a:cubicBezTo>
                  <a:cubicBezTo>
                    <a:pt x="6471" y="3175"/>
                    <a:pt x="6484" y="3079"/>
                    <a:pt x="6497" y="2989"/>
                  </a:cubicBezTo>
                  <a:cubicBezTo>
                    <a:pt x="6510" y="2867"/>
                    <a:pt x="6516" y="2739"/>
                    <a:pt x="6516" y="2618"/>
                  </a:cubicBezTo>
                  <a:cubicBezTo>
                    <a:pt x="6471" y="1152"/>
                    <a:pt x="5159" y="0"/>
                    <a:pt x="361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98" name="Google Shape;598;p27"/>
            <p:cNvSpPr/>
            <p:nvPr/>
          </p:nvSpPr>
          <p:spPr>
            <a:xfrm rot="-9900045">
              <a:off x="7463679" y="891128"/>
              <a:ext cx="27046" cy="27046"/>
            </a:xfrm>
            <a:custGeom>
              <a:avLst/>
              <a:gdLst/>
              <a:ahLst/>
              <a:cxnLst/>
              <a:rect l="l" t="t" r="r" b="b"/>
              <a:pathLst>
                <a:path w="289" h="289" extrusionOk="0">
                  <a:moveTo>
                    <a:pt x="142" y="0"/>
                  </a:moveTo>
                  <a:cubicBezTo>
                    <a:pt x="65" y="0"/>
                    <a:pt x="1" y="71"/>
                    <a:pt x="1" y="147"/>
                  </a:cubicBezTo>
                  <a:cubicBezTo>
                    <a:pt x="1" y="224"/>
                    <a:pt x="65" y="288"/>
                    <a:pt x="142" y="288"/>
                  </a:cubicBezTo>
                  <a:cubicBezTo>
                    <a:pt x="225" y="288"/>
                    <a:pt x="289" y="224"/>
                    <a:pt x="289" y="147"/>
                  </a:cubicBezTo>
                  <a:cubicBezTo>
                    <a:pt x="289" y="71"/>
                    <a:pt x="225" y="0"/>
                    <a:pt x="142"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99" name="Google Shape;599;p27"/>
            <p:cNvSpPr/>
            <p:nvPr/>
          </p:nvSpPr>
          <p:spPr>
            <a:xfrm rot="-9900045">
              <a:off x="7632533" y="936372"/>
              <a:ext cx="27046" cy="27046"/>
            </a:xfrm>
            <a:custGeom>
              <a:avLst/>
              <a:gdLst/>
              <a:ahLst/>
              <a:cxnLst/>
              <a:rect l="l" t="t" r="r" b="b"/>
              <a:pathLst>
                <a:path w="289" h="289" extrusionOk="0">
                  <a:moveTo>
                    <a:pt x="141" y="0"/>
                  </a:moveTo>
                  <a:cubicBezTo>
                    <a:pt x="64" y="0"/>
                    <a:pt x="0" y="71"/>
                    <a:pt x="0" y="147"/>
                  </a:cubicBezTo>
                  <a:cubicBezTo>
                    <a:pt x="0" y="224"/>
                    <a:pt x="64" y="288"/>
                    <a:pt x="141" y="288"/>
                  </a:cubicBezTo>
                  <a:cubicBezTo>
                    <a:pt x="224" y="288"/>
                    <a:pt x="288" y="224"/>
                    <a:pt x="288" y="147"/>
                  </a:cubicBezTo>
                  <a:cubicBezTo>
                    <a:pt x="288" y="71"/>
                    <a:pt x="224" y="0"/>
                    <a:pt x="141"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00" name="Google Shape;600;p27"/>
            <p:cNvSpPr/>
            <p:nvPr/>
          </p:nvSpPr>
          <p:spPr>
            <a:xfrm rot="-9900045">
              <a:off x="7483001" y="764072"/>
              <a:ext cx="197742" cy="159373"/>
            </a:xfrm>
            <a:custGeom>
              <a:avLst/>
              <a:gdLst/>
              <a:ahLst/>
              <a:cxnLst/>
              <a:rect l="l" t="t" r="r" b="b"/>
              <a:pathLst>
                <a:path w="2113" h="1703" extrusionOk="0">
                  <a:moveTo>
                    <a:pt x="1057" y="0"/>
                  </a:moveTo>
                  <a:cubicBezTo>
                    <a:pt x="475" y="0"/>
                    <a:pt x="1" y="384"/>
                    <a:pt x="1" y="852"/>
                  </a:cubicBezTo>
                  <a:cubicBezTo>
                    <a:pt x="1" y="1319"/>
                    <a:pt x="475" y="1703"/>
                    <a:pt x="1057" y="1703"/>
                  </a:cubicBezTo>
                  <a:cubicBezTo>
                    <a:pt x="1639" y="1703"/>
                    <a:pt x="2113" y="1319"/>
                    <a:pt x="2113" y="852"/>
                  </a:cubicBezTo>
                  <a:cubicBezTo>
                    <a:pt x="2113" y="384"/>
                    <a:pt x="1639" y="0"/>
                    <a:pt x="1057"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601" name="Google Shape;601;p27"/>
            <p:cNvSpPr/>
            <p:nvPr/>
          </p:nvSpPr>
          <p:spPr>
            <a:xfrm rot="-9900045">
              <a:off x="7599146" y="825389"/>
              <a:ext cx="39024" cy="55776"/>
            </a:xfrm>
            <a:custGeom>
              <a:avLst/>
              <a:gdLst/>
              <a:ahLst/>
              <a:cxnLst/>
              <a:rect l="l" t="t" r="r" b="b"/>
              <a:pathLst>
                <a:path w="417" h="596" extrusionOk="0">
                  <a:moveTo>
                    <a:pt x="205" y="0"/>
                  </a:moveTo>
                  <a:cubicBezTo>
                    <a:pt x="90" y="0"/>
                    <a:pt x="1" y="128"/>
                    <a:pt x="1" y="295"/>
                  </a:cubicBezTo>
                  <a:cubicBezTo>
                    <a:pt x="1" y="461"/>
                    <a:pt x="90" y="596"/>
                    <a:pt x="205" y="596"/>
                  </a:cubicBezTo>
                  <a:cubicBezTo>
                    <a:pt x="327" y="596"/>
                    <a:pt x="417" y="461"/>
                    <a:pt x="417" y="295"/>
                  </a:cubicBezTo>
                  <a:cubicBezTo>
                    <a:pt x="417" y="135"/>
                    <a:pt x="321" y="0"/>
                    <a:pt x="205"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602" name="Google Shape;602;p27"/>
            <p:cNvSpPr/>
            <p:nvPr/>
          </p:nvSpPr>
          <p:spPr>
            <a:xfrm rot="-9900045">
              <a:off x="7525105" y="805624"/>
              <a:ext cx="39586" cy="55776"/>
            </a:xfrm>
            <a:custGeom>
              <a:avLst/>
              <a:gdLst/>
              <a:ahLst/>
              <a:cxnLst/>
              <a:rect l="l" t="t" r="r" b="b"/>
              <a:pathLst>
                <a:path w="423" h="596" extrusionOk="0">
                  <a:moveTo>
                    <a:pt x="212" y="0"/>
                  </a:moveTo>
                  <a:cubicBezTo>
                    <a:pt x="96" y="0"/>
                    <a:pt x="0" y="128"/>
                    <a:pt x="0" y="295"/>
                  </a:cubicBezTo>
                  <a:cubicBezTo>
                    <a:pt x="0" y="461"/>
                    <a:pt x="96" y="596"/>
                    <a:pt x="212" y="596"/>
                  </a:cubicBezTo>
                  <a:cubicBezTo>
                    <a:pt x="327" y="596"/>
                    <a:pt x="423" y="461"/>
                    <a:pt x="423" y="295"/>
                  </a:cubicBezTo>
                  <a:cubicBezTo>
                    <a:pt x="423" y="135"/>
                    <a:pt x="327" y="0"/>
                    <a:pt x="212"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603" name="Google Shape;603;p27"/>
            <p:cNvSpPr/>
            <p:nvPr/>
          </p:nvSpPr>
          <p:spPr>
            <a:xfrm rot="-9900045">
              <a:off x="7698382" y="901568"/>
              <a:ext cx="70188" cy="59893"/>
            </a:xfrm>
            <a:custGeom>
              <a:avLst/>
              <a:gdLst/>
              <a:ahLst/>
              <a:cxnLst/>
              <a:rect l="l" t="t" r="r" b="b"/>
              <a:pathLst>
                <a:path w="750" h="640" extrusionOk="0">
                  <a:moveTo>
                    <a:pt x="429" y="0"/>
                  </a:moveTo>
                  <a:cubicBezTo>
                    <a:pt x="141" y="0"/>
                    <a:pt x="0" y="346"/>
                    <a:pt x="205" y="544"/>
                  </a:cubicBezTo>
                  <a:cubicBezTo>
                    <a:pt x="269" y="610"/>
                    <a:pt x="349" y="640"/>
                    <a:pt x="427" y="640"/>
                  </a:cubicBezTo>
                  <a:cubicBezTo>
                    <a:pt x="591" y="640"/>
                    <a:pt x="749" y="511"/>
                    <a:pt x="749" y="320"/>
                  </a:cubicBezTo>
                  <a:cubicBezTo>
                    <a:pt x="749" y="141"/>
                    <a:pt x="602" y="0"/>
                    <a:pt x="429"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604" name="Google Shape;604;p27"/>
            <p:cNvSpPr/>
            <p:nvPr/>
          </p:nvSpPr>
          <p:spPr>
            <a:xfrm rot="-9900045">
              <a:off x="7394662" y="820186"/>
              <a:ext cx="70188" cy="59893"/>
            </a:xfrm>
            <a:custGeom>
              <a:avLst/>
              <a:gdLst/>
              <a:ahLst/>
              <a:cxnLst/>
              <a:rect l="l" t="t" r="r" b="b"/>
              <a:pathLst>
                <a:path w="750" h="640" extrusionOk="0">
                  <a:moveTo>
                    <a:pt x="429" y="0"/>
                  </a:moveTo>
                  <a:cubicBezTo>
                    <a:pt x="148" y="0"/>
                    <a:pt x="1" y="346"/>
                    <a:pt x="205" y="544"/>
                  </a:cubicBezTo>
                  <a:cubicBezTo>
                    <a:pt x="270" y="610"/>
                    <a:pt x="349" y="640"/>
                    <a:pt x="427" y="640"/>
                  </a:cubicBezTo>
                  <a:cubicBezTo>
                    <a:pt x="591" y="640"/>
                    <a:pt x="749" y="511"/>
                    <a:pt x="749" y="320"/>
                  </a:cubicBezTo>
                  <a:cubicBezTo>
                    <a:pt x="749" y="141"/>
                    <a:pt x="609" y="0"/>
                    <a:pt x="429"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605" name="Google Shape;605;p27"/>
            <p:cNvSpPr/>
            <p:nvPr/>
          </p:nvSpPr>
          <p:spPr>
            <a:xfrm rot="-9900045">
              <a:off x="7476274" y="984603"/>
              <a:ext cx="139065" cy="65976"/>
            </a:xfrm>
            <a:custGeom>
              <a:avLst/>
              <a:gdLst/>
              <a:ahLst/>
              <a:cxnLst/>
              <a:rect l="l" t="t" r="r" b="b"/>
              <a:pathLst>
                <a:path w="1486" h="705" fill="none" extrusionOk="0">
                  <a:moveTo>
                    <a:pt x="154" y="0"/>
                  </a:moveTo>
                  <a:cubicBezTo>
                    <a:pt x="1" y="333"/>
                    <a:pt x="430" y="621"/>
                    <a:pt x="679" y="352"/>
                  </a:cubicBezTo>
                  <a:cubicBezTo>
                    <a:pt x="730" y="282"/>
                    <a:pt x="743" y="147"/>
                    <a:pt x="660" y="135"/>
                  </a:cubicBezTo>
                  <a:cubicBezTo>
                    <a:pt x="430" y="275"/>
                    <a:pt x="494" y="621"/>
                    <a:pt x="750" y="679"/>
                  </a:cubicBezTo>
                  <a:cubicBezTo>
                    <a:pt x="878" y="704"/>
                    <a:pt x="1012" y="653"/>
                    <a:pt x="1082" y="538"/>
                  </a:cubicBezTo>
                  <a:cubicBezTo>
                    <a:pt x="1153" y="423"/>
                    <a:pt x="1166" y="282"/>
                    <a:pt x="1121" y="147"/>
                  </a:cubicBezTo>
                  <a:cubicBezTo>
                    <a:pt x="1038" y="77"/>
                    <a:pt x="986" y="167"/>
                    <a:pt x="980" y="269"/>
                  </a:cubicBezTo>
                  <a:cubicBezTo>
                    <a:pt x="948" y="531"/>
                    <a:pt x="1300" y="647"/>
                    <a:pt x="1428" y="410"/>
                  </a:cubicBezTo>
                  <a:cubicBezTo>
                    <a:pt x="1486" y="307"/>
                    <a:pt x="1466" y="179"/>
                    <a:pt x="1390" y="90"/>
                  </a:cubicBezTo>
                </a:path>
              </a:pathLst>
            </a:custGeom>
            <a:noFill/>
            <a:ln w="2550"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06" name="Google Shape;606;p27"/>
            <p:cNvSpPr/>
            <p:nvPr/>
          </p:nvSpPr>
          <p:spPr>
            <a:xfrm rot="-9900045">
              <a:off x="7274415" y="924219"/>
              <a:ext cx="144961" cy="153196"/>
            </a:xfrm>
            <a:custGeom>
              <a:avLst/>
              <a:gdLst/>
              <a:ahLst/>
              <a:cxnLst/>
              <a:rect l="l" t="t" r="r" b="b"/>
              <a:pathLst>
                <a:path w="1549" h="1637" extrusionOk="0">
                  <a:moveTo>
                    <a:pt x="434" y="0"/>
                  </a:moveTo>
                  <a:cubicBezTo>
                    <a:pt x="320" y="0"/>
                    <a:pt x="211" y="67"/>
                    <a:pt x="166" y="184"/>
                  </a:cubicBezTo>
                  <a:cubicBezTo>
                    <a:pt x="0" y="619"/>
                    <a:pt x="58" y="1195"/>
                    <a:pt x="147" y="1637"/>
                  </a:cubicBezTo>
                  <a:cubicBezTo>
                    <a:pt x="704" y="1496"/>
                    <a:pt x="1152" y="1355"/>
                    <a:pt x="1453" y="939"/>
                  </a:cubicBezTo>
                  <a:cubicBezTo>
                    <a:pt x="1549" y="811"/>
                    <a:pt x="1510" y="626"/>
                    <a:pt x="1376" y="536"/>
                  </a:cubicBezTo>
                  <a:cubicBezTo>
                    <a:pt x="1120" y="357"/>
                    <a:pt x="851" y="190"/>
                    <a:pt x="576" y="37"/>
                  </a:cubicBezTo>
                  <a:cubicBezTo>
                    <a:pt x="531" y="12"/>
                    <a:pt x="482" y="0"/>
                    <a:pt x="434"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607" name="Google Shape;607;p27"/>
            <p:cNvSpPr/>
            <p:nvPr/>
          </p:nvSpPr>
          <p:spPr>
            <a:xfrm rot="-9900045">
              <a:off x="7336021" y="1016737"/>
              <a:ext cx="10294" cy="36591"/>
            </a:xfrm>
            <a:custGeom>
              <a:avLst/>
              <a:gdLst/>
              <a:ahLst/>
              <a:cxnLst/>
              <a:rect l="l" t="t" r="r" b="b"/>
              <a:pathLst>
                <a:path w="110" h="391" fill="none" extrusionOk="0">
                  <a:moveTo>
                    <a:pt x="1" y="391"/>
                  </a:moveTo>
                  <a:lnTo>
                    <a:pt x="110" y="0"/>
                  </a:lnTo>
                </a:path>
              </a:pathLst>
            </a:custGeom>
            <a:noFill/>
            <a:ln w="2550" cap="rnd" cmpd="sng">
              <a:solidFill>
                <a:srgbClr val="9F345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08" name="Google Shape;608;p27"/>
            <p:cNvSpPr/>
            <p:nvPr/>
          </p:nvSpPr>
          <p:spPr>
            <a:xfrm rot="-9900045">
              <a:off x="7644030" y="1023269"/>
              <a:ext cx="145054" cy="153196"/>
            </a:xfrm>
            <a:custGeom>
              <a:avLst/>
              <a:gdLst/>
              <a:ahLst/>
              <a:cxnLst/>
              <a:rect l="l" t="t" r="r" b="b"/>
              <a:pathLst>
                <a:path w="1550" h="1637" extrusionOk="0">
                  <a:moveTo>
                    <a:pt x="1115" y="0"/>
                  </a:moveTo>
                  <a:cubicBezTo>
                    <a:pt x="1067" y="0"/>
                    <a:pt x="1018" y="12"/>
                    <a:pt x="973" y="37"/>
                  </a:cubicBezTo>
                  <a:cubicBezTo>
                    <a:pt x="698" y="190"/>
                    <a:pt x="429" y="357"/>
                    <a:pt x="173" y="536"/>
                  </a:cubicBezTo>
                  <a:cubicBezTo>
                    <a:pt x="32" y="626"/>
                    <a:pt x="0" y="811"/>
                    <a:pt x="90" y="939"/>
                  </a:cubicBezTo>
                  <a:cubicBezTo>
                    <a:pt x="391" y="1355"/>
                    <a:pt x="839" y="1496"/>
                    <a:pt x="1402" y="1637"/>
                  </a:cubicBezTo>
                  <a:cubicBezTo>
                    <a:pt x="1485" y="1195"/>
                    <a:pt x="1549" y="619"/>
                    <a:pt x="1383" y="184"/>
                  </a:cubicBezTo>
                  <a:cubicBezTo>
                    <a:pt x="1338" y="67"/>
                    <a:pt x="1229" y="0"/>
                    <a:pt x="1115"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609" name="Google Shape;609;p27"/>
            <p:cNvSpPr/>
            <p:nvPr/>
          </p:nvSpPr>
          <p:spPr>
            <a:xfrm rot="-9900045">
              <a:off x="7708401" y="1111693"/>
              <a:ext cx="31163" cy="27607"/>
            </a:xfrm>
            <a:custGeom>
              <a:avLst/>
              <a:gdLst/>
              <a:ahLst/>
              <a:cxnLst/>
              <a:rect l="l" t="t" r="r" b="b"/>
              <a:pathLst>
                <a:path w="333" h="295" fill="none" extrusionOk="0">
                  <a:moveTo>
                    <a:pt x="0" y="0"/>
                  </a:moveTo>
                  <a:lnTo>
                    <a:pt x="333" y="295"/>
                  </a:lnTo>
                </a:path>
              </a:pathLst>
            </a:custGeom>
            <a:noFill/>
            <a:ln w="2550" cap="rnd" cmpd="sng">
              <a:solidFill>
                <a:srgbClr val="9F345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10" name="Google Shape;610;p27"/>
            <p:cNvSpPr/>
            <p:nvPr/>
          </p:nvSpPr>
          <p:spPr>
            <a:xfrm rot="-9900045">
              <a:off x="7454917" y="175166"/>
              <a:ext cx="15722" cy="119974"/>
            </a:xfrm>
            <a:custGeom>
              <a:avLst/>
              <a:gdLst/>
              <a:ahLst/>
              <a:cxnLst/>
              <a:rect l="l" t="t" r="r" b="b"/>
              <a:pathLst>
                <a:path w="168" h="1282" fill="none" extrusionOk="0">
                  <a:moveTo>
                    <a:pt x="1" y="1"/>
                  </a:moveTo>
                  <a:cubicBezTo>
                    <a:pt x="59" y="430"/>
                    <a:pt x="116" y="859"/>
                    <a:pt x="167" y="1281"/>
                  </a:cubicBezTo>
                </a:path>
              </a:pathLst>
            </a:custGeom>
            <a:noFill/>
            <a:ln w="2550"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11" name="Google Shape;611;p27"/>
            <p:cNvSpPr/>
            <p:nvPr/>
          </p:nvSpPr>
          <p:spPr>
            <a:xfrm rot="-9900045">
              <a:off x="7485261" y="155667"/>
              <a:ext cx="7861" cy="52220"/>
            </a:xfrm>
            <a:custGeom>
              <a:avLst/>
              <a:gdLst/>
              <a:ahLst/>
              <a:cxnLst/>
              <a:rect l="l" t="t" r="r" b="b"/>
              <a:pathLst>
                <a:path w="84" h="558" fill="none" extrusionOk="0">
                  <a:moveTo>
                    <a:pt x="1" y="1"/>
                  </a:moveTo>
                  <a:lnTo>
                    <a:pt x="84" y="557"/>
                  </a:lnTo>
                </a:path>
              </a:pathLst>
            </a:custGeom>
            <a:noFill/>
            <a:ln w="2550"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612" name="Google Shape;612;p27"/>
          <p:cNvGrpSpPr/>
          <p:nvPr/>
        </p:nvGrpSpPr>
        <p:grpSpPr>
          <a:xfrm>
            <a:off x="10467662" y="3760555"/>
            <a:ext cx="2204877" cy="2558413"/>
            <a:chOff x="7850746" y="2820416"/>
            <a:chExt cx="1653658" cy="1918810"/>
          </a:xfrm>
        </p:grpSpPr>
        <p:sp>
          <p:nvSpPr>
            <p:cNvPr id="613" name="Google Shape;613;p27"/>
            <p:cNvSpPr/>
            <p:nvPr/>
          </p:nvSpPr>
          <p:spPr>
            <a:xfrm rot="-2202277">
              <a:off x="8730388" y="3416984"/>
              <a:ext cx="418320" cy="1328984"/>
            </a:xfrm>
            <a:custGeom>
              <a:avLst/>
              <a:gdLst/>
              <a:ahLst/>
              <a:cxnLst/>
              <a:rect l="l" t="t" r="r" b="b"/>
              <a:pathLst>
                <a:path w="3963" h="8098" extrusionOk="0">
                  <a:moveTo>
                    <a:pt x="1" y="1"/>
                  </a:moveTo>
                  <a:lnTo>
                    <a:pt x="1" y="7649"/>
                  </a:lnTo>
                  <a:cubicBezTo>
                    <a:pt x="641" y="7950"/>
                    <a:pt x="1338" y="8097"/>
                    <a:pt x="2042" y="8097"/>
                  </a:cubicBezTo>
                  <a:cubicBezTo>
                    <a:pt x="3502" y="8097"/>
                    <a:pt x="3962" y="7649"/>
                    <a:pt x="3962" y="7649"/>
                  </a:cubicBezTo>
                  <a:lnTo>
                    <a:pt x="3956" y="1"/>
                  </a:lnTo>
                  <a:close/>
                </a:path>
              </a:pathLst>
            </a:custGeom>
            <a:solidFill>
              <a:srgbClr val="EAA997"/>
            </a:solidFill>
            <a:ln>
              <a:noFill/>
            </a:ln>
          </p:spPr>
          <p:txBody>
            <a:bodyPr spcFirstLastPara="1" wrap="square" lIns="121900" tIns="121900" rIns="121900" bIns="121900" anchor="ctr" anchorCtr="0">
              <a:noAutofit/>
            </a:bodyPr>
            <a:lstStyle/>
            <a:p>
              <a:endParaRPr sz="2400"/>
            </a:p>
          </p:txBody>
        </p:sp>
        <p:sp>
          <p:nvSpPr>
            <p:cNvPr id="614" name="Google Shape;614;p27"/>
            <p:cNvSpPr/>
            <p:nvPr/>
          </p:nvSpPr>
          <p:spPr>
            <a:xfrm rot="-2202277">
              <a:off x="8484743" y="3324935"/>
              <a:ext cx="418320" cy="854069"/>
            </a:xfrm>
            <a:custGeom>
              <a:avLst/>
              <a:gdLst/>
              <a:ahLst/>
              <a:cxnLst/>
              <a:rect l="l" t="t" r="r" b="b"/>
              <a:pathLst>
                <a:path w="3963" h="8091" extrusionOk="0">
                  <a:moveTo>
                    <a:pt x="1" y="0"/>
                  </a:moveTo>
                  <a:lnTo>
                    <a:pt x="1" y="7649"/>
                  </a:lnTo>
                  <a:cubicBezTo>
                    <a:pt x="628" y="7937"/>
                    <a:pt x="1304" y="8090"/>
                    <a:pt x="2000" y="8090"/>
                  </a:cubicBezTo>
                  <a:cubicBezTo>
                    <a:pt x="2014" y="8090"/>
                    <a:pt x="2028" y="8090"/>
                    <a:pt x="2042" y="8090"/>
                  </a:cubicBezTo>
                  <a:cubicBezTo>
                    <a:pt x="3502" y="8090"/>
                    <a:pt x="3962" y="7649"/>
                    <a:pt x="3962" y="7649"/>
                  </a:cubicBezTo>
                  <a:lnTo>
                    <a:pt x="3956" y="0"/>
                  </a:lnTo>
                  <a:close/>
                </a:path>
              </a:pathLst>
            </a:custGeom>
            <a:solidFill>
              <a:srgbClr val="DD8877"/>
            </a:solidFill>
            <a:ln>
              <a:noFill/>
            </a:ln>
          </p:spPr>
          <p:txBody>
            <a:bodyPr spcFirstLastPara="1" wrap="square" lIns="121900" tIns="121900" rIns="121900" bIns="121900" anchor="ctr" anchorCtr="0">
              <a:noAutofit/>
            </a:bodyPr>
            <a:lstStyle/>
            <a:p>
              <a:endParaRPr sz="2400"/>
            </a:p>
          </p:txBody>
        </p:sp>
        <p:sp>
          <p:nvSpPr>
            <p:cNvPr id="615" name="Google Shape;615;p27"/>
            <p:cNvSpPr/>
            <p:nvPr/>
          </p:nvSpPr>
          <p:spPr>
            <a:xfrm rot="-2202277">
              <a:off x="8463283" y="3013299"/>
              <a:ext cx="497382" cy="505200"/>
            </a:xfrm>
            <a:custGeom>
              <a:avLst/>
              <a:gdLst/>
              <a:ahLst/>
              <a:cxnLst/>
              <a:rect l="l" t="t" r="r" b="b"/>
              <a:pathLst>
                <a:path w="4712" h="4786" extrusionOk="0">
                  <a:moveTo>
                    <a:pt x="4113" y="0"/>
                  </a:moveTo>
                  <a:cubicBezTo>
                    <a:pt x="4031" y="0"/>
                    <a:pt x="3937" y="17"/>
                    <a:pt x="3828" y="55"/>
                  </a:cubicBezTo>
                  <a:cubicBezTo>
                    <a:pt x="3489" y="171"/>
                    <a:pt x="3195" y="574"/>
                    <a:pt x="2952" y="836"/>
                  </a:cubicBezTo>
                  <a:cubicBezTo>
                    <a:pt x="2183" y="1694"/>
                    <a:pt x="1140" y="2244"/>
                    <a:pt x="1" y="2404"/>
                  </a:cubicBezTo>
                  <a:lnTo>
                    <a:pt x="116" y="4785"/>
                  </a:lnTo>
                  <a:cubicBezTo>
                    <a:pt x="814" y="4446"/>
                    <a:pt x="1492" y="4062"/>
                    <a:pt x="2145" y="3640"/>
                  </a:cubicBezTo>
                  <a:cubicBezTo>
                    <a:pt x="3016" y="3089"/>
                    <a:pt x="3860" y="2443"/>
                    <a:pt x="4385" y="1553"/>
                  </a:cubicBezTo>
                  <a:cubicBezTo>
                    <a:pt x="4532" y="1303"/>
                    <a:pt x="4712" y="945"/>
                    <a:pt x="4667" y="663"/>
                  </a:cubicBezTo>
                  <a:cubicBezTo>
                    <a:pt x="4635" y="423"/>
                    <a:pt x="4527" y="0"/>
                    <a:pt x="411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16" name="Google Shape;616;p27"/>
            <p:cNvSpPr/>
            <p:nvPr/>
          </p:nvSpPr>
          <p:spPr>
            <a:xfrm rot="-2202277">
              <a:off x="8693904" y="3016227"/>
              <a:ext cx="87929" cy="75896"/>
            </a:xfrm>
            <a:custGeom>
              <a:avLst/>
              <a:gdLst/>
              <a:ahLst/>
              <a:cxnLst/>
              <a:rect l="l" t="t" r="r" b="b"/>
              <a:pathLst>
                <a:path w="833" h="719" extrusionOk="0">
                  <a:moveTo>
                    <a:pt x="351" y="1"/>
                  </a:moveTo>
                  <a:cubicBezTo>
                    <a:pt x="260" y="1"/>
                    <a:pt x="174" y="33"/>
                    <a:pt x="116" y="98"/>
                  </a:cubicBezTo>
                  <a:cubicBezTo>
                    <a:pt x="1" y="239"/>
                    <a:pt x="39" y="463"/>
                    <a:pt x="199" y="610"/>
                  </a:cubicBezTo>
                  <a:cubicBezTo>
                    <a:pt x="281" y="682"/>
                    <a:pt x="383" y="719"/>
                    <a:pt x="478" y="719"/>
                  </a:cubicBezTo>
                  <a:cubicBezTo>
                    <a:pt x="569" y="719"/>
                    <a:pt x="655" y="685"/>
                    <a:pt x="711" y="616"/>
                  </a:cubicBezTo>
                  <a:cubicBezTo>
                    <a:pt x="833" y="482"/>
                    <a:pt x="794" y="251"/>
                    <a:pt x="634" y="111"/>
                  </a:cubicBezTo>
                  <a:cubicBezTo>
                    <a:pt x="551" y="38"/>
                    <a:pt x="448" y="1"/>
                    <a:pt x="351" y="1"/>
                  </a:cubicBezTo>
                  <a:close/>
                </a:path>
              </a:pathLst>
            </a:custGeom>
            <a:solidFill>
              <a:srgbClr val="EFFBFF">
                <a:alpha val="70980"/>
              </a:srgbClr>
            </a:solidFill>
            <a:ln>
              <a:noFill/>
            </a:ln>
          </p:spPr>
          <p:txBody>
            <a:bodyPr spcFirstLastPara="1" wrap="square" lIns="121900" tIns="121900" rIns="121900" bIns="121900" anchor="ctr" anchorCtr="0">
              <a:noAutofit/>
            </a:bodyPr>
            <a:lstStyle/>
            <a:p>
              <a:endParaRPr sz="2400"/>
            </a:p>
          </p:txBody>
        </p:sp>
        <p:sp>
          <p:nvSpPr>
            <p:cNvPr id="617" name="Google Shape;617;p27"/>
            <p:cNvSpPr/>
            <p:nvPr/>
          </p:nvSpPr>
          <p:spPr>
            <a:xfrm rot="-2202277">
              <a:off x="8736104" y="2972485"/>
              <a:ext cx="19000" cy="19000"/>
            </a:xfrm>
            <a:custGeom>
              <a:avLst/>
              <a:gdLst/>
              <a:ahLst/>
              <a:cxnLst/>
              <a:rect l="l" t="t" r="r" b="b"/>
              <a:pathLst>
                <a:path w="180" h="180" extrusionOk="0">
                  <a:moveTo>
                    <a:pt x="90" y="0"/>
                  </a:moveTo>
                  <a:cubicBezTo>
                    <a:pt x="45" y="0"/>
                    <a:pt x="0" y="38"/>
                    <a:pt x="0" y="90"/>
                  </a:cubicBezTo>
                  <a:cubicBezTo>
                    <a:pt x="0" y="141"/>
                    <a:pt x="45" y="179"/>
                    <a:pt x="90" y="179"/>
                  </a:cubicBezTo>
                  <a:cubicBezTo>
                    <a:pt x="141" y="179"/>
                    <a:pt x="179" y="141"/>
                    <a:pt x="179" y="90"/>
                  </a:cubicBezTo>
                  <a:cubicBezTo>
                    <a:pt x="179" y="38"/>
                    <a:pt x="141" y="0"/>
                    <a:pt x="90" y="0"/>
                  </a:cubicBezTo>
                  <a:close/>
                </a:path>
              </a:pathLst>
            </a:custGeom>
            <a:solidFill>
              <a:srgbClr val="EFFBFF">
                <a:alpha val="70980"/>
              </a:srgbClr>
            </a:solidFill>
            <a:ln>
              <a:noFill/>
            </a:ln>
          </p:spPr>
          <p:txBody>
            <a:bodyPr spcFirstLastPara="1" wrap="square" lIns="121900" tIns="121900" rIns="121900" bIns="121900" anchor="ctr" anchorCtr="0">
              <a:noAutofit/>
            </a:bodyPr>
            <a:lstStyle/>
            <a:p>
              <a:endParaRPr sz="2400"/>
            </a:p>
          </p:txBody>
        </p:sp>
        <p:sp>
          <p:nvSpPr>
            <p:cNvPr id="618" name="Google Shape;618;p27"/>
            <p:cNvSpPr/>
            <p:nvPr/>
          </p:nvSpPr>
          <p:spPr>
            <a:xfrm rot="-2202277">
              <a:off x="8773722" y="2991780"/>
              <a:ext cx="23117" cy="19212"/>
            </a:xfrm>
            <a:custGeom>
              <a:avLst/>
              <a:gdLst/>
              <a:ahLst/>
              <a:cxnLst/>
              <a:rect l="l" t="t" r="r" b="b"/>
              <a:pathLst>
                <a:path w="219" h="182" extrusionOk="0">
                  <a:moveTo>
                    <a:pt x="91" y="0"/>
                  </a:moveTo>
                  <a:cubicBezTo>
                    <a:pt x="46" y="0"/>
                    <a:pt x="1" y="39"/>
                    <a:pt x="1" y="90"/>
                  </a:cubicBezTo>
                  <a:cubicBezTo>
                    <a:pt x="1" y="146"/>
                    <a:pt x="44" y="181"/>
                    <a:pt x="92" y="181"/>
                  </a:cubicBezTo>
                  <a:cubicBezTo>
                    <a:pt x="115" y="181"/>
                    <a:pt x="140" y="173"/>
                    <a:pt x="161" y="154"/>
                  </a:cubicBezTo>
                  <a:cubicBezTo>
                    <a:pt x="219" y="103"/>
                    <a:pt x="174" y="0"/>
                    <a:pt x="91" y="0"/>
                  </a:cubicBezTo>
                  <a:close/>
                </a:path>
              </a:pathLst>
            </a:custGeom>
            <a:solidFill>
              <a:srgbClr val="EFFBFF">
                <a:alpha val="70980"/>
              </a:srgbClr>
            </a:solidFill>
            <a:ln>
              <a:noFill/>
            </a:ln>
          </p:spPr>
          <p:txBody>
            <a:bodyPr spcFirstLastPara="1" wrap="square" lIns="121900" tIns="121900" rIns="121900" bIns="121900" anchor="ctr" anchorCtr="0">
              <a:noAutofit/>
            </a:bodyPr>
            <a:lstStyle/>
            <a:p>
              <a:endParaRPr sz="2400"/>
            </a:p>
          </p:txBody>
        </p:sp>
        <p:sp>
          <p:nvSpPr>
            <p:cNvPr id="619" name="Google Shape;619;p27"/>
            <p:cNvSpPr/>
            <p:nvPr/>
          </p:nvSpPr>
          <p:spPr>
            <a:xfrm rot="-2202277">
              <a:off x="8696826" y="2983202"/>
              <a:ext cx="19000" cy="19000"/>
            </a:xfrm>
            <a:custGeom>
              <a:avLst/>
              <a:gdLst/>
              <a:ahLst/>
              <a:cxnLst/>
              <a:rect l="l" t="t" r="r" b="b"/>
              <a:pathLst>
                <a:path w="180" h="180" extrusionOk="0">
                  <a:moveTo>
                    <a:pt x="90" y="0"/>
                  </a:moveTo>
                  <a:cubicBezTo>
                    <a:pt x="39" y="0"/>
                    <a:pt x="1" y="45"/>
                    <a:pt x="1" y="90"/>
                  </a:cubicBezTo>
                  <a:cubicBezTo>
                    <a:pt x="1" y="141"/>
                    <a:pt x="39" y="179"/>
                    <a:pt x="90" y="179"/>
                  </a:cubicBezTo>
                  <a:cubicBezTo>
                    <a:pt x="142" y="179"/>
                    <a:pt x="180" y="141"/>
                    <a:pt x="180" y="90"/>
                  </a:cubicBezTo>
                  <a:cubicBezTo>
                    <a:pt x="180" y="45"/>
                    <a:pt x="142" y="0"/>
                    <a:pt x="90" y="0"/>
                  </a:cubicBezTo>
                  <a:close/>
                </a:path>
              </a:pathLst>
            </a:custGeom>
            <a:solidFill>
              <a:srgbClr val="EFFBFF">
                <a:alpha val="70980"/>
              </a:srgbClr>
            </a:solidFill>
            <a:ln>
              <a:noFill/>
            </a:ln>
          </p:spPr>
          <p:txBody>
            <a:bodyPr spcFirstLastPara="1" wrap="square" lIns="121900" tIns="121900" rIns="121900" bIns="121900" anchor="ctr" anchorCtr="0">
              <a:noAutofit/>
            </a:bodyPr>
            <a:lstStyle/>
            <a:p>
              <a:endParaRPr sz="2400"/>
            </a:p>
          </p:txBody>
        </p:sp>
        <p:sp>
          <p:nvSpPr>
            <p:cNvPr id="620" name="Google Shape;620;p27"/>
            <p:cNvSpPr/>
            <p:nvPr/>
          </p:nvSpPr>
          <p:spPr>
            <a:xfrm rot="-2202277">
              <a:off x="7951479" y="3402933"/>
              <a:ext cx="491260" cy="500028"/>
            </a:xfrm>
            <a:custGeom>
              <a:avLst/>
              <a:gdLst/>
              <a:ahLst/>
              <a:cxnLst/>
              <a:rect l="l" t="t" r="r" b="b"/>
              <a:pathLst>
                <a:path w="4654" h="4737" extrusionOk="0">
                  <a:moveTo>
                    <a:pt x="649" y="0"/>
                  </a:moveTo>
                  <a:cubicBezTo>
                    <a:pt x="219" y="0"/>
                    <a:pt x="67" y="427"/>
                    <a:pt x="38" y="685"/>
                  </a:cubicBezTo>
                  <a:cubicBezTo>
                    <a:pt x="0" y="973"/>
                    <a:pt x="122" y="1254"/>
                    <a:pt x="269" y="1504"/>
                  </a:cubicBezTo>
                  <a:cubicBezTo>
                    <a:pt x="787" y="2394"/>
                    <a:pt x="1639" y="3040"/>
                    <a:pt x="2503" y="3591"/>
                  </a:cubicBezTo>
                  <a:cubicBezTo>
                    <a:pt x="3155" y="4013"/>
                    <a:pt x="3834" y="4397"/>
                    <a:pt x="4531" y="4736"/>
                  </a:cubicBezTo>
                  <a:lnTo>
                    <a:pt x="4653" y="2355"/>
                  </a:lnTo>
                  <a:cubicBezTo>
                    <a:pt x="3514" y="2195"/>
                    <a:pt x="2464" y="1645"/>
                    <a:pt x="1696" y="787"/>
                  </a:cubicBezTo>
                  <a:cubicBezTo>
                    <a:pt x="1459" y="525"/>
                    <a:pt x="1165" y="90"/>
                    <a:pt x="813" y="19"/>
                  </a:cubicBezTo>
                  <a:cubicBezTo>
                    <a:pt x="754" y="6"/>
                    <a:pt x="700" y="0"/>
                    <a:pt x="64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21" name="Google Shape;621;p27"/>
            <p:cNvSpPr/>
            <p:nvPr/>
          </p:nvSpPr>
          <p:spPr>
            <a:xfrm rot="-2202277">
              <a:off x="7950286" y="3587708"/>
              <a:ext cx="87929" cy="76002"/>
            </a:xfrm>
            <a:custGeom>
              <a:avLst/>
              <a:gdLst/>
              <a:ahLst/>
              <a:cxnLst/>
              <a:rect l="l" t="t" r="r" b="b"/>
              <a:pathLst>
                <a:path w="833" h="720" extrusionOk="0">
                  <a:moveTo>
                    <a:pt x="482" y="1"/>
                  </a:moveTo>
                  <a:cubicBezTo>
                    <a:pt x="385" y="1"/>
                    <a:pt x="282" y="39"/>
                    <a:pt x="199" y="115"/>
                  </a:cubicBezTo>
                  <a:cubicBezTo>
                    <a:pt x="39" y="256"/>
                    <a:pt x="1" y="486"/>
                    <a:pt x="122" y="621"/>
                  </a:cubicBezTo>
                  <a:cubicBezTo>
                    <a:pt x="179" y="686"/>
                    <a:pt x="264" y="720"/>
                    <a:pt x="355" y="720"/>
                  </a:cubicBezTo>
                  <a:cubicBezTo>
                    <a:pt x="451" y="720"/>
                    <a:pt x="553" y="683"/>
                    <a:pt x="634" y="608"/>
                  </a:cubicBezTo>
                  <a:cubicBezTo>
                    <a:pt x="794" y="467"/>
                    <a:pt x="833" y="237"/>
                    <a:pt x="718" y="102"/>
                  </a:cubicBezTo>
                  <a:cubicBezTo>
                    <a:pt x="659" y="34"/>
                    <a:pt x="573" y="1"/>
                    <a:pt x="482" y="1"/>
                  </a:cubicBezTo>
                  <a:close/>
                </a:path>
              </a:pathLst>
            </a:custGeom>
            <a:solidFill>
              <a:srgbClr val="EFFBFF">
                <a:alpha val="70980"/>
              </a:srgbClr>
            </a:solidFill>
            <a:ln>
              <a:noFill/>
            </a:ln>
          </p:spPr>
          <p:txBody>
            <a:bodyPr spcFirstLastPara="1" wrap="square" lIns="121900" tIns="121900" rIns="121900" bIns="121900" anchor="ctr" anchorCtr="0">
              <a:noAutofit/>
            </a:bodyPr>
            <a:lstStyle/>
            <a:p>
              <a:endParaRPr sz="2400"/>
            </a:p>
          </p:txBody>
        </p:sp>
        <p:sp>
          <p:nvSpPr>
            <p:cNvPr id="622" name="Google Shape;622;p27"/>
            <p:cNvSpPr/>
            <p:nvPr/>
          </p:nvSpPr>
          <p:spPr>
            <a:xfrm rot="-2202277">
              <a:off x="7913662" y="3603242"/>
              <a:ext cx="19000" cy="19000"/>
            </a:xfrm>
            <a:custGeom>
              <a:avLst/>
              <a:gdLst/>
              <a:ahLst/>
              <a:cxnLst/>
              <a:rect l="l" t="t" r="r" b="b"/>
              <a:pathLst>
                <a:path w="180" h="180" extrusionOk="0">
                  <a:moveTo>
                    <a:pt x="90" y="0"/>
                  </a:moveTo>
                  <a:cubicBezTo>
                    <a:pt x="38" y="0"/>
                    <a:pt x="0" y="39"/>
                    <a:pt x="0" y="90"/>
                  </a:cubicBezTo>
                  <a:cubicBezTo>
                    <a:pt x="0" y="141"/>
                    <a:pt x="38" y="180"/>
                    <a:pt x="90" y="180"/>
                  </a:cubicBezTo>
                  <a:cubicBezTo>
                    <a:pt x="141" y="180"/>
                    <a:pt x="179" y="141"/>
                    <a:pt x="179" y="90"/>
                  </a:cubicBezTo>
                  <a:cubicBezTo>
                    <a:pt x="179" y="39"/>
                    <a:pt x="141" y="0"/>
                    <a:pt x="90" y="0"/>
                  </a:cubicBezTo>
                  <a:close/>
                </a:path>
              </a:pathLst>
            </a:custGeom>
            <a:solidFill>
              <a:srgbClr val="EFFBFF">
                <a:alpha val="70980"/>
              </a:srgbClr>
            </a:solidFill>
            <a:ln>
              <a:noFill/>
            </a:ln>
          </p:spPr>
          <p:txBody>
            <a:bodyPr spcFirstLastPara="1" wrap="square" lIns="121900" tIns="121900" rIns="121900" bIns="121900" anchor="ctr" anchorCtr="0">
              <a:noAutofit/>
            </a:bodyPr>
            <a:lstStyle/>
            <a:p>
              <a:endParaRPr sz="2400"/>
            </a:p>
          </p:txBody>
        </p:sp>
        <p:sp>
          <p:nvSpPr>
            <p:cNvPr id="623" name="Google Shape;623;p27"/>
            <p:cNvSpPr/>
            <p:nvPr/>
          </p:nvSpPr>
          <p:spPr>
            <a:xfrm rot="-2202277">
              <a:off x="7922428" y="3645553"/>
              <a:ext cx="19000" cy="19000"/>
            </a:xfrm>
            <a:custGeom>
              <a:avLst/>
              <a:gdLst/>
              <a:ahLst/>
              <a:cxnLst/>
              <a:rect l="l" t="t" r="r" b="b"/>
              <a:pathLst>
                <a:path w="180" h="180" extrusionOk="0">
                  <a:moveTo>
                    <a:pt x="90" y="1"/>
                  </a:moveTo>
                  <a:cubicBezTo>
                    <a:pt x="39" y="1"/>
                    <a:pt x="0" y="39"/>
                    <a:pt x="0" y="90"/>
                  </a:cubicBezTo>
                  <a:cubicBezTo>
                    <a:pt x="0" y="141"/>
                    <a:pt x="39" y="180"/>
                    <a:pt x="90" y="180"/>
                  </a:cubicBezTo>
                  <a:cubicBezTo>
                    <a:pt x="135" y="180"/>
                    <a:pt x="179" y="141"/>
                    <a:pt x="179" y="90"/>
                  </a:cubicBezTo>
                  <a:cubicBezTo>
                    <a:pt x="179" y="39"/>
                    <a:pt x="135" y="1"/>
                    <a:pt x="90" y="1"/>
                  </a:cubicBezTo>
                  <a:close/>
                </a:path>
              </a:pathLst>
            </a:custGeom>
            <a:solidFill>
              <a:srgbClr val="EFFBFF">
                <a:alpha val="70980"/>
              </a:srgbClr>
            </a:solidFill>
            <a:ln>
              <a:noFill/>
            </a:ln>
          </p:spPr>
          <p:txBody>
            <a:bodyPr spcFirstLastPara="1" wrap="square" lIns="121900" tIns="121900" rIns="121900" bIns="121900" anchor="ctr" anchorCtr="0">
              <a:noAutofit/>
            </a:bodyPr>
            <a:lstStyle/>
            <a:p>
              <a:endParaRPr sz="2400"/>
            </a:p>
          </p:txBody>
        </p:sp>
        <p:sp>
          <p:nvSpPr>
            <p:cNvPr id="624" name="Google Shape;624;p27"/>
            <p:cNvSpPr/>
            <p:nvPr/>
          </p:nvSpPr>
          <p:spPr>
            <a:xfrm rot="-2202277">
              <a:off x="7935064" y="3568723"/>
              <a:ext cx="19000" cy="19000"/>
            </a:xfrm>
            <a:custGeom>
              <a:avLst/>
              <a:gdLst/>
              <a:ahLst/>
              <a:cxnLst/>
              <a:rect l="l" t="t" r="r" b="b"/>
              <a:pathLst>
                <a:path w="180" h="180" extrusionOk="0">
                  <a:moveTo>
                    <a:pt x="90" y="1"/>
                  </a:moveTo>
                  <a:cubicBezTo>
                    <a:pt x="45" y="1"/>
                    <a:pt x="0" y="39"/>
                    <a:pt x="0" y="90"/>
                  </a:cubicBezTo>
                  <a:cubicBezTo>
                    <a:pt x="0" y="141"/>
                    <a:pt x="45" y="180"/>
                    <a:pt x="90" y="180"/>
                  </a:cubicBezTo>
                  <a:cubicBezTo>
                    <a:pt x="141" y="180"/>
                    <a:pt x="180" y="141"/>
                    <a:pt x="180" y="90"/>
                  </a:cubicBezTo>
                  <a:cubicBezTo>
                    <a:pt x="180" y="39"/>
                    <a:pt x="141" y="1"/>
                    <a:pt x="90" y="1"/>
                  </a:cubicBezTo>
                  <a:close/>
                </a:path>
              </a:pathLst>
            </a:custGeom>
            <a:solidFill>
              <a:srgbClr val="EFFBFF">
                <a:alpha val="70980"/>
              </a:srgbClr>
            </a:solidFill>
            <a:ln>
              <a:noFill/>
            </a:ln>
          </p:spPr>
          <p:txBody>
            <a:bodyPr spcFirstLastPara="1" wrap="square" lIns="121900" tIns="121900" rIns="121900" bIns="121900" anchor="ctr" anchorCtr="0">
              <a:noAutofit/>
            </a:bodyPr>
            <a:lstStyle/>
            <a:p>
              <a:endParaRPr sz="2400"/>
            </a:p>
          </p:txBody>
        </p:sp>
        <p:sp>
          <p:nvSpPr>
            <p:cNvPr id="625" name="Google Shape;625;p27"/>
            <p:cNvSpPr/>
            <p:nvPr/>
          </p:nvSpPr>
          <p:spPr>
            <a:xfrm rot="-2202277">
              <a:off x="8732666" y="3241342"/>
              <a:ext cx="85290" cy="62913"/>
            </a:xfrm>
            <a:custGeom>
              <a:avLst/>
              <a:gdLst/>
              <a:ahLst/>
              <a:cxnLst/>
              <a:rect l="l" t="t" r="r" b="b"/>
              <a:pathLst>
                <a:path w="808" h="596" fill="none" extrusionOk="0">
                  <a:moveTo>
                    <a:pt x="1" y="596"/>
                  </a:moveTo>
                  <a:lnTo>
                    <a:pt x="807" y="1"/>
                  </a:lnTo>
                </a:path>
              </a:pathLst>
            </a:custGeom>
            <a:noFill/>
            <a:ln w="2075"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26" name="Google Shape;626;p27"/>
            <p:cNvSpPr/>
            <p:nvPr/>
          </p:nvSpPr>
          <p:spPr>
            <a:xfrm rot="-2202277">
              <a:off x="8214315" y="3184064"/>
              <a:ext cx="804023" cy="996572"/>
            </a:xfrm>
            <a:custGeom>
              <a:avLst/>
              <a:gdLst/>
              <a:ahLst/>
              <a:cxnLst/>
              <a:rect l="l" t="t" r="r" b="b"/>
              <a:pathLst>
                <a:path w="7617" h="9441" extrusionOk="0">
                  <a:moveTo>
                    <a:pt x="4752" y="1"/>
                  </a:moveTo>
                  <a:cubicBezTo>
                    <a:pt x="4126" y="1"/>
                    <a:pt x="3291" y="242"/>
                    <a:pt x="2771" y="293"/>
                  </a:cubicBezTo>
                  <a:cubicBezTo>
                    <a:pt x="2240" y="344"/>
                    <a:pt x="1517" y="2622"/>
                    <a:pt x="1357" y="3077"/>
                  </a:cubicBezTo>
                  <a:cubicBezTo>
                    <a:pt x="1050" y="3979"/>
                    <a:pt x="0" y="7608"/>
                    <a:pt x="474" y="8184"/>
                  </a:cubicBezTo>
                  <a:cubicBezTo>
                    <a:pt x="474" y="8184"/>
                    <a:pt x="1299" y="9440"/>
                    <a:pt x="3945" y="9440"/>
                  </a:cubicBezTo>
                  <a:cubicBezTo>
                    <a:pt x="3997" y="9440"/>
                    <a:pt x="4049" y="9440"/>
                    <a:pt x="4103" y="9439"/>
                  </a:cubicBezTo>
                  <a:cubicBezTo>
                    <a:pt x="6772" y="9388"/>
                    <a:pt x="7284" y="8184"/>
                    <a:pt x="7284" y="8184"/>
                  </a:cubicBezTo>
                  <a:cubicBezTo>
                    <a:pt x="7617" y="7506"/>
                    <a:pt x="6676" y="1528"/>
                    <a:pt x="5306" y="107"/>
                  </a:cubicBezTo>
                  <a:cubicBezTo>
                    <a:pt x="5268" y="81"/>
                    <a:pt x="5229" y="62"/>
                    <a:pt x="5184" y="56"/>
                  </a:cubicBezTo>
                  <a:cubicBezTo>
                    <a:pt x="5060" y="17"/>
                    <a:pt x="4913" y="1"/>
                    <a:pt x="475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27" name="Google Shape;627;p27"/>
            <p:cNvSpPr/>
            <p:nvPr/>
          </p:nvSpPr>
          <p:spPr>
            <a:xfrm rot="-2202277">
              <a:off x="8565893" y="4151278"/>
              <a:ext cx="7600" cy="7495"/>
            </a:xfrm>
            <a:custGeom>
              <a:avLst/>
              <a:gdLst/>
              <a:ahLst/>
              <a:cxnLst/>
              <a:rect l="l" t="t" r="r" b="b"/>
              <a:pathLst>
                <a:path w="72" h="71" fill="none" extrusionOk="0">
                  <a:moveTo>
                    <a:pt x="1" y="0"/>
                  </a:moveTo>
                  <a:cubicBezTo>
                    <a:pt x="20" y="26"/>
                    <a:pt x="46" y="45"/>
                    <a:pt x="71" y="71"/>
                  </a:cubicBezTo>
                </a:path>
              </a:pathLst>
            </a:custGeom>
            <a:noFill/>
            <a:ln w="2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28" name="Google Shape;628;p27"/>
            <p:cNvSpPr/>
            <p:nvPr/>
          </p:nvSpPr>
          <p:spPr>
            <a:xfrm rot="-2202277">
              <a:off x="8551120" y="3953900"/>
              <a:ext cx="654133" cy="100808"/>
            </a:xfrm>
            <a:custGeom>
              <a:avLst/>
              <a:gdLst/>
              <a:ahLst/>
              <a:cxnLst/>
              <a:rect l="l" t="t" r="r" b="b"/>
              <a:pathLst>
                <a:path w="6197" h="955" fill="none" extrusionOk="0">
                  <a:moveTo>
                    <a:pt x="1" y="39"/>
                  </a:moveTo>
                  <a:cubicBezTo>
                    <a:pt x="481" y="423"/>
                    <a:pt x="1473" y="954"/>
                    <a:pt x="3265" y="922"/>
                  </a:cubicBezTo>
                  <a:cubicBezTo>
                    <a:pt x="5006" y="884"/>
                    <a:pt x="5832" y="359"/>
                    <a:pt x="6196" y="0"/>
                  </a:cubicBezTo>
                </a:path>
              </a:pathLst>
            </a:custGeom>
            <a:noFill/>
            <a:ln w="2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29" name="Google Shape;629;p27"/>
            <p:cNvSpPr/>
            <p:nvPr/>
          </p:nvSpPr>
          <p:spPr>
            <a:xfrm rot="-2202277">
              <a:off x="9108130" y="3749129"/>
              <a:ext cx="6861" cy="8234"/>
            </a:xfrm>
            <a:custGeom>
              <a:avLst/>
              <a:gdLst/>
              <a:ahLst/>
              <a:cxnLst/>
              <a:rect l="l" t="t" r="r" b="b"/>
              <a:pathLst>
                <a:path w="65" h="78" fill="none" extrusionOk="0">
                  <a:moveTo>
                    <a:pt x="0" y="77"/>
                  </a:moveTo>
                  <a:cubicBezTo>
                    <a:pt x="26" y="51"/>
                    <a:pt x="45" y="26"/>
                    <a:pt x="64" y="0"/>
                  </a:cubicBezTo>
                </a:path>
              </a:pathLst>
            </a:custGeom>
            <a:noFill/>
            <a:ln w="2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30" name="Google Shape;630;p27"/>
            <p:cNvSpPr/>
            <p:nvPr/>
          </p:nvSpPr>
          <p:spPr>
            <a:xfrm rot="-2202277">
              <a:off x="8899813" y="3676575"/>
              <a:ext cx="12245" cy="49401"/>
            </a:xfrm>
            <a:custGeom>
              <a:avLst/>
              <a:gdLst/>
              <a:ahLst/>
              <a:cxnLst/>
              <a:rect l="l" t="t" r="r" b="b"/>
              <a:pathLst>
                <a:path w="116" h="468" fill="none" extrusionOk="0">
                  <a:moveTo>
                    <a:pt x="116" y="1"/>
                  </a:moveTo>
                  <a:cubicBezTo>
                    <a:pt x="90" y="161"/>
                    <a:pt x="52" y="314"/>
                    <a:pt x="1" y="468"/>
                  </a:cubicBezTo>
                </a:path>
              </a:pathLst>
            </a:custGeom>
            <a:noFill/>
            <a:ln w="1925" cap="rnd" cmpd="sng">
              <a:solidFill>
                <a:srgbClr val="EEE6D7"/>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31" name="Google Shape;631;p27"/>
            <p:cNvSpPr/>
            <p:nvPr/>
          </p:nvSpPr>
          <p:spPr>
            <a:xfrm rot="-2202277">
              <a:off x="8507983" y="3495587"/>
              <a:ext cx="404809" cy="527684"/>
            </a:xfrm>
            <a:custGeom>
              <a:avLst/>
              <a:gdLst/>
              <a:ahLst/>
              <a:cxnLst/>
              <a:rect l="l" t="t" r="r" b="b"/>
              <a:pathLst>
                <a:path w="3835" h="4999" fill="none" extrusionOk="0">
                  <a:moveTo>
                    <a:pt x="3470" y="3860"/>
                  </a:moveTo>
                  <a:cubicBezTo>
                    <a:pt x="2996" y="4698"/>
                    <a:pt x="1934" y="4999"/>
                    <a:pt x="1095" y="4532"/>
                  </a:cubicBezTo>
                  <a:cubicBezTo>
                    <a:pt x="679" y="4288"/>
                    <a:pt x="366" y="3904"/>
                    <a:pt x="206" y="3450"/>
                  </a:cubicBezTo>
                  <a:cubicBezTo>
                    <a:pt x="78" y="3111"/>
                    <a:pt x="14" y="2746"/>
                    <a:pt x="14" y="2381"/>
                  </a:cubicBezTo>
                  <a:cubicBezTo>
                    <a:pt x="1" y="1792"/>
                    <a:pt x="180" y="1210"/>
                    <a:pt x="532" y="736"/>
                  </a:cubicBezTo>
                  <a:cubicBezTo>
                    <a:pt x="858" y="307"/>
                    <a:pt x="1345" y="32"/>
                    <a:pt x="1831" y="7"/>
                  </a:cubicBezTo>
                  <a:cubicBezTo>
                    <a:pt x="1921" y="0"/>
                    <a:pt x="2004" y="7"/>
                    <a:pt x="2094" y="13"/>
                  </a:cubicBezTo>
                  <a:cubicBezTo>
                    <a:pt x="2964" y="115"/>
                    <a:pt x="3585" y="896"/>
                    <a:pt x="3751" y="1613"/>
                  </a:cubicBezTo>
                  <a:cubicBezTo>
                    <a:pt x="3809" y="1850"/>
                    <a:pt x="3835" y="2093"/>
                    <a:pt x="3835" y="2343"/>
                  </a:cubicBezTo>
                  <a:cubicBezTo>
                    <a:pt x="3835" y="2452"/>
                    <a:pt x="3835" y="2567"/>
                    <a:pt x="3822" y="2682"/>
                  </a:cubicBezTo>
                </a:path>
              </a:pathLst>
            </a:custGeom>
            <a:noFill/>
            <a:ln w="1925" cap="rnd" cmpd="sng">
              <a:solidFill>
                <a:srgbClr val="EEE6D7"/>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32" name="Google Shape;632;p27"/>
            <p:cNvSpPr/>
            <p:nvPr/>
          </p:nvSpPr>
          <p:spPr>
            <a:xfrm rot="-2202277">
              <a:off x="8515928" y="3534321"/>
              <a:ext cx="362903" cy="437749"/>
            </a:xfrm>
            <a:custGeom>
              <a:avLst/>
              <a:gdLst/>
              <a:ahLst/>
              <a:cxnLst/>
              <a:rect l="l" t="t" r="r" b="b"/>
              <a:pathLst>
                <a:path w="3438" h="4147" extrusionOk="0">
                  <a:moveTo>
                    <a:pt x="1772" y="0"/>
                  </a:moveTo>
                  <a:cubicBezTo>
                    <a:pt x="1631" y="0"/>
                    <a:pt x="1489" y="20"/>
                    <a:pt x="1351" y="60"/>
                  </a:cubicBezTo>
                  <a:cubicBezTo>
                    <a:pt x="256" y="386"/>
                    <a:pt x="0" y="1801"/>
                    <a:pt x="237" y="2767"/>
                  </a:cubicBezTo>
                  <a:cubicBezTo>
                    <a:pt x="410" y="3478"/>
                    <a:pt x="1042" y="4146"/>
                    <a:pt x="1805" y="4146"/>
                  </a:cubicBezTo>
                  <a:cubicBezTo>
                    <a:pt x="1832" y="4146"/>
                    <a:pt x="1860" y="4145"/>
                    <a:pt x="1888" y="4143"/>
                  </a:cubicBezTo>
                  <a:cubicBezTo>
                    <a:pt x="2324" y="4118"/>
                    <a:pt x="2720" y="3868"/>
                    <a:pt x="2983" y="3516"/>
                  </a:cubicBezTo>
                  <a:cubicBezTo>
                    <a:pt x="3284" y="3094"/>
                    <a:pt x="3437" y="2582"/>
                    <a:pt x="3424" y="2063"/>
                  </a:cubicBezTo>
                  <a:cubicBezTo>
                    <a:pt x="3424" y="1737"/>
                    <a:pt x="3360" y="1410"/>
                    <a:pt x="3245" y="1110"/>
                  </a:cubicBezTo>
                  <a:cubicBezTo>
                    <a:pt x="3104" y="719"/>
                    <a:pt x="2836" y="393"/>
                    <a:pt x="2477" y="182"/>
                  </a:cubicBezTo>
                  <a:cubicBezTo>
                    <a:pt x="2258" y="60"/>
                    <a:pt x="2016" y="0"/>
                    <a:pt x="1772" y="0"/>
                  </a:cubicBezTo>
                  <a:close/>
                </a:path>
              </a:pathLst>
            </a:custGeom>
            <a:solidFill>
              <a:srgbClr val="EFFBFF">
                <a:alpha val="70980"/>
              </a:srgbClr>
            </a:solidFill>
            <a:ln>
              <a:noFill/>
            </a:ln>
          </p:spPr>
          <p:txBody>
            <a:bodyPr spcFirstLastPara="1" wrap="square" lIns="121900" tIns="121900" rIns="121900" bIns="121900" anchor="ctr" anchorCtr="0">
              <a:noAutofit/>
            </a:bodyPr>
            <a:lstStyle/>
            <a:p>
              <a:endParaRPr sz="2400"/>
            </a:p>
          </p:txBody>
        </p:sp>
        <p:sp>
          <p:nvSpPr>
            <p:cNvPr id="633" name="Google Shape;633;p27"/>
            <p:cNvSpPr/>
            <p:nvPr/>
          </p:nvSpPr>
          <p:spPr>
            <a:xfrm rot="-2202277">
              <a:off x="8653365" y="3724937"/>
              <a:ext cx="56895" cy="83813"/>
            </a:xfrm>
            <a:custGeom>
              <a:avLst/>
              <a:gdLst/>
              <a:ahLst/>
              <a:cxnLst/>
              <a:rect l="l" t="t" r="r" b="b"/>
              <a:pathLst>
                <a:path w="539" h="794" fill="none" extrusionOk="0">
                  <a:moveTo>
                    <a:pt x="1" y="0"/>
                  </a:moveTo>
                  <a:lnTo>
                    <a:pt x="538" y="794"/>
                  </a:lnTo>
                </a:path>
              </a:pathLst>
            </a:custGeom>
            <a:noFill/>
            <a:ln w="2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34" name="Google Shape;634;p27"/>
            <p:cNvSpPr/>
            <p:nvPr/>
          </p:nvSpPr>
          <p:spPr>
            <a:xfrm rot="-2202277">
              <a:off x="8673964" y="3689051"/>
              <a:ext cx="40006" cy="64918"/>
            </a:xfrm>
            <a:custGeom>
              <a:avLst/>
              <a:gdLst/>
              <a:ahLst/>
              <a:cxnLst/>
              <a:rect l="l" t="t" r="r" b="b"/>
              <a:pathLst>
                <a:path w="379" h="615" fill="none" extrusionOk="0">
                  <a:moveTo>
                    <a:pt x="1" y="0"/>
                  </a:moveTo>
                  <a:lnTo>
                    <a:pt x="378" y="615"/>
                  </a:lnTo>
                </a:path>
              </a:pathLst>
            </a:custGeom>
            <a:noFill/>
            <a:ln w="25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35" name="Google Shape;635;p27"/>
            <p:cNvSpPr/>
            <p:nvPr/>
          </p:nvSpPr>
          <p:spPr>
            <a:xfrm rot="-2202277">
              <a:off x="8481444" y="4003637"/>
              <a:ext cx="18367" cy="122447"/>
            </a:xfrm>
            <a:custGeom>
              <a:avLst/>
              <a:gdLst/>
              <a:ahLst/>
              <a:cxnLst/>
              <a:rect l="l" t="t" r="r" b="b"/>
              <a:pathLst>
                <a:path w="174" h="1160" fill="none" extrusionOk="0">
                  <a:moveTo>
                    <a:pt x="1" y="1159"/>
                  </a:moveTo>
                  <a:lnTo>
                    <a:pt x="174" y="1"/>
                  </a:lnTo>
                </a:path>
              </a:pathLst>
            </a:custGeom>
            <a:noFill/>
            <a:ln w="2075"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36" name="Google Shape;636;p27"/>
            <p:cNvSpPr/>
            <p:nvPr/>
          </p:nvSpPr>
          <p:spPr>
            <a:xfrm rot="-2202277">
              <a:off x="8439965" y="3961362"/>
              <a:ext cx="6861" cy="27128"/>
            </a:xfrm>
            <a:custGeom>
              <a:avLst/>
              <a:gdLst/>
              <a:ahLst/>
              <a:cxnLst/>
              <a:rect l="l" t="t" r="r" b="b"/>
              <a:pathLst>
                <a:path w="65" h="257" fill="none" extrusionOk="0">
                  <a:moveTo>
                    <a:pt x="1" y="256"/>
                  </a:moveTo>
                  <a:cubicBezTo>
                    <a:pt x="20" y="173"/>
                    <a:pt x="39" y="84"/>
                    <a:pt x="65" y="0"/>
                  </a:cubicBezTo>
                </a:path>
              </a:pathLst>
            </a:custGeom>
            <a:noFill/>
            <a:ln w="2075"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37" name="Google Shape;637;p27"/>
            <p:cNvSpPr/>
            <p:nvPr/>
          </p:nvSpPr>
          <p:spPr>
            <a:xfrm rot="-2202277">
              <a:off x="8817296" y="3409758"/>
              <a:ext cx="17733" cy="88563"/>
            </a:xfrm>
            <a:custGeom>
              <a:avLst/>
              <a:gdLst/>
              <a:ahLst/>
              <a:cxnLst/>
              <a:rect l="l" t="t" r="r" b="b"/>
              <a:pathLst>
                <a:path w="168" h="839" fill="none" extrusionOk="0">
                  <a:moveTo>
                    <a:pt x="1" y="0"/>
                  </a:moveTo>
                  <a:cubicBezTo>
                    <a:pt x="58" y="282"/>
                    <a:pt x="109" y="557"/>
                    <a:pt x="167" y="839"/>
                  </a:cubicBezTo>
                </a:path>
              </a:pathLst>
            </a:custGeom>
            <a:noFill/>
            <a:ln w="2075"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38" name="Google Shape;638;p27"/>
            <p:cNvSpPr/>
            <p:nvPr/>
          </p:nvSpPr>
          <p:spPr>
            <a:xfrm rot="-2202277">
              <a:off x="8884563" y="3498645"/>
              <a:ext cx="4856" cy="23117"/>
            </a:xfrm>
            <a:custGeom>
              <a:avLst/>
              <a:gdLst/>
              <a:ahLst/>
              <a:cxnLst/>
              <a:rect l="l" t="t" r="r" b="b"/>
              <a:pathLst>
                <a:path w="46" h="219" fill="none" extrusionOk="0">
                  <a:moveTo>
                    <a:pt x="0" y="1"/>
                  </a:moveTo>
                  <a:cubicBezTo>
                    <a:pt x="13" y="71"/>
                    <a:pt x="26" y="142"/>
                    <a:pt x="45" y="218"/>
                  </a:cubicBezTo>
                </a:path>
              </a:pathLst>
            </a:custGeom>
            <a:noFill/>
            <a:ln w="2075"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39" name="Google Shape;639;p27"/>
            <p:cNvSpPr/>
            <p:nvPr/>
          </p:nvSpPr>
          <p:spPr>
            <a:xfrm rot="-2202277">
              <a:off x="7964359" y="2972835"/>
              <a:ext cx="697411" cy="564841"/>
            </a:xfrm>
            <a:custGeom>
              <a:avLst/>
              <a:gdLst/>
              <a:ahLst/>
              <a:cxnLst/>
              <a:rect l="l" t="t" r="r" b="b"/>
              <a:pathLst>
                <a:path w="6607" h="5351" extrusionOk="0">
                  <a:moveTo>
                    <a:pt x="3226" y="0"/>
                  </a:moveTo>
                  <a:cubicBezTo>
                    <a:pt x="2820" y="0"/>
                    <a:pt x="2417" y="61"/>
                    <a:pt x="2036" y="194"/>
                  </a:cubicBezTo>
                  <a:cubicBezTo>
                    <a:pt x="750" y="649"/>
                    <a:pt x="1" y="1634"/>
                    <a:pt x="20" y="2633"/>
                  </a:cubicBezTo>
                  <a:cubicBezTo>
                    <a:pt x="57" y="3992"/>
                    <a:pt x="1329" y="5350"/>
                    <a:pt x="2987" y="5350"/>
                  </a:cubicBezTo>
                  <a:cubicBezTo>
                    <a:pt x="3070" y="5350"/>
                    <a:pt x="3154" y="5347"/>
                    <a:pt x="3240" y="5340"/>
                  </a:cubicBezTo>
                  <a:cubicBezTo>
                    <a:pt x="3374" y="5327"/>
                    <a:pt x="3508" y="5334"/>
                    <a:pt x="3636" y="5327"/>
                  </a:cubicBezTo>
                  <a:cubicBezTo>
                    <a:pt x="4884" y="5212"/>
                    <a:pt x="6088" y="4399"/>
                    <a:pt x="6401" y="3145"/>
                  </a:cubicBezTo>
                  <a:cubicBezTo>
                    <a:pt x="6606" y="2306"/>
                    <a:pt x="6401" y="1442"/>
                    <a:pt x="5742" y="853"/>
                  </a:cubicBezTo>
                  <a:cubicBezTo>
                    <a:pt x="5332" y="508"/>
                    <a:pt x="4852" y="264"/>
                    <a:pt x="4334" y="143"/>
                  </a:cubicBezTo>
                  <a:cubicBezTo>
                    <a:pt x="3973" y="51"/>
                    <a:pt x="3598" y="0"/>
                    <a:pt x="322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40" name="Google Shape;640;p27"/>
            <p:cNvSpPr/>
            <p:nvPr/>
          </p:nvSpPr>
          <p:spPr>
            <a:xfrm rot="-2202277">
              <a:off x="8032380" y="3028905"/>
              <a:ext cx="559449" cy="452421"/>
            </a:xfrm>
            <a:custGeom>
              <a:avLst/>
              <a:gdLst/>
              <a:ahLst/>
              <a:cxnLst/>
              <a:rect l="l" t="t" r="r" b="b"/>
              <a:pathLst>
                <a:path w="5300" h="4286" extrusionOk="0">
                  <a:moveTo>
                    <a:pt x="2622" y="1"/>
                  </a:moveTo>
                  <a:cubicBezTo>
                    <a:pt x="2288" y="1"/>
                    <a:pt x="1954" y="54"/>
                    <a:pt x="1632" y="161"/>
                  </a:cubicBezTo>
                  <a:cubicBezTo>
                    <a:pt x="602" y="519"/>
                    <a:pt x="0" y="1313"/>
                    <a:pt x="20" y="2107"/>
                  </a:cubicBezTo>
                  <a:cubicBezTo>
                    <a:pt x="44" y="3196"/>
                    <a:pt x="1063" y="4285"/>
                    <a:pt x="2391" y="4285"/>
                  </a:cubicBezTo>
                  <a:cubicBezTo>
                    <a:pt x="2459" y="4285"/>
                    <a:pt x="2529" y="4282"/>
                    <a:pt x="2599" y="4276"/>
                  </a:cubicBezTo>
                  <a:cubicBezTo>
                    <a:pt x="2622" y="4275"/>
                    <a:pt x="2646" y="4274"/>
                    <a:pt x="2669" y="4274"/>
                  </a:cubicBezTo>
                  <a:cubicBezTo>
                    <a:pt x="2712" y="4274"/>
                    <a:pt x="2755" y="4276"/>
                    <a:pt x="2799" y="4276"/>
                  </a:cubicBezTo>
                  <a:cubicBezTo>
                    <a:pt x="2839" y="4276"/>
                    <a:pt x="2879" y="4275"/>
                    <a:pt x="2919" y="4270"/>
                  </a:cubicBezTo>
                  <a:cubicBezTo>
                    <a:pt x="3917" y="4180"/>
                    <a:pt x="4877" y="3534"/>
                    <a:pt x="5127" y="2529"/>
                  </a:cubicBezTo>
                  <a:cubicBezTo>
                    <a:pt x="5300" y="1851"/>
                    <a:pt x="5127" y="1159"/>
                    <a:pt x="4602" y="686"/>
                  </a:cubicBezTo>
                  <a:cubicBezTo>
                    <a:pt x="4276" y="411"/>
                    <a:pt x="3885" y="219"/>
                    <a:pt x="3469" y="116"/>
                  </a:cubicBezTo>
                  <a:cubicBezTo>
                    <a:pt x="3192" y="39"/>
                    <a:pt x="2907" y="1"/>
                    <a:pt x="2622" y="1"/>
                  </a:cubicBezTo>
                  <a:close/>
                </a:path>
              </a:pathLst>
            </a:custGeom>
            <a:solidFill>
              <a:srgbClr val="EFFBFF">
                <a:alpha val="70980"/>
              </a:srgbClr>
            </a:solidFill>
            <a:ln>
              <a:noFill/>
            </a:ln>
          </p:spPr>
          <p:txBody>
            <a:bodyPr spcFirstLastPara="1" wrap="square" lIns="121900" tIns="121900" rIns="121900" bIns="121900" anchor="ctr" anchorCtr="0">
              <a:noAutofit/>
            </a:bodyPr>
            <a:lstStyle/>
            <a:p>
              <a:endParaRPr sz="2400"/>
            </a:p>
          </p:txBody>
        </p:sp>
        <p:sp>
          <p:nvSpPr>
            <p:cNvPr id="641" name="Google Shape;641;p27"/>
            <p:cNvSpPr/>
            <p:nvPr/>
          </p:nvSpPr>
          <p:spPr>
            <a:xfrm rot="-2202195">
              <a:off x="8303933" y="3039751"/>
              <a:ext cx="262223" cy="156859"/>
            </a:xfrm>
            <a:custGeom>
              <a:avLst/>
              <a:gdLst/>
              <a:ahLst/>
              <a:cxnLst/>
              <a:rect l="l" t="t" r="r" b="b"/>
              <a:pathLst>
                <a:path w="2900" h="1486" extrusionOk="0">
                  <a:moveTo>
                    <a:pt x="1447" y="1"/>
                  </a:moveTo>
                  <a:cubicBezTo>
                    <a:pt x="647" y="1"/>
                    <a:pt x="0" y="334"/>
                    <a:pt x="0" y="743"/>
                  </a:cubicBezTo>
                  <a:cubicBezTo>
                    <a:pt x="0" y="1153"/>
                    <a:pt x="647" y="1486"/>
                    <a:pt x="1447" y="1486"/>
                  </a:cubicBezTo>
                  <a:cubicBezTo>
                    <a:pt x="2247" y="1486"/>
                    <a:pt x="2900" y="1153"/>
                    <a:pt x="2900" y="743"/>
                  </a:cubicBezTo>
                  <a:cubicBezTo>
                    <a:pt x="2900" y="334"/>
                    <a:pt x="2247" y="1"/>
                    <a:pt x="1447"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42" name="Google Shape;642;p27"/>
            <p:cNvSpPr/>
            <p:nvPr/>
          </p:nvSpPr>
          <p:spPr>
            <a:xfrm rot="-2202195">
              <a:off x="8007644" y="3260629"/>
              <a:ext cx="262223" cy="156859"/>
            </a:xfrm>
            <a:custGeom>
              <a:avLst/>
              <a:gdLst/>
              <a:ahLst/>
              <a:cxnLst/>
              <a:rect l="l" t="t" r="r" b="b"/>
              <a:pathLst>
                <a:path w="2900" h="1486" extrusionOk="0">
                  <a:moveTo>
                    <a:pt x="1453" y="1"/>
                  </a:moveTo>
                  <a:cubicBezTo>
                    <a:pt x="653" y="1"/>
                    <a:pt x="0" y="334"/>
                    <a:pt x="0" y="743"/>
                  </a:cubicBezTo>
                  <a:cubicBezTo>
                    <a:pt x="0" y="1153"/>
                    <a:pt x="653" y="1486"/>
                    <a:pt x="1453" y="1486"/>
                  </a:cubicBezTo>
                  <a:cubicBezTo>
                    <a:pt x="2253" y="1486"/>
                    <a:pt x="2900" y="1153"/>
                    <a:pt x="2900" y="743"/>
                  </a:cubicBezTo>
                  <a:cubicBezTo>
                    <a:pt x="2900" y="334"/>
                    <a:pt x="2253" y="1"/>
                    <a:pt x="1453"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43" name="Google Shape;643;p27"/>
            <p:cNvSpPr/>
            <p:nvPr/>
          </p:nvSpPr>
          <p:spPr>
            <a:xfrm rot="-2202277">
              <a:off x="8357227" y="3151262"/>
              <a:ext cx="42645" cy="36629"/>
            </a:xfrm>
            <a:custGeom>
              <a:avLst/>
              <a:gdLst/>
              <a:ahLst/>
              <a:cxnLst/>
              <a:rect l="l" t="t" r="r" b="b"/>
              <a:pathLst>
                <a:path w="404" h="347" extrusionOk="0">
                  <a:moveTo>
                    <a:pt x="231" y="1"/>
                  </a:moveTo>
                  <a:cubicBezTo>
                    <a:pt x="77" y="1"/>
                    <a:pt x="0" y="187"/>
                    <a:pt x="109" y="295"/>
                  </a:cubicBezTo>
                  <a:cubicBezTo>
                    <a:pt x="144" y="331"/>
                    <a:pt x="188" y="346"/>
                    <a:pt x="230" y="346"/>
                  </a:cubicBezTo>
                  <a:cubicBezTo>
                    <a:pt x="319" y="346"/>
                    <a:pt x="404" y="278"/>
                    <a:pt x="404" y="174"/>
                  </a:cubicBezTo>
                  <a:cubicBezTo>
                    <a:pt x="404" y="78"/>
                    <a:pt x="327" y="1"/>
                    <a:pt x="23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44" name="Google Shape;644;p27"/>
            <p:cNvSpPr/>
            <p:nvPr/>
          </p:nvSpPr>
          <p:spPr>
            <a:xfrm rot="-2202277">
              <a:off x="8170427" y="3290754"/>
              <a:ext cx="42011" cy="36629"/>
            </a:xfrm>
            <a:custGeom>
              <a:avLst/>
              <a:gdLst/>
              <a:ahLst/>
              <a:cxnLst/>
              <a:rect l="l" t="t" r="r" b="b"/>
              <a:pathLst>
                <a:path w="398" h="347" extrusionOk="0">
                  <a:moveTo>
                    <a:pt x="224" y="1"/>
                  </a:moveTo>
                  <a:cubicBezTo>
                    <a:pt x="71" y="1"/>
                    <a:pt x="0" y="187"/>
                    <a:pt x="103" y="295"/>
                  </a:cubicBezTo>
                  <a:cubicBezTo>
                    <a:pt x="138" y="331"/>
                    <a:pt x="181" y="346"/>
                    <a:pt x="224" y="346"/>
                  </a:cubicBezTo>
                  <a:cubicBezTo>
                    <a:pt x="312" y="346"/>
                    <a:pt x="397" y="278"/>
                    <a:pt x="397" y="174"/>
                  </a:cubicBezTo>
                  <a:cubicBezTo>
                    <a:pt x="397" y="78"/>
                    <a:pt x="320" y="1"/>
                    <a:pt x="22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45" name="Google Shape;645;p27"/>
            <p:cNvSpPr/>
            <p:nvPr/>
          </p:nvSpPr>
          <p:spPr>
            <a:xfrm rot="-2202277">
              <a:off x="8283988" y="3243690"/>
              <a:ext cx="58900" cy="43384"/>
            </a:xfrm>
            <a:custGeom>
              <a:avLst/>
              <a:gdLst/>
              <a:ahLst/>
              <a:cxnLst/>
              <a:rect l="l" t="t" r="r" b="b"/>
              <a:pathLst>
                <a:path w="558" h="411" extrusionOk="0">
                  <a:moveTo>
                    <a:pt x="282" y="0"/>
                  </a:moveTo>
                  <a:cubicBezTo>
                    <a:pt x="129" y="0"/>
                    <a:pt x="1" y="96"/>
                    <a:pt x="1" y="205"/>
                  </a:cubicBezTo>
                  <a:cubicBezTo>
                    <a:pt x="1" y="320"/>
                    <a:pt x="129" y="410"/>
                    <a:pt x="282" y="410"/>
                  </a:cubicBezTo>
                  <a:cubicBezTo>
                    <a:pt x="436" y="410"/>
                    <a:pt x="558" y="320"/>
                    <a:pt x="558" y="205"/>
                  </a:cubicBezTo>
                  <a:cubicBezTo>
                    <a:pt x="558" y="96"/>
                    <a:pt x="436" y="0"/>
                    <a:pt x="282"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46" name="Google Shape;646;p27"/>
            <p:cNvSpPr/>
            <p:nvPr/>
          </p:nvSpPr>
          <p:spPr>
            <a:xfrm rot="-2202277">
              <a:off x="8295788" y="3295152"/>
              <a:ext cx="95423" cy="21112"/>
            </a:xfrm>
            <a:custGeom>
              <a:avLst/>
              <a:gdLst/>
              <a:ahLst/>
              <a:cxnLst/>
              <a:rect l="l" t="t" r="r" b="b"/>
              <a:pathLst>
                <a:path w="904" h="200" fill="none" extrusionOk="0">
                  <a:moveTo>
                    <a:pt x="1" y="1"/>
                  </a:moveTo>
                  <a:cubicBezTo>
                    <a:pt x="270" y="186"/>
                    <a:pt x="622" y="199"/>
                    <a:pt x="903" y="33"/>
                  </a:cubicBezTo>
                </a:path>
              </a:pathLst>
            </a:custGeom>
            <a:solidFill>
              <a:schemeClr val="dk1"/>
            </a:solidFill>
            <a:ln w="28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47" name="Google Shape;647;p27"/>
            <p:cNvSpPr/>
            <p:nvPr/>
          </p:nvSpPr>
          <p:spPr>
            <a:xfrm rot="-2202277">
              <a:off x="8329612" y="3263202"/>
              <a:ext cx="106" cy="46657"/>
            </a:xfrm>
            <a:custGeom>
              <a:avLst/>
              <a:gdLst/>
              <a:ahLst/>
              <a:cxnLst/>
              <a:rect l="l" t="t" r="r" b="b"/>
              <a:pathLst>
                <a:path w="1" h="442" fill="none" extrusionOk="0">
                  <a:moveTo>
                    <a:pt x="0" y="442"/>
                  </a:moveTo>
                  <a:lnTo>
                    <a:pt x="0" y="0"/>
                  </a:lnTo>
                </a:path>
              </a:pathLst>
            </a:custGeom>
            <a:solidFill>
              <a:schemeClr val="dk1"/>
            </a:solidFill>
            <a:ln w="28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648" name="Google Shape;648;p27"/>
          <p:cNvGrpSpPr/>
          <p:nvPr/>
        </p:nvGrpSpPr>
        <p:grpSpPr>
          <a:xfrm>
            <a:off x="-462432" y="2065002"/>
            <a:ext cx="1953427" cy="2114023"/>
            <a:chOff x="-346824" y="1548751"/>
            <a:chExt cx="1465070" cy="1585517"/>
          </a:xfrm>
        </p:grpSpPr>
        <p:sp>
          <p:nvSpPr>
            <p:cNvPr id="649" name="Google Shape;649;p27"/>
            <p:cNvSpPr/>
            <p:nvPr/>
          </p:nvSpPr>
          <p:spPr>
            <a:xfrm rot="2236141">
              <a:off x="-66513" y="2045905"/>
              <a:ext cx="424577" cy="1068952"/>
            </a:xfrm>
            <a:custGeom>
              <a:avLst/>
              <a:gdLst/>
              <a:ahLst/>
              <a:cxnLst/>
              <a:rect l="l" t="t" r="r" b="b"/>
              <a:pathLst>
                <a:path w="4488" h="8091" extrusionOk="0">
                  <a:moveTo>
                    <a:pt x="1" y="1"/>
                  </a:moveTo>
                  <a:lnTo>
                    <a:pt x="1" y="7649"/>
                  </a:lnTo>
                  <a:cubicBezTo>
                    <a:pt x="1" y="7649"/>
                    <a:pt x="948" y="8091"/>
                    <a:pt x="2311" y="8091"/>
                  </a:cubicBezTo>
                  <a:cubicBezTo>
                    <a:pt x="3969" y="8091"/>
                    <a:pt x="4488" y="7649"/>
                    <a:pt x="4488" y="7649"/>
                  </a:cubicBezTo>
                  <a:lnTo>
                    <a:pt x="4481" y="1"/>
                  </a:lnTo>
                  <a:close/>
                </a:path>
              </a:pathLst>
            </a:custGeom>
            <a:solidFill>
              <a:srgbClr val="EAA997"/>
            </a:solidFill>
            <a:ln>
              <a:noFill/>
            </a:ln>
          </p:spPr>
          <p:txBody>
            <a:bodyPr spcFirstLastPara="1" wrap="square" lIns="121900" tIns="121900" rIns="121900" bIns="121900" anchor="ctr" anchorCtr="0">
              <a:noAutofit/>
            </a:bodyPr>
            <a:lstStyle/>
            <a:p>
              <a:endParaRPr sz="2400"/>
            </a:p>
          </p:txBody>
        </p:sp>
        <p:sp>
          <p:nvSpPr>
            <p:cNvPr id="650" name="Google Shape;650;p27"/>
            <p:cNvSpPr/>
            <p:nvPr/>
          </p:nvSpPr>
          <p:spPr>
            <a:xfrm rot="2236141">
              <a:off x="141218" y="1924681"/>
              <a:ext cx="424577" cy="765431"/>
            </a:xfrm>
            <a:custGeom>
              <a:avLst/>
              <a:gdLst/>
              <a:ahLst/>
              <a:cxnLst/>
              <a:rect l="l" t="t" r="r" b="b"/>
              <a:pathLst>
                <a:path w="4488" h="8091" extrusionOk="0">
                  <a:moveTo>
                    <a:pt x="1" y="0"/>
                  </a:moveTo>
                  <a:lnTo>
                    <a:pt x="1" y="7649"/>
                  </a:lnTo>
                  <a:cubicBezTo>
                    <a:pt x="1" y="7649"/>
                    <a:pt x="948" y="8090"/>
                    <a:pt x="2311" y="8090"/>
                  </a:cubicBezTo>
                  <a:cubicBezTo>
                    <a:pt x="3969" y="8090"/>
                    <a:pt x="4488" y="7649"/>
                    <a:pt x="4488" y="7649"/>
                  </a:cubicBezTo>
                  <a:lnTo>
                    <a:pt x="4481" y="0"/>
                  </a:lnTo>
                  <a:close/>
                </a:path>
              </a:pathLst>
            </a:custGeom>
            <a:solidFill>
              <a:srgbClr val="DD8877"/>
            </a:solidFill>
            <a:ln>
              <a:noFill/>
            </a:ln>
          </p:spPr>
          <p:txBody>
            <a:bodyPr spcFirstLastPara="1" wrap="square" lIns="121900" tIns="121900" rIns="121900" bIns="121900" anchor="ctr" anchorCtr="0">
              <a:noAutofit/>
            </a:bodyPr>
            <a:lstStyle/>
            <a:p>
              <a:endParaRPr sz="2400"/>
            </a:p>
          </p:txBody>
        </p:sp>
        <p:sp>
          <p:nvSpPr>
            <p:cNvPr id="651" name="Google Shape;651;p27"/>
            <p:cNvSpPr/>
            <p:nvPr/>
          </p:nvSpPr>
          <p:spPr>
            <a:xfrm rot="2236141">
              <a:off x="63155" y="1779573"/>
              <a:ext cx="678775" cy="892861"/>
            </a:xfrm>
            <a:custGeom>
              <a:avLst/>
              <a:gdLst/>
              <a:ahLst/>
              <a:cxnLst/>
              <a:rect l="l" t="t" r="r" b="b"/>
              <a:pathLst>
                <a:path w="7175" h="9438" extrusionOk="0">
                  <a:moveTo>
                    <a:pt x="4483" y="0"/>
                  </a:moveTo>
                  <a:cubicBezTo>
                    <a:pt x="3894" y="0"/>
                    <a:pt x="3102" y="239"/>
                    <a:pt x="2611" y="290"/>
                  </a:cubicBezTo>
                  <a:cubicBezTo>
                    <a:pt x="2112" y="341"/>
                    <a:pt x="1651" y="2568"/>
                    <a:pt x="1504" y="3023"/>
                  </a:cubicBezTo>
                  <a:cubicBezTo>
                    <a:pt x="1216" y="3925"/>
                    <a:pt x="0" y="7605"/>
                    <a:pt x="448" y="8181"/>
                  </a:cubicBezTo>
                  <a:cubicBezTo>
                    <a:pt x="448" y="8181"/>
                    <a:pt x="1230" y="9437"/>
                    <a:pt x="3718" y="9437"/>
                  </a:cubicBezTo>
                  <a:cubicBezTo>
                    <a:pt x="3766" y="9437"/>
                    <a:pt x="3816" y="9437"/>
                    <a:pt x="3866" y="9436"/>
                  </a:cubicBezTo>
                  <a:cubicBezTo>
                    <a:pt x="6381" y="9385"/>
                    <a:pt x="6868" y="8181"/>
                    <a:pt x="6868" y="8181"/>
                  </a:cubicBezTo>
                  <a:cubicBezTo>
                    <a:pt x="7175" y="7509"/>
                    <a:pt x="5908" y="1538"/>
                    <a:pt x="4999" y="104"/>
                  </a:cubicBezTo>
                  <a:cubicBezTo>
                    <a:pt x="4973" y="72"/>
                    <a:pt x="4922" y="66"/>
                    <a:pt x="4884" y="53"/>
                  </a:cubicBezTo>
                  <a:cubicBezTo>
                    <a:pt x="4768" y="15"/>
                    <a:pt x="4632" y="0"/>
                    <a:pt x="448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652" name="Google Shape;652;p27"/>
            <p:cNvSpPr/>
            <p:nvPr/>
          </p:nvSpPr>
          <p:spPr>
            <a:xfrm rot="2236141">
              <a:off x="-14912" y="2280819"/>
              <a:ext cx="6811" cy="6717"/>
            </a:xfrm>
            <a:custGeom>
              <a:avLst/>
              <a:gdLst/>
              <a:ahLst/>
              <a:cxnLst/>
              <a:rect l="l" t="t" r="r" b="b"/>
              <a:pathLst>
                <a:path w="72" h="71" fill="none" extrusionOk="0">
                  <a:moveTo>
                    <a:pt x="1" y="0"/>
                  </a:moveTo>
                  <a:lnTo>
                    <a:pt x="71" y="70"/>
                  </a:lnTo>
                </a:path>
              </a:pathLst>
            </a:custGeom>
            <a:noFill/>
            <a:ln w="25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53" name="Google Shape;653;p27"/>
            <p:cNvSpPr/>
            <p:nvPr/>
          </p:nvSpPr>
          <p:spPr>
            <a:xfrm rot="2236141">
              <a:off x="-99739" y="2469363"/>
              <a:ext cx="574144" cy="107942"/>
            </a:xfrm>
            <a:custGeom>
              <a:avLst/>
              <a:gdLst/>
              <a:ahLst/>
              <a:cxnLst/>
              <a:rect l="l" t="t" r="r" b="b"/>
              <a:pathLst>
                <a:path w="6069" h="1141" fill="none" extrusionOk="0">
                  <a:moveTo>
                    <a:pt x="1" y="1"/>
                  </a:moveTo>
                  <a:cubicBezTo>
                    <a:pt x="461" y="436"/>
                    <a:pt x="1389" y="1140"/>
                    <a:pt x="3181" y="1102"/>
                  </a:cubicBezTo>
                  <a:cubicBezTo>
                    <a:pt x="4929" y="1070"/>
                    <a:pt x="5716" y="526"/>
                    <a:pt x="6068" y="167"/>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54" name="Google Shape;654;p27"/>
            <p:cNvSpPr/>
            <p:nvPr/>
          </p:nvSpPr>
          <p:spPr>
            <a:xfrm rot="2236141">
              <a:off x="449613" y="2659932"/>
              <a:ext cx="6149" cy="7379"/>
            </a:xfrm>
            <a:custGeom>
              <a:avLst/>
              <a:gdLst/>
              <a:ahLst/>
              <a:cxnLst/>
              <a:rect l="l" t="t" r="r" b="b"/>
              <a:pathLst>
                <a:path w="65" h="78" fill="none" extrusionOk="0">
                  <a:moveTo>
                    <a:pt x="0" y="77"/>
                  </a:moveTo>
                  <a:cubicBezTo>
                    <a:pt x="26" y="52"/>
                    <a:pt x="45" y="26"/>
                    <a:pt x="64" y="1"/>
                  </a:cubicBezTo>
                </a:path>
              </a:pathLst>
            </a:custGeom>
            <a:noFill/>
            <a:ln w="25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55" name="Google Shape;655;p27"/>
            <p:cNvSpPr/>
            <p:nvPr/>
          </p:nvSpPr>
          <p:spPr>
            <a:xfrm rot="2236141">
              <a:off x="580986" y="1994704"/>
              <a:ext cx="445674" cy="452769"/>
            </a:xfrm>
            <a:custGeom>
              <a:avLst/>
              <a:gdLst/>
              <a:ahLst/>
              <a:cxnLst/>
              <a:rect l="l" t="t" r="r" b="b"/>
              <a:pathLst>
                <a:path w="4711" h="4786" extrusionOk="0">
                  <a:moveTo>
                    <a:pt x="4113" y="0"/>
                  </a:moveTo>
                  <a:cubicBezTo>
                    <a:pt x="4030" y="0"/>
                    <a:pt x="3936" y="17"/>
                    <a:pt x="3828" y="55"/>
                  </a:cubicBezTo>
                  <a:cubicBezTo>
                    <a:pt x="3489" y="177"/>
                    <a:pt x="3194" y="574"/>
                    <a:pt x="2951" y="843"/>
                  </a:cubicBezTo>
                  <a:cubicBezTo>
                    <a:pt x="2183" y="1694"/>
                    <a:pt x="1140" y="2251"/>
                    <a:pt x="0" y="2404"/>
                  </a:cubicBezTo>
                  <a:lnTo>
                    <a:pt x="116" y="4785"/>
                  </a:lnTo>
                  <a:cubicBezTo>
                    <a:pt x="813" y="4446"/>
                    <a:pt x="1492" y="4062"/>
                    <a:pt x="2144" y="3646"/>
                  </a:cubicBezTo>
                  <a:cubicBezTo>
                    <a:pt x="3015" y="3089"/>
                    <a:pt x="3860" y="2443"/>
                    <a:pt x="4385" y="1559"/>
                  </a:cubicBezTo>
                  <a:cubicBezTo>
                    <a:pt x="4532" y="1310"/>
                    <a:pt x="4711" y="951"/>
                    <a:pt x="4666" y="663"/>
                  </a:cubicBezTo>
                  <a:cubicBezTo>
                    <a:pt x="4634" y="423"/>
                    <a:pt x="4526" y="0"/>
                    <a:pt x="411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656" name="Google Shape;656;p27"/>
            <p:cNvSpPr/>
            <p:nvPr/>
          </p:nvSpPr>
          <p:spPr>
            <a:xfrm rot="2236141">
              <a:off x="957876" y="2160695"/>
              <a:ext cx="78804" cy="68209"/>
            </a:xfrm>
            <a:custGeom>
              <a:avLst/>
              <a:gdLst/>
              <a:ahLst/>
              <a:cxnLst/>
              <a:rect l="l" t="t" r="r" b="b"/>
              <a:pathLst>
                <a:path w="833" h="721" extrusionOk="0">
                  <a:moveTo>
                    <a:pt x="358" y="1"/>
                  </a:moveTo>
                  <a:cubicBezTo>
                    <a:pt x="267" y="1"/>
                    <a:pt x="182" y="34"/>
                    <a:pt x="123" y="103"/>
                  </a:cubicBezTo>
                  <a:cubicBezTo>
                    <a:pt x="1" y="238"/>
                    <a:pt x="46" y="468"/>
                    <a:pt x="206" y="609"/>
                  </a:cubicBezTo>
                  <a:cubicBezTo>
                    <a:pt x="288" y="684"/>
                    <a:pt x="388" y="721"/>
                    <a:pt x="482" y="721"/>
                  </a:cubicBezTo>
                  <a:cubicBezTo>
                    <a:pt x="573" y="721"/>
                    <a:pt x="658" y="687"/>
                    <a:pt x="718" y="622"/>
                  </a:cubicBezTo>
                  <a:cubicBezTo>
                    <a:pt x="833" y="481"/>
                    <a:pt x="795" y="257"/>
                    <a:pt x="635" y="110"/>
                  </a:cubicBezTo>
                  <a:cubicBezTo>
                    <a:pt x="553" y="38"/>
                    <a:pt x="452" y="1"/>
                    <a:pt x="35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57" name="Google Shape;657;p27"/>
            <p:cNvSpPr/>
            <p:nvPr/>
          </p:nvSpPr>
          <p:spPr>
            <a:xfrm rot="2236141">
              <a:off x="800214" y="2166855"/>
              <a:ext cx="198666" cy="202923"/>
            </a:xfrm>
            <a:custGeom>
              <a:avLst/>
              <a:gdLst/>
              <a:ahLst/>
              <a:cxnLst/>
              <a:rect l="l" t="t" r="r" b="b"/>
              <a:pathLst>
                <a:path w="2100" h="2145" fill="none" extrusionOk="0">
                  <a:moveTo>
                    <a:pt x="0" y="2144"/>
                  </a:moveTo>
                  <a:cubicBezTo>
                    <a:pt x="864" y="1587"/>
                    <a:pt x="1568" y="928"/>
                    <a:pt x="2100" y="0"/>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58" name="Google Shape;658;p27"/>
            <p:cNvSpPr/>
            <p:nvPr/>
          </p:nvSpPr>
          <p:spPr>
            <a:xfrm rot="2236141">
              <a:off x="122786" y="1649427"/>
              <a:ext cx="440281" cy="447944"/>
            </a:xfrm>
            <a:custGeom>
              <a:avLst/>
              <a:gdLst/>
              <a:ahLst/>
              <a:cxnLst/>
              <a:rect l="l" t="t" r="r" b="b"/>
              <a:pathLst>
                <a:path w="4654" h="4735" extrusionOk="0">
                  <a:moveTo>
                    <a:pt x="656" y="0"/>
                  </a:moveTo>
                  <a:cubicBezTo>
                    <a:pt x="221" y="0"/>
                    <a:pt x="68" y="430"/>
                    <a:pt x="39" y="689"/>
                  </a:cubicBezTo>
                  <a:cubicBezTo>
                    <a:pt x="0" y="977"/>
                    <a:pt x="122" y="1259"/>
                    <a:pt x="269" y="1508"/>
                  </a:cubicBezTo>
                  <a:cubicBezTo>
                    <a:pt x="788" y="2392"/>
                    <a:pt x="1639" y="3038"/>
                    <a:pt x="2503" y="3595"/>
                  </a:cubicBezTo>
                  <a:cubicBezTo>
                    <a:pt x="3156" y="4011"/>
                    <a:pt x="3834" y="4395"/>
                    <a:pt x="4532" y="4734"/>
                  </a:cubicBezTo>
                  <a:lnTo>
                    <a:pt x="4653" y="2353"/>
                  </a:lnTo>
                  <a:cubicBezTo>
                    <a:pt x="3514" y="2200"/>
                    <a:pt x="2465" y="1643"/>
                    <a:pt x="1696" y="792"/>
                  </a:cubicBezTo>
                  <a:cubicBezTo>
                    <a:pt x="1460" y="523"/>
                    <a:pt x="1165" y="88"/>
                    <a:pt x="813" y="17"/>
                  </a:cubicBezTo>
                  <a:cubicBezTo>
                    <a:pt x="757" y="6"/>
                    <a:pt x="705" y="0"/>
                    <a:pt x="65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659" name="Google Shape;659;p27"/>
            <p:cNvSpPr/>
            <p:nvPr/>
          </p:nvSpPr>
          <p:spPr>
            <a:xfrm rot="2236141">
              <a:off x="272829" y="1655312"/>
              <a:ext cx="78804" cy="68019"/>
            </a:xfrm>
            <a:custGeom>
              <a:avLst/>
              <a:gdLst/>
              <a:ahLst/>
              <a:cxnLst/>
              <a:rect l="l" t="t" r="r" b="b"/>
              <a:pathLst>
                <a:path w="833" h="719" extrusionOk="0">
                  <a:moveTo>
                    <a:pt x="481" y="0"/>
                  </a:moveTo>
                  <a:cubicBezTo>
                    <a:pt x="385" y="0"/>
                    <a:pt x="281" y="37"/>
                    <a:pt x="198" y="110"/>
                  </a:cubicBezTo>
                  <a:cubicBezTo>
                    <a:pt x="38" y="251"/>
                    <a:pt x="0" y="481"/>
                    <a:pt x="115" y="616"/>
                  </a:cubicBezTo>
                  <a:cubicBezTo>
                    <a:pt x="175" y="684"/>
                    <a:pt x="262" y="718"/>
                    <a:pt x="354" y="718"/>
                  </a:cubicBezTo>
                  <a:cubicBezTo>
                    <a:pt x="450" y="718"/>
                    <a:pt x="552" y="681"/>
                    <a:pt x="634" y="609"/>
                  </a:cubicBezTo>
                  <a:cubicBezTo>
                    <a:pt x="794" y="462"/>
                    <a:pt x="832" y="238"/>
                    <a:pt x="710" y="97"/>
                  </a:cubicBezTo>
                  <a:cubicBezTo>
                    <a:pt x="655" y="32"/>
                    <a:pt x="571" y="0"/>
                    <a:pt x="481"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60" name="Google Shape;660;p27"/>
            <p:cNvSpPr/>
            <p:nvPr/>
          </p:nvSpPr>
          <p:spPr>
            <a:xfrm rot="2236141">
              <a:off x="262607" y="1633788"/>
              <a:ext cx="17691" cy="17029"/>
            </a:xfrm>
            <a:custGeom>
              <a:avLst/>
              <a:gdLst/>
              <a:ahLst/>
              <a:cxnLst/>
              <a:rect l="l" t="t" r="r" b="b"/>
              <a:pathLst>
                <a:path w="187" h="180" extrusionOk="0">
                  <a:moveTo>
                    <a:pt x="91" y="1"/>
                  </a:moveTo>
                  <a:cubicBezTo>
                    <a:pt x="46" y="1"/>
                    <a:pt x="1" y="39"/>
                    <a:pt x="1" y="90"/>
                  </a:cubicBezTo>
                  <a:cubicBezTo>
                    <a:pt x="1" y="141"/>
                    <a:pt x="46" y="180"/>
                    <a:pt x="91" y="180"/>
                  </a:cubicBezTo>
                  <a:cubicBezTo>
                    <a:pt x="142" y="180"/>
                    <a:pt x="187" y="141"/>
                    <a:pt x="187" y="90"/>
                  </a:cubicBezTo>
                  <a:cubicBezTo>
                    <a:pt x="187" y="39"/>
                    <a:pt x="142" y="1"/>
                    <a:pt x="9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61" name="Google Shape;661;p27"/>
            <p:cNvSpPr/>
            <p:nvPr/>
          </p:nvSpPr>
          <p:spPr>
            <a:xfrm rot="2236141">
              <a:off x="167805" y="1708206"/>
              <a:ext cx="209640" cy="210207"/>
            </a:xfrm>
            <a:custGeom>
              <a:avLst/>
              <a:gdLst/>
              <a:ahLst/>
              <a:cxnLst/>
              <a:rect l="l" t="t" r="r" b="b"/>
              <a:pathLst>
                <a:path w="2216" h="2222" fill="none" extrusionOk="0">
                  <a:moveTo>
                    <a:pt x="2215" y="2221"/>
                  </a:moveTo>
                  <a:cubicBezTo>
                    <a:pt x="1300" y="1645"/>
                    <a:pt x="557" y="973"/>
                    <a:pt x="1" y="0"/>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62" name="Google Shape;662;p27"/>
            <p:cNvSpPr/>
            <p:nvPr/>
          </p:nvSpPr>
          <p:spPr>
            <a:xfrm rot="2236141">
              <a:off x="570061" y="1576292"/>
              <a:ext cx="158176" cy="199328"/>
            </a:xfrm>
            <a:custGeom>
              <a:avLst/>
              <a:gdLst/>
              <a:ahLst/>
              <a:cxnLst/>
              <a:rect l="l" t="t" r="r" b="b"/>
              <a:pathLst>
                <a:path w="1672" h="2107" extrusionOk="0">
                  <a:moveTo>
                    <a:pt x="334" y="1"/>
                  </a:moveTo>
                  <a:cubicBezTo>
                    <a:pt x="1" y="545"/>
                    <a:pt x="97" y="1870"/>
                    <a:pt x="142" y="2107"/>
                  </a:cubicBezTo>
                  <a:lnTo>
                    <a:pt x="1671" y="891"/>
                  </a:lnTo>
                  <a:cubicBezTo>
                    <a:pt x="1345" y="538"/>
                    <a:pt x="788" y="218"/>
                    <a:pt x="334"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663" name="Google Shape;663;p27"/>
            <p:cNvSpPr/>
            <p:nvPr/>
          </p:nvSpPr>
          <p:spPr>
            <a:xfrm rot="2236141">
              <a:off x="587201" y="1618978"/>
              <a:ext cx="110307" cy="138688"/>
            </a:xfrm>
            <a:custGeom>
              <a:avLst/>
              <a:gdLst/>
              <a:ahLst/>
              <a:cxnLst/>
              <a:rect l="l" t="t" r="r" b="b"/>
              <a:pathLst>
                <a:path w="1166" h="1466" extrusionOk="0">
                  <a:moveTo>
                    <a:pt x="219" y="0"/>
                  </a:moveTo>
                  <a:cubicBezTo>
                    <a:pt x="1" y="570"/>
                    <a:pt x="148" y="1197"/>
                    <a:pt x="91" y="1466"/>
                  </a:cubicBezTo>
                  <a:lnTo>
                    <a:pt x="1166" y="615"/>
                  </a:lnTo>
                  <a:cubicBezTo>
                    <a:pt x="935" y="371"/>
                    <a:pt x="539" y="154"/>
                    <a:pt x="21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64" name="Google Shape;664;p27"/>
            <p:cNvSpPr/>
            <p:nvPr/>
          </p:nvSpPr>
          <p:spPr>
            <a:xfrm rot="2236141">
              <a:off x="837317" y="1776668"/>
              <a:ext cx="149094" cy="202923"/>
            </a:xfrm>
            <a:custGeom>
              <a:avLst/>
              <a:gdLst/>
              <a:ahLst/>
              <a:cxnLst/>
              <a:rect l="l" t="t" r="r" b="b"/>
              <a:pathLst>
                <a:path w="1576" h="2145" extrusionOk="0">
                  <a:moveTo>
                    <a:pt x="1326" y="1"/>
                  </a:moveTo>
                  <a:lnTo>
                    <a:pt x="1326" y="1"/>
                  </a:lnTo>
                  <a:cubicBezTo>
                    <a:pt x="846" y="154"/>
                    <a:pt x="398" y="404"/>
                    <a:pt x="1" y="718"/>
                  </a:cubicBezTo>
                  <a:lnTo>
                    <a:pt x="1345" y="2145"/>
                  </a:lnTo>
                  <a:cubicBezTo>
                    <a:pt x="1319" y="1748"/>
                    <a:pt x="1575" y="596"/>
                    <a:pt x="132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665" name="Google Shape;665;p27"/>
            <p:cNvSpPr/>
            <p:nvPr/>
          </p:nvSpPr>
          <p:spPr>
            <a:xfrm rot="2236141">
              <a:off x="841890" y="1809232"/>
              <a:ext cx="110307" cy="152689"/>
            </a:xfrm>
            <a:custGeom>
              <a:avLst/>
              <a:gdLst/>
              <a:ahLst/>
              <a:cxnLst/>
              <a:rect l="l" t="t" r="r" b="b"/>
              <a:pathLst>
                <a:path w="1166" h="1614" extrusionOk="0">
                  <a:moveTo>
                    <a:pt x="1031" y="0"/>
                  </a:moveTo>
                  <a:lnTo>
                    <a:pt x="1031" y="0"/>
                  </a:lnTo>
                  <a:cubicBezTo>
                    <a:pt x="654" y="128"/>
                    <a:pt x="308" y="314"/>
                    <a:pt x="1" y="564"/>
                  </a:cubicBezTo>
                  <a:lnTo>
                    <a:pt x="987" y="1613"/>
                  </a:lnTo>
                  <a:cubicBezTo>
                    <a:pt x="967" y="1325"/>
                    <a:pt x="1166" y="557"/>
                    <a:pt x="1031"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66" name="Google Shape;666;p27"/>
            <p:cNvSpPr/>
            <p:nvPr/>
          </p:nvSpPr>
          <p:spPr>
            <a:xfrm rot="2236141">
              <a:off x="388130" y="1684806"/>
              <a:ext cx="551629" cy="465351"/>
            </a:xfrm>
            <a:custGeom>
              <a:avLst/>
              <a:gdLst/>
              <a:ahLst/>
              <a:cxnLst/>
              <a:rect l="l" t="t" r="r" b="b"/>
              <a:pathLst>
                <a:path w="5831" h="4919" extrusionOk="0">
                  <a:moveTo>
                    <a:pt x="2917" y="0"/>
                  </a:moveTo>
                  <a:cubicBezTo>
                    <a:pt x="2096" y="0"/>
                    <a:pt x="1277" y="330"/>
                    <a:pt x="775" y="1006"/>
                  </a:cubicBezTo>
                  <a:cubicBezTo>
                    <a:pt x="0" y="2049"/>
                    <a:pt x="96" y="3585"/>
                    <a:pt x="1178" y="4379"/>
                  </a:cubicBezTo>
                  <a:cubicBezTo>
                    <a:pt x="1671" y="4742"/>
                    <a:pt x="2300" y="4919"/>
                    <a:pt x="2931" y="4919"/>
                  </a:cubicBezTo>
                  <a:cubicBezTo>
                    <a:pt x="3013" y="4919"/>
                    <a:pt x="3094" y="4916"/>
                    <a:pt x="3175" y="4910"/>
                  </a:cubicBezTo>
                  <a:cubicBezTo>
                    <a:pt x="3770" y="4872"/>
                    <a:pt x="4333" y="4648"/>
                    <a:pt x="4800" y="4270"/>
                  </a:cubicBezTo>
                  <a:cubicBezTo>
                    <a:pt x="5658" y="3534"/>
                    <a:pt x="5831" y="2228"/>
                    <a:pt x="5268" y="1256"/>
                  </a:cubicBezTo>
                  <a:cubicBezTo>
                    <a:pt x="4791" y="427"/>
                    <a:pt x="3853" y="0"/>
                    <a:pt x="291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667" name="Google Shape;667;p27"/>
            <p:cNvSpPr/>
            <p:nvPr/>
          </p:nvSpPr>
          <p:spPr>
            <a:xfrm rot="2236141">
              <a:off x="737367" y="1930951"/>
              <a:ext cx="31597" cy="27435"/>
            </a:xfrm>
            <a:custGeom>
              <a:avLst/>
              <a:gdLst/>
              <a:ahLst/>
              <a:cxnLst/>
              <a:rect l="l" t="t" r="r" b="b"/>
              <a:pathLst>
                <a:path w="334" h="290" extrusionOk="0">
                  <a:moveTo>
                    <a:pt x="193" y="0"/>
                  </a:moveTo>
                  <a:cubicBezTo>
                    <a:pt x="65" y="0"/>
                    <a:pt x="1" y="154"/>
                    <a:pt x="91" y="244"/>
                  </a:cubicBezTo>
                  <a:cubicBezTo>
                    <a:pt x="120" y="276"/>
                    <a:pt x="157" y="290"/>
                    <a:pt x="193" y="290"/>
                  </a:cubicBezTo>
                  <a:cubicBezTo>
                    <a:pt x="265" y="290"/>
                    <a:pt x="334" y="233"/>
                    <a:pt x="334" y="148"/>
                  </a:cubicBezTo>
                  <a:cubicBezTo>
                    <a:pt x="334" y="64"/>
                    <a:pt x="270" y="0"/>
                    <a:pt x="19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68" name="Google Shape;668;p27"/>
            <p:cNvSpPr/>
            <p:nvPr/>
          </p:nvSpPr>
          <p:spPr>
            <a:xfrm rot="2236141">
              <a:off x="596674" y="1824106"/>
              <a:ext cx="32165" cy="27435"/>
            </a:xfrm>
            <a:custGeom>
              <a:avLst/>
              <a:gdLst/>
              <a:ahLst/>
              <a:cxnLst/>
              <a:rect l="l" t="t" r="r" b="b"/>
              <a:pathLst>
                <a:path w="340" h="290" extrusionOk="0">
                  <a:moveTo>
                    <a:pt x="192" y="0"/>
                  </a:moveTo>
                  <a:cubicBezTo>
                    <a:pt x="64" y="0"/>
                    <a:pt x="0" y="154"/>
                    <a:pt x="90" y="244"/>
                  </a:cubicBezTo>
                  <a:cubicBezTo>
                    <a:pt x="119" y="276"/>
                    <a:pt x="156" y="290"/>
                    <a:pt x="193" y="290"/>
                  </a:cubicBezTo>
                  <a:cubicBezTo>
                    <a:pt x="265" y="290"/>
                    <a:pt x="335" y="233"/>
                    <a:pt x="339" y="148"/>
                  </a:cubicBezTo>
                  <a:cubicBezTo>
                    <a:pt x="339" y="64"/>
                    <a:pt x="269" y="0"/>
                    <a:pt x="192"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69" name="Google Shape;669;p27"/>
            <p:cNvSpPr/>
            <p:nvPr/>
          </p:nvSpPr>
          <p:spPr>
            <a:xfrm rot="2236141">
              <a:off x="473176" y="1779984"/>
              <a:ext cx="87224" cy="74831"/>
            </a:xfrm>
            <a:custGeom>
              <a:avLst/>
              <a:gdLst/>
              <a:ahLst/>
              <a:cxnLst/>
              <a:rect l="l" t="t" r="r" b="b"/>
              <a:pathLst>
                <a:path w="922" h="791" extrusionOk="0">
                  <a:moveTo>
                    <a:pt x="536" y="0"/>
                  </a:moveTo>
                  <a:cubicBezTo>
                    <a:pt x="532" y="0"/>
                    <a:pt x="529" y="0"/>
                    <a:pt x="525" y="0"/>
                  </a:cubicBezTo>
                  <a:cubicBezTo>
                    <a:pt x="173" y="0"/>
                    <a:pt x="0" y="423"/>
                    <a:pt x="243" y="672"/>
                  </a:cubicBezTo>
                  <a:cubicBezTo>
                    <a:pt x="325" y="754"/>
                    <a:pt x="425" y="790"/>
                    <a:pt x="522" y="790"/>
                  </a:cubicBezTo>
                  <a:cubicBezTo>
                    <a:pt x="724" y="790"/>
                    <a:pt x="917" y="634"/>
                    <a:pt x="922" y="397"/>
                  </a:cubicBezTo>
                  <a:cubicBezTo>
                    <a:pt x="922" y="183"/>
                    <a:pt x="755" y="0"/>
                    <a:pt x="53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670" name="Google Shape;670;p27"/>
            <p:cNvSpPr/>
            <p:nvPr/>
          </p:nvSpPr>
          <p:spPr>
            <a:xfrm rot="2236141">
              <a:off x="756044" y="1995450"/>
              <a:ext cx="87791" cy="74831"/>
            </a:xfrm>
            <a:custGeom>
              <a:avLst/>
              <a:gdLst/>
              <a:ahLst/>
              <a:cxnLst/>
              <a:rect l="l" t="t" r="r" b="b"/>
              <a:pathLst>
                <a:path w="928" h="791" extrusionOk="0">
                  <a:moveTo>
                    <a:pt x="535" y="0"/>
                  </a:moveTo>
                  <a:cubicBezTo>
                    <a:pt x="531" y="0"/>
                    <a:pt x="528" y="0"/>
                    <a:pt x="524" y="0"/>
                  </a:cubicBezTo>
                  <a:cubicBezTo>
                    <a:pt x="521" y="0"/>
                    <a:pt x="519" y="0"/>
                    <a:pt x="516" y="0"/>
                  </a:cubicBezTo>
                  <a:cubicBezTo>
                    <a:pt x="169" y="0"/>
                    <a:pt x="1" y="425"/>
                    <a:pt x="242" y="672"/>
                  </a:cubicBezTo>
                  <a:cubicBezTo>
                    <a:pt x="324" y="754"/>
                    <a:pt x="424" y="790"/>
                    <a:pt x="523" y="790"/>
                  </a:cubicBezTo>
                  <a:cubicBezTo>
                    <a:pt x="726" y="790"/>
                    <a:pt x="921" y="634"/>
                    <a:pt x="921" y="397"/>
                  </a:cubicBezTo>
                  <a:cubicBezTo>
                    <a:pt x="927" y="183"/>
                    <a:pt x="754" y="0"/>
                    <a:pt x="535"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671" name="Google Shape;671;p27"/>
            <p:cNvSpPr/>
            <p:nvPr/>
          </p:nvSpPr>
          <p:spPr>
            <a:xfrm rot="2236141">
              <a:off x="557027" y="1901325"/>
              <a:ext cx="155054" cy="114564"/>
            </a:xfrm>
            <a:custGeom>
              <a:avLst/>
              <a:gdLst/>
              <a:ahLst/>
              <a:cxnLst/>
              <a:rect l="l" t="t" r="r" b="b"/>
              <a:pathLst>
                <a:path w="1639" h="1211" extrusionOk="0">
                  <a:moveTo>
                    <a:pt x="819" y="0"/>
                  </a:moveTo>
                  <a:cubicBezTo>
                    <a:pt x="371" y="0"/>
                    <a:pt x="0" y="269"/>
                    <a:pt x="0" y="608"/>
                  </a:cubicBezTo>
                  <a:cubicBezTo>
                    <a:pt x="0" y="941"/>
                    <a:pt x="371" y="1210"/>
                    <a:pt x="819" y="1210"/>
                  </a:cubicBezTo>
                  <a:cubicBezTo>
                    <a:pt x="1274" y="1210"/>
                    <a:pt x="1639" y="941"/>
                    <a:pt x="1639" y="608"/>
                  </a:cubicBezTo>
                  <a:cubicBezTo>
                    <a:pt x="1639" y="269"/>
                    <a:pt x="1274" y="0"/>
                    <a:pt x="81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72" name="Google Shape;672;p27"/>
            <p:cNvSpPr/>
            <p:nvPr/>
          </p:nvSpPr>
          <p:spPr>
            <a:xfrm rot="2236141">
              <a:off x="646049" y="1924557"/>
              <a:ext cx="95" cy="43706"/>
            </a:xfrm>
            <a:custGeom>
              <a:avLst/>
              <a:gdLst/>
              <a:ahLst/>
              <a:cxnLst/>
              <a:rect l="l" t="t" r="r" b="b"/>
              <a:pathLst>
                <a:path w="1" h="462" fill="none" extrusionOk="0">
                  <a:moveTo>
                    <a:pt x="1" y="462"/>
                  </a:moveTo>
                  <a:lnTo>
                    <a:pt x="1" y="1"/>
                  </a:lnTo>
                </a:path>
              </a:pathLst>
            </a:custGeom>
            <a:noFill/>
            <a:ln w="2550" cap="rnd" cmpd="sng">
              <a:solidFill>
                <a:srgbClr val="27185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73" name="Google Shape;673;p27"/>
            <p:cNvSpPr/>
            <p:nvPr/>
          </p:nvSpPr>
          <p:spPr>
            <a:xfrm rot="2236141">
              <a:off x="602244" y="1955715"/>
              <a:ext cx="59411" cy="14663"/>
            </a:xfrm>
            <a:custGeom>
              <a:avLst/>
              <a:gdLst/>
              <a:ahLst/>
              <a:cxnLst/>
              <a:rect l="l" t="t" r="r" b="b"/>
              <a:pathLst>
                <a:path w="628" h="155" fill="none" extrusionOk="0">
                  <a:moveTo>
                    <a:pt x="0" y="26"/>
                  </a:moveTo>
                  <a:cubicBezTo>
                    <a:pt x="192" y="154"/>
                    <a:pt x="448" y="148"/>
                    <a:pt x="627" y="1"/>
                  </a:cubicBezTo>
                </a:path>
              </a:pathLst>
            </a:custGeom>
            <a:noFill/>
            <a:ln w="2550" cap="rnd" cmpd="sng">
              <a:solidFill>
                <a:srgbClr val="27185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74" name="Google Shape;674;p27"/>
            <p:cNvSpPr/>
            <p:nvPr/>
          </p:nvSpPr>
          <p:spPr>
            <a:xfrm rot="2236141">
              <a:off x="629925" y="1920625"/>
              <a:ext cx="47301" cy="28002"/>
            </a:xfrm>
            <a:custGeom>
              <a:avLst/>
              <a:gdLst/>
              <a:ahLst/>
              <a:cxnLst/>
              <a:rect l="l" t="t" r="r" b="b"/>
              <a:pathLst>
                <a:path w="500" h="296" extrusionOk="0">
                  <a:moveTo>
                    <a:pt x="250" y="1"/>
                  </a:moveTo>
                  <a:cubicBezTo>
                    <a:pt x="115" y="1"/>
                    <a:pt x="0" y="148"/>
                    <a:pt x="0" y="148"/>
                  </a:cubicBezTo>
                  <a:cubicBezTo>
                    <a:pt x="0" y="148"/>
                    <a:pt x="109" y="295"/>
                    <a:pt x="250" y="295"/>
                  </a:cubicBezTo>
                  <a:cubicBezTo>
                    <a:pt x="384" y="295"/>
                    <a:pt x="499" y="148"/>
                    <a:pt x="499" y="148"/>
                  </a:cubicBezTo>
                  <a:cubicBezTo>
                    <a:pt x="499" y="148"/>
                    <a:pt x="384" y="1"/>
                    <a:pt x="250"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675" name="Google Shape;675;p27"/>
            <p:cNvSpPr/>
            <p:nvPr/>
          </p:nvSpPr>
          <p:spPr>
            <a:xfrm rot="2236141">
              <a:off x="666611" y="1799501"/>
              <a:ext cx="172650" cy="66127"/>
            </a:xfrm>
            <a:custGeom>
              <a:avLst/>
              <a:gdLst/>
              <a:ahLst/>
              <a:cxnLst/>
              <a:rect l="l" t="t" r="r" b="b"/>
              <a:pathLst>
                <a:path w="1825" h="699" fill="none" extrusionOk="0">
                  <a:moveTo>
                    <a:pt x="103" y="1"/>
                  </a:moveTo>
                  <a:cubicBezTo>
                    <a:pt x="0" y="129"/>
                    <a:pt x="32" y="314"/>
                    <a:pt x="173" y="398"/>
                  </a:cubicBezTo>
                  <a:cubicBezTo>
                    <a:pt x="320" y="468"/>
                    <a:pt x="493" y="404"/>
                    <a:pt x="563" y="257"/>
                  </a:cubicBezTo>
                  <a:cubicBezTo>
                    <a:pt x="506" y="481"/>
                    <a:pt x="672" y="698"/>
                    <a:pt x="903" y="698"/>
                  </a:cubicBezTo>
                  <a:cubicBezTo>
                    <a:pt x="1140" y="698"/>
                    <a:pt x="1306" y="481"/>
                    <a:pt x="1248" y="257"/>
                  </a:cubicBezTo>
                  <a:cubicBezTo>
                    <a:pt x="1306" y="391"/>
                    <a:pt x="1440" y="468"/>
                    <a:pt x="1581" y="449"/>
                  </a:cubicBezTo>
                  <a:cubicBezTo>
                    <a:pt x="1728" y="423"/>
                    <a:pt x="1824" y="295"/>
                    <a:pt x="1818" y="148"/>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76" name="Google Shape;676;p27"/>
            <p:cNvSpPr/>
            <p:nvPr/>
          </p:nvSpPr>
          <p:spPr>
            <a:xfrm rot="2236141">
              <a:off x="738050" y="2002283"/>
              <a:ext cx="62438" cy="25543"/>
            </a:xfrm>
            <a:custGeom>
              <a:avLst/>
              <a:gdLst/>
              <a:ahLst/>
              <a:cxnLst/>
              <a:rect l="l" t="t" r="r" b="b"/>
              <a:pathLst>
                <a:path w="660" h="270" fill="none" extrusionOk="0">
                  <a:moveTo>
                    <a:pt x="0" y="269"/>
                  </a:moveTo>
                  <a:lnTo>
                    <a:pt x="660" y="1"/>
                  </a:lnTo>
                </a:path>
              </a:pathLst>
            </a:custGeom>
            <a:solidFill>
              <a:schemeClr val="dk1"/>
            </a:solidFill>
            <a:ln w="25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77" name="Google Shape;677;p27"/>
            <p:cNvSpPr/>
            <p:nvPr/>
          </p:nvSpPr>
          <p:spPr>
            <a:xfrm rot="2236141">
              <a:off x="715321" y="2033354"/>
              <a:ext cx="56951" cy="21286"/>
            </a:xfrm>
            <a:custGeom>
              <a:avLst/>
              <a:gdLst/>
              <a:ahLst/>
              <a:cxnLst/>
              <a:rect l="l" t="t" r="r" b="b"/>
              <a:pathLst>
                <a:path w="602" h="225" fill="none" extrusionOk="0">
                  <a:moveTo>
                    <a:pt x="0" y="0"/>
                  </a:moveTo>
                  <a:cubicBezTo>
                    <a:pt x="192" y="96"/>
                    <a:pt x="391" y="173"/>
                    <a:pt x="602" y="224"/>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78" name="Google Shape;678;p27"/>
            <p:cNvSpPr/>
            <p:nvPr/>
          </p:nvSpPr>
          <p:spPr>
            <a:xfrm rot="2236141">
              <a:off x="522250" y="1844352"/>
              <a:ext cx="56383" cy="26678"/>
            </a:xfrm>
            <a:custGeom>
              <a:avLst/>
              <a:gdLst/>
              <a:ahLst/>
              <a:cxnLst/>
              <a:rect l="l" t="t" r="r" b="b"/>
              <a:pathLst>
                <a:path w="596" h="282" fill="none" extrusionOk="0">
                  <a:moveTo>
                    <a:pt x="0" y="0"/>
                  </a:moveTo>
                  <a:lnTo>
                    <a:pt x="595" y="282"/>
                  </a:lnTo>
                </a:path>
              </a:pathLst>
            </a:custGeom>
            <a:solidFill>
              <a:schemeClr val="dk1"/>
            </a:solidFill>
            <a:ln w="25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79" name="Google Shape;679;p27"/>
            <p:cNvSpPr/>
            <p:nvPr/>
          </p:nvSpPr>
          <p:spPr>
            <a:xfrm rot="2236141">
              <a:off x="496491" y="1880247"/>
              <a:ext cx="59411" cy="5487"/>
            </a:xfrm>
            <a:custGeom>
              <a:avLst/>
              <a:gdLst/>
              <a:ahLst/>
              <a:cxnLst/>
              <a:rect l="l" t="t" r="r" b="b"/>
              <a:pathLst>
                <a:path w="628" h="58" fill="none" extrusionOk="0">
                  <a:moveTo>
                    <a:pt x="1" y="0"/>
                  </a:moveTo>
                  <a:lnTo>
                    <a:pt x="628" y="58"/>
                  </a:lnTo>
                </a:path>
              </a:pathLst>
            </a:custGeom>
            <a:solidFill>
              <a:schemeClr val="dk1"/>
            </a:solidFill>
            <a:ln w="25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0" name="Google Shape;680;p27"/>
            <p:cNvSpPr/>
            <p:nvPr/>
          </p:nvSpPr>
          <p:spPr>
            <a:xfrm rot="2236141">
              <a:off x="493831" y="2085043"/>
              <a:ext cx="110969" cy="6149"/>
            </a:xfrm>
            <a:custGeom>
              <a:avLst/>
              <a:gdLst/>
              <a:ahLst/>
              <a:cxnLst/>
              <a:rect l="l" t="t" r="r" b="b"/>
              <a:pathLst>
                <a:path w="1173" h="65" fill="none" extrusionOk="0">
                  <a:moveTo>
                    <a:pt x="1" y="20"/>
                  </a:moveTo>
                  <a:cubicBezTo>
                    <a:pt x="391" y="65"/>
                    <a:pt x="782" y="58"/>
                    <a:pt x="1172" y="1"/>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1" name="Google Shape;681;p27"/>
            <p:cNvSpPr/>
            <p:nvPr/>
          </p:nvSpPr>
          <p:spPr>
            <a:xfrm rot="2236141">
              <a:off x="276968" y="2114592"/>
              <a:ext cx="328272" cy="196301"/>
            </a:xfrm>
            <a:custGeom>
              <a:avLst/>
              <a:gdLst/>
              <a:ahLst/>
              <a:cxnLst/>
              <a:rect l="l" t="t" r="r" b="b"/>
              <a:pathLst>
                <a:path w="3470" h="2075" fill="none" extrusionOk="0">
                  <a:moveTo>
                    <a:pt x="1" y="2074"/>
                  </a:moveTo>
                  <a:cubicBezTo>
                    <a:pt x="14" y="1812"/>
                    <a:pt x="65" y="1556"/>
                    <a:pt x="142" y="1313"/>
                  </a:cubicBezTo>
                  <a:cubicBezTo>
                    <a:pt x="359" y="673"/>
                    <a:pt x="769" y="237"/>
                    <a:pt x="1332" y="71"/>
                  </a:cubicBezTo>
                  <a:cubicBezTo>
                    <a:pt x="1479" y="26"/>
                    <a:pt x="1639" y="1"/>
                    <a:pt x="1799" y="7"/>
                  </a:cubicBezTo>
                  <a:cubicBezTo>
                    <a:pt x="2088" y="1"/>
                    <a:pt x="2363" y="71"/>
                    <a:pt x="2612" y="212"/>
                  </a:cubicBezTo>
                  <a:cubicBezTo>
                    <a:pt x="3009" y="442"/>
                    <a:pt x="3310" y="807"/>
                    <a:pt x="3470" y="1236"/>
                  </a:cubicBezTo>
                </a:path>
              </a:pathLst>
            </a:custGeom>
            <a:solidFill>
              <a:schemeClr val="dk1"/>
            </a:solidFill>
            <a:ln w="1925" cap="rnd" cmpd="sng">
              <a:solidFill>
                <a:srgbClr val="EEE6D7"/>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2" name="Google Shape;682;p27"/>
            <p:cNvSpPr/>
            <p:nvPr/>
          </p:nvSpPr>
          <p:spPr>
            <a:xfrm rot="2236141">
              <a:off x="213993" y="2210058"/>
              <a:ext cx="8609" cy="61208"/>
            </a:xfrm>
            <a:custGeom>
              <a:avLst/>
              <a:gdLst/>
              <a:ahLst/>
              <a:cxnLst/>
              <a:rect l="l" t="t" r="r" b="b"/>
              <a:pathLst>
                <a:path w="91" h="647" fill="none" extrusionOk="0">
                  <a:moveTo>
                    <a:pt x="90" y="647"/>
                  </a:moveTo>
                  <a:cubicBezTo>
                    <a:pt x="58" y="531"/>
                    <a:pt x="39" y="416"/>
                    <a:pt x="26" y="295"/>
                  </a:cubicBezTo>
                  <a:cubicBezTo>
                    <a:pt x="13" y="199"/>
                    <a:pt x="7" y="96"/>
                    <a:pt x="1" y="0"/>
                  </a:cubicBezTo>
                </a:path>
              </a:pathLst>
            </a:custGeom>
            <a:noFill/>
            <a:ln w="1925" cap="rnd" cmpd="sng">
              <a:solidFill>
                <a:srgbClr val="EEE6D7"/>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3" name="Google Shape;683;p27"/>
            <p:cNvSpPr/>
            <p:nvPr/>
          </p:nvSpPr>
          <p:spPr>
            <a:xfrm rot="2236141">
              <a:off x="167161" y="2297625"/>
              <a:ext cx="316163" cy="216924"/>
            </a:xfrm>
            <a:custGeom>
              <a:avLst/>
              <a:gdLst/>
              <a:ahLst/>
              <a:cxnLst/>
              <a:rect l="l" t="t" r="r" b="b"/>
              <a:pathLst>
                <a:path w="3342" h="2293" fill="none" extrusionOk="0">
                  <a:moveTo>
                    <a:pt x="3329" y="1"/>
                  </a:moveTo>
                  <a:cubicBezTo>
                    <a:pt x="3341" y="571"/>
                    <a:pt x="3175" y="1121"/>
                    <a:pt x="2849" y="1582"/>
                  </a:cubicBezTo>
                  <a:cubicBezTo>
                    <a:pt x="2554" y="1985"/>
                    <a:pt x="2106" y="2241"/>
                    <a:pt x="1607" y="2292"/>
                  </a:cubicBezTo>
                  <a:lnTo>
                    <a:pt x="1517" y="2292"/>
                  </a:lnTo>
                  <a:cubicBezTo>
                    <a:pt x="1120" y="2286"/>
                    <a:pt x="736" y="2139"/>
                    <a:pt x="442" y="1870"/>
                  </a:cubicBezTo>
                  <a:cubicBezTo>
                    <a:pt x="269" y="1723"/>
                    <a:pt x="122" y="1550"/>
                    <a:pt x="0" y="1358"/>
                  </a:cubicBezTo>
                </a:path>
              </a:pathLst>
            </a:custGeom>
            <a:solidFill>
              <a:schemeClr val="dk1"/>
            </a:solidFill>
            <a:ln w="1925" cap="rnd" cmpd="sng">
              <a:solidFill>
                <a:srgbClr val="EEE6D7"/>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4" name="Google Shape;684;p27"/>
            <p:cNvSpPr/>
            <p:nvPr/>
          </p:nvSpPr>
          <p:spPr>
            <a:xfrm rot="2236141">
              <a:off x="209062" y="2111216"/>
              <a:ext cx="325244" cy="392696"/>
            </a:xfrm>
            <a:custGeom>
              <a:avLst/>
              <a:gdLst/>
              <a:ahLst/>
              <a:cxnLst/>
              <a:rect l="l" t="t" r="r" b="b"/>
              <a:pathLst>
                <a:path w="3438" h="4151" extrusionOk="0">
                  <a:moveTo>
                    <a:pt x="1760" y="1"/>
                  </a:moveTo>
                  <a:cubicBezTo>
                    <a:pt x="1620" y="1"/>
                    <a:pt x="1480" y="20"/>
                    <a:pt x="1344" y="59"/>
                  </a:cubicBezTo>
                  <a:cubicBezTo>
                    <a:pt x="256" y="385"/>
                    <a:pt x="0" y="1800"/>
                    <a:pt x="231" y="2773"/>
                  </a:cubicBezTo>
                  <a:cubicBezTo>
                    <a:pt x="404" y="3486"/>
                    <a:pt x="1041" y="4151"/>
                    <a:pt x="1808" y="4151"/>
                  </a:cubicBezTo>
                  <a:cubicBezTo>
                    <a:pt x="1832" y="4151"/>
                    <a:pt x="1857" y="4150"/>
                    <a:pt x="1882" y="4149"/>
                  </a:cubicBezTo>
                  <a:cubicBezTo>
                    <a:pt x="2317" y="4123"/>
                    <a:pt x="2721" y="3867"/>
                    <a:pt x="2983" y="3515"/>
                  </a:cubicBezTo>
                  <a:cubicBezTo>
                    <a:pt x="3284" y="3093"/>
                    <a:pt x="3437" y="2581"/>
                    <a:pt x="3425" y="2062"/>
                  </a:cubicBezTo>
                  <a:cubicBezTo>
                    <a:pt x="3418" y="1736"/>
                    <a:pt x="3361" y="1409"/>
                    <a:pt x="3245" y="1109"/>
                  </a:cubicBezTo>
                  <a:cubicBezTo>
                    <a:pt x="3105" y="718"/>
                    <a:pt x="2829" y="392"/>
                    <a:pt x="2477" y="181"/>
                  </a:cubicBezTo>
                  <a:cubicBezTo>
                    <a:pt x="2256" y="62"/>
                    <a:pt x="2008" y="1"/>
                    <a:pt x="176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85" name="Google Shape;685;p27"/>
            <p:cNvSpPr/>
            <p:nvPr/>
          </p:nvSpPr>
          <p:spPr>
            <a:xfrm rot="2236141">
              <a:off x="373352" y="2246730"/>
              <a:ext cx="59411" cy="58275"/>
            </a:xfrm>
            <a:custGeom>
              <a:avLst/>
              <a:gdLst/>
              <a:ahLst/>
              <a:cxnLst/>
              <a:rect l="l" t="t" r="r" b="b"/>
              <a:pathLst>
                <a:path w="628" h="616" fill="none" extrusionOk="0">
                  <a:moveTo>
                    <a:pt x="0" y="1"/>
                  </a:moveTo>
                  <a:cubicBezTo>
                    <a:pt x="192" y="225"/>
                    <a:pt x="397" y="429"/>
                    <a:pt x="627" y="615"/>
                  </a:cubicBezTo>
                </a:path>
              </a:pathLst>
            </a:custGeom>
            <a:noFill/>
            <a:ln w="20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6" name="Google Shape;686;p27"/>
            <p:cNvSpPr/>
            <p:nvPr/>
          </p:nvSpPr>
          <p:spPr>
            <a:xfrm rot="2236141">
              <a:off x="355527" y="2289397"/>
              <a:ext cx="62532" cy="54586"/>
            </a:xfrm>
            <a:custGeom>
              <a:avLst/>
              <a:gdLst/>
              <a:ahLst/>
              <a:cxnLst/>
              <a:rect l="l" t="t" r="r" b="b"/>
              <a:pathLst>
                <a:path w="661" h="577" fill="none" extrusionOk="0">
                  <a:moveTo>
                    <a:pt x="1" y="1"/>
                  </a:moveTo>
                  <a:lnTo>
                    <a:pt x="660" y="577"/>
                  </a:lnTo>
                </a:path>
              </a:pathLst>
            </a:custGeom>
            <a:noFill/>
            <a:ln w="20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7" name="Google Shape;687;p27"/>
            <p:cNvSpPr/>
            <p:nvPr/>
          </p:nvSpPr>
          <p:spPr>
            <a:xfrm rot="2236141">
              <a:off x="602604" y="2307045"/>
              <a:ext cx="27340" cy="106050"/>
            </a:xfrm>
            <a:custGeom>
              <a:avLst/>
              <a:gdLst/>
              <a:ahLst/>
              <a:cxnLst/>
              <a:rect l="l" t="t" r="r" b="b"/>
              <a:pathLst>
                <a:path w="289" h="1121" fill="none" extrusionOk="0">
                  <a:moveTo>
                    <a:pt x="1" y="1"/>
                  </a:moveTo>
                  <a:cubicBezTo>
                    <a:pt x="116" y="372"/>
                    <a:pt x="212" y="743"/>
                    <a:pt x="289" y="1121"/>
                  </a:cubicBezTo>
                </a:path>
              </a:pathLst>
            </a:custGeom>
            <a:noFill/>
            <a:ln w="25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8" name="Google Shape;688;p27"/>
            <p:cNvSpPr/>
            <p:nvPr/>
          </p:nvSpPr>
          <p:spPr>
            <a:xfrm rot="2236141">
              <a:off x="50478" y="2175979"/>
              <a:ext cx="17691" cy="98198"/>
            </a:xfrm>
            <a:custGeom>
              <a:avLst/>
              <a:gdLst/>
              <a:ahLst/>
              <a:cxnLst/>
              <a:rect l="l" t="t" r="r" b="b"/>
              <a:pathLst>
                <a:path w="187" h="1038" fill="none" extrusionOk="0">
                  <a:moveTo>
                    <a:pt x="1" y="1037"/>
                  </a:moveTo>
                  <a:lnTo>
                    <a:pt x="186" y="0"/>
                  </a:lnTo>
                </a:path>
              </a:pathLst>
            </a:custGeom>
            <a:solidFill>
              <a:schemeClr val="dk1"/>
            </a:solidFill>
            <a:ln w="25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9" name="Google Shape;689;p27"/>
            <p:cNvSpPr/>
            <p:nvPr/>
          </p:nvSpPr>
          <p:spPr>
            <a:xfrm rot="2236141">
              <a:off x="98414" y="2183738"/>
              <a:ext cx="9176" cy="47869"/>
            </a:xfrm>
            <a:custGeom>
              <a:avLst/>
              <a:gdLst/>
              <a:ahLst/>
              <a:cxnLst/>
              <a:rect l="l" t="t" r="r" b="b"/>
              <a:pathLst>
                <a:path w="97" h="506" fill="none" extrusionOk="0">
                  <a:moveTo>
                    <a:pt x="1" y="506"/>
                  </a:moveTo>
                  <a:lnTo>
                    <a:pt x="97" y="0"/>
                  </a:lnTo>
                </a:path>
              </a:pathLst>
            </a:custGeom>
            <a:solidFill>
              <a:schemeClr val="dk1"/>
            </a:solidFill>
            <a:ln w="25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90" name="Google Shape;690;p27"/>
            <p:cNvSpPr/>
            <p:nvPr/>
          </p:nvSpPr>
          <p:spPr>
            <a:xfrm rot="2236141">
              <a:off x="769830" y="2145035"/>
              <a:ext cx="58181" cy="43139"/>
            </a:xfrm>
            <a:custGeom>
              <a:avLst/>
              <a:gdLst/>
              <a:ahLst/>
              <a:cxnLst/>
              <a:rect l="l" t="t" r="r" b="b"/>
              <a:pathLst>
                <a:path w="615" h="456" fill="none" extrusionOk="0">
                  <a:moveTo>
                    <a:pt x="0" y="455"/>
                  </a:moveTo>
                  <a:cubicBezTo>
                    <a:pt x="218" y="321"/>
                    <a:pt x="422" y="167"/>
                    <a:pt x="614" y="1"/>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91" name="Google Shape;691;p27"/>
            <p:cNvSpPr/>
            <p:nvPr/>
          </p:nvSpPr>
          <p:spPr>
            <a:xfrm rot="2236141">
              <a:off x="852389" y="2156806"/>
              <a:ext cx="18258" cy="12866"/>
            </a:xfrm>
            <a:custGeom>
              <a:avLst/>
              <a:gdLst/>
              <a:ahLst/>
              <a:cxnLst/>
              <a:rect l="l" t="t" r="r" b="b"/>
              <a:pathLst>
                <a:path w="193" h="136" fill="none" extrusionOk="0">
                  <a:moveTo>
                    <a:pt x="1" y="135"/>
                  </a:moveTo>
                  <a:lnTo>
                    <a:pt x="193" y="1"/>
                  </a:lnTo>
                </a:path>
              </a:pathLst>
            </a:custGeom>
            <a:noFill/>
            <a:ln w="25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92" name="Google Shape;692;p27"/>
            <p:cNvSpPr/>
            <p:nvPr/>
          </p:nvSpPr>
          <p:spPr>
            <a:xfrm rot="1923527">
              <a:off x="1051743" y="2174299"/>
              <a:ext cx="20275" cy="20163"/>
            </a:xfrm>
            <a:custGeom>
              <a:avLst/>
              <a:gdLst/>
              <a:ahLst/>
              <a:cxnLst/>
              <a:rect l="l" t="t" r="r" b="b"/>
              <a:pathLst>
                <a:path w="181" h="180" extrusionOk="0">
                  <a:moveTo>
                    <a:pt x="91" y="0"/>
                  </a:moveTo>
                  <a:cubicBezTo>
                    <a:pt x="39" y="0"/>
                    <a:pt x="1" y="39"/>
                    <a:pt x="1" y="90"/>
                  </a:cubicBezTo>
                  <a:cubicBezTo>
                    <a:pt x="1" y="135"/>
                    <a:pt x="39" y="180"/>
                    <a:pt x="91" y="180"/>
                  </a:cubicBezTo>
                  <a:cubicBezTo>
                    <a:pt x="142" y="180"/>
                    <a:pt x="180" y="135"/>
                    <a:pt x="180" y="90"/>
                  </a:cubicBezTo>
                  <a:cubicBezTo>
                    <a:pt x="180" y="39"/>
                    <a:pt x="142" y="0"/>
                    <a:pt x="91"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93" name="Google Shape;693;p27"/>
            <p:cNvSpPr/>
            <p:nvPr/>
          </p:nvSpPr>
          <p:spPr>
            <a:xfrm rot="1923527">
              <a:off x="1046116" y="2219776"/>
              <a:ext cx="20163" cy="20163"/>
            </a:xfrm>
            <a:custGeom>
              <a:avLst/>
              <a:gdLst/>
              <a:ahLst/>
              <a:cxnLst/>
              <a:rect l="l" t="t" r="r" b="b"/>
              <a:pathLst>
                <a:path w="180" h="180" extrusionOk="0">
                  <a:moveTo>
                    <a:pt x="90" y="1"/>
                  </a:moveTo>
                  <a:cubicBezTo>
                    <a:pt x="39" y="1"/>
                    <a:pt x="1" y="39"/>
                    <a:pt x="1" y="90"/>
                  </a:cubicBezTo>
                  <a:cubicBezTo>
                    <a:pt x="1" y="135"/>
                    <a:pt x="39" y="180"/>
                    <a:pt x="90" y="180"/>
                  </a:cubicBezTo>
                  <a:cubicBezTo>
                    <a:pt x="142" y="180"/>
                    <a:pt x="180" y="135"/>
                    <a:pt x="180" y="90"/>
                  </a:cubicBezTo>
                  <a:cubicBezTo>
                    <a:pt x="180" y="39"/>
                    <a:pt x="142" y="1"/>
                    <a:pt x="9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94" name="Google Shape;694;p27"/>
            <p:cNvSpPr/>
            <p:nvPr/>
          </p:nvSpPr>
          <p:spPr>
            <a:xfrm rot="1923527">
              <a:off x="1025579" y="2139240"/>
              <a:ext cx="20163" cy="20163"/>
            </a:xfrm>
            <a:custGeom>
              <a:avLst/>
              <a:gdLst/>
              <a:ahLst/>
              <a:cxnLst/>
              <a:rect l="l" t="t" r="r" b="b"/>
              <a:pathLst>
                <a:path w="180" h="180" extrusionOk="0">
                  <a:moveTo>
                    <a:pt x="90" y="1"/>
                  </a:moveTo>
                  <a:cubicBezTo>
                    <a:pt x="45" y="1"/>
                    <a:pt x="0" y="39"/>
                    <a:pt x="0" y="90"/>
                  </a:cubicBezTo>
                  <a:cubicBezTo>
                    <a:pt x="0" y="141"/>
                    <a:pt x="45" y="180"/>
                    <a:pt x="90" y="180"/>
                  </a:cubicBezTo>
                  <a:cubicBezTo>
                    <a:pt x="141" y="180"/>
                    <a:pt x="179" y="141"/>
                    <a:pt x="179" y="90"/>
                  </a:cubicBezTo>
                  <a:cubicBezTo>
                    <a:pt x="179" y="39"/>
                    <a:pt x="141" y="1"/>
                    <a:pt x="9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95" name="Google Shape;695;p27"/>
            <p:cNvSpPr/>
            <p:nvPr/>
          </p:nvSpPr>
          <p:spPr>
            <a:xfrm rot="1923527">
              <a:off x="293638" y="1603597"/>
              <a:ext cx="20275" cy="20163"/>
            </a:xfrm>
            <a:custGeom>
              <a:avLst/>
              <a:gdLst/>
              <a:ahLst/>
              <a:cxnLst/>
              <a:rect l="l" t="t" r="r" b="b"/>
              <a:pathLst>
                <a:path w="181" h="180" extrusionOk="0">
                  <a:moveTo>
                    <a:pt x="90" y="0"/>
                  </a:moveTo>
                  <a:cubicBezTo>
                    <a:pt x="46" y="0"/>
                    <a:pt x="1" y="39"/>
                    <a:pt x="1" y="90"/>
                  </a:cubicBezTo>
                  <a:cubicBezTo>
                    <a:pt x="1" y="141"/>
                    <a:pt x="46" y="180"/>
                    <a:pt x="90" y="180"/>
                  </a:cubicBezTo>
                  <a:cubicBezTo>
                    <a:pt x="142" y="180"/>
                    <a:pt x="180" y="141"/>
                    <a:pt x="180" y="90"/>
                  </a:cubicBezTo>
                  <a:cubicBezTo>
                    <a:pt x="180" y="39"/>
                    <a:pt x="142" y="0"/>
                    <a:pt x="9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96" name="Google Shape;696;p27"/>
            <p:cNvSpPr/>
            <p:nvPr/>
          </p:nvSpPr>
          <p:spPr>
            <a:xfrm rot="1923527">
              <a:off x="336474" y="1611824"/>
              <a:ext cx="20163" cy="20947"/>
            </a:xfrm>
            <a:custGeom>
              <a:avLst/>
              <a:gdLst/>
              <a:ahLst/>
              <a:cxnLst/>
              <a:rect l="l" t="t" r="r" b="b"/>
              <a:pathLst>
                <a:path w="180" h="187" extrusionOk="0">
                  <a:moveTo>
                    <a:pt x="90" y="1"/>
                  </a:moveTo>
                  <a:cubicBezTo>
                    <a:pt x="39" y="1"/>
                    <a:pt x="1" y="45"/>
                    <a:pt x="1" y="90"/>
                  </a:cubicBezTo>
                  <a:cubicBezTo>
                    <a:pt x="1" y="141"/>
                    <a:pt x="39" y="186"/>
                    <a:pt x="90" y="186"/>
                  </a:cubicBezTo>
                  <a:cubicBezTo>
                    <a:pt x="141" y="186"/>
                    <a:pt x="180" y="141"/>
                    <a:pt x="180" y="90"/>
                  </a:cubicBezTo>
                  <a:cubicBezTo>
                    <a:pt x="180" y="45"/>
                    <a:pt x="141" y="1"/>
                    <a:pt x="9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
        <p:nvSpPr>
          <p:cNvPr id="697" name="Google Shape;697;p27"/>
          <p:cNvSpPr txBox="1"/>
          <p:nvPr/>
        </p:nvSpPr>
        <p:spPr>
          <a:xfrm>
            <a:off x="1491000" y="1570833"/>
            <a:ext cx="9070400" cy="4406000"/>
          </a:xfrm>
          <a:prstGeom prst="rect">
            <a:avLst/>
          </a:prstGeom>
          <a:noFill/>
          <a:ln>
            <a:noFill/>
          </a:ln>
        </p:spPr>
        <p:txBody>
          <a:bodyPr spcFirstLastPara="1" wrap="square" lIns="121900" tIns="121900" rIns="121900" bIns="121900" anchor="t" anchorCtr="0">
            <a:noAutofit/>
          </a:bodyPr>
          <a:lstStyle/>
          <a:p>
            <a:r>
              <a:rPr lang="en" sz="2000" b="1" dirty="0">
                <a:solidFill>
                  <a:srgbClr val="0F0F0F"/>
                </a:solidFill>
                <a:latin typeface="Comic Sans MS"/>
                <a:ea typeface="Comic Sans MS"/>
                <a:cs typeface="Comic Sans MS"/>
                <a:sym typeface="Comic Sans MS"/>
              </a:rPr>
              <a:t>Οι μαριονέτες αποτελούν τον κύριο φορέα του συμβολισμού στο κουκλοθέατρο. </a:t>
            </a:r>
            <a:endParaRPr sz="2000" b="1" dirty="0">
              <a:solidFill>
                <a:srgbClr val="0F0F0F"/>
              </a:solidFill>
              <a:latin typeface="Comic Sans MS"/>
              <a:ea typeface="Comic Sans MS"/>
              <a:cs typeface="Comic Sans MS"/>
              <a:sym typeface="Comic Sans MS"/>
            </a:endParaRPr>
          </a:p>
          <a:p>
            <a:r>
              <a:rPr lang="en" sz="2000" b="1" dirty="0">
                <a:solidFill>
                  <a:srgbClr val="FF0000"/>
                </a:solidFill>
                <a:latin typeface="Comic Sans MS"/>
                <a:ea typeface="Comic Sans MS"/>
                <a:cs typeface="Comic Sans MS"/>
                <a:sym typeface="Comic Sans MS"/>
              </a:rPr>
              <a:t>Κάθε κούκλα μπορεί να αντιπροσωπεύει διαφορετικούς χαρακτήρες, συναισθήματα ή έννοιες</a:t>
            </a:r>
            <a:r>
              <a:rPr lang="en" sz="2000" b="1" dirty="0">
                <a:solidFill>
                  <a:srgbClr val="0F0F0F"/>
                </a:solidFill>
                <a:latin typeface="Comic Sans MS"/>
                <a:ea typeface="Comic Sans MS"/>
                <a:cs typeface="Comic Sans MS"/>
                <a:sym typeface="Comic Sans MS"/>
              </a:rPr>
              <a:t>. Η μορφή, τα χρώματα, ο τρόπος κίνησης και η έκφρασή τους, μπορούν να μεταδώσουν συμβολικά μηνύματα που καθοδηγούν το κοινό προς συγκεκριμένες ερμηνείες και συναισθήματα</a:t>
            </a:r>
            <a:r>
              <a:rPr lang="en" sz="2400" b="1" dirty="0">
                <a:solidFill>
                  <a:srgbClr val="0F0F0F"/>
                </a:solidFill>
                <a:latin typeface="Comic Sans MS"/>
                <a:ea typeface="Comic Sans MS"/>
                <a:cs typeface="Comic Sans MS"/>
                <a:sym typeface="Comic Sans MS"/>
              </a:rPr>
              <a:t>.</a:t>
            </a:r>
            <a:endParaRPr sz="2400" b="1" dirty="0">
              <a:solidFill>
                <a:srgbClr val="0F0F0F"/>
              </a:solidFill>
              <a:latin typeface="Comic Sans MS"/>
              <a:ea typeface="Comic Sans MS"/>
              <a:cs typeface="Comic Sans MS"/>
              <a:sym typeface="Comic Sans MS"/>
            </a:endParaRPr>
          </a:p>
        </p:txBody>
      </p:sp>
      <p:pic>
        <p:nvPicPr>
          <p:cNvPr id="698" name="Google Shape;698;p27"/>
          <p:cNvPicPr preferRelativeResize="0"/>
          <p:nvPr/>
        </p:nvPicPr>
        <p:blipFill>
          <a:blip r:embed="rId3">
            <a:alphaModFix/>
          </a:blip>
          <a:stretch>
            <a:fillRect/>
          </a:stretch>
        </p:blipFill>
        <p:spPr>
          <a:xfrm>
            <a:off x="1581521" y="3811410"/>
            <a:ext cx="3725944" cy="2788390"/>
          </a:xfrm>
          <a:prstGeom prst="rect">
            <a:avLst/>
          </a:prstGeom>
          <a:noFill/>
          <a:ln>
            <a:noFill/>
          </a:ln>
        </p:spPr>
      </p:pic>
      <p:pic>
        <p:nvPicPr>
          <p:cNvPr id="2" name="Google Shape;574;p26">
            <a:extLst>
              <a:ext uri="{FF2B5EF4-FFF2-40B4-BE49-F238E27FC236}">
                <a16:creationId xmlns:a16="http://schemas.microsoft.com/office/drawing/2014/main" id="{09340983-98BB-2DD6-BED2-14F554CE8FC2}"/>
              </a:ext>
            </a:extLst>
          </p:cNvPr>
          <p:cNvPicPr preferRelativeResize="0"/>
          <p:nvPr/>
        </p:nvPicPr>
        <p:blipFill>
          <a:blip r:embed="rId4">
            <a:alphaModFix/>
          </a:blip>
          <a:stretch>
            <a:fillRect/>
          </a:stretch>
        </p:blipFill>
        <p:spPr>
          <a:xfrm>
            <a:off x="6507678" y="3811410"/>
            <a:ext cx="3577384" cy="278839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80"/>
                                        </p:tgtEl>
                                        <p:attrNameLst>
                                          <p:attrName>style.visibility</p:attrName>
                                        </p:attrNameLst>
                                      </p:cBhvr>
                                      <p:to>
                                        <p:strVal val="visible"/>
                                      </p:to>
                                    </p:set>
                                    <p:animEffect transition="in" filter="fade">
                                      <p:cBhvr>
                                        <p:cTn id="7" dur="1000"/>
                                        <p:tgtEl>
                                          <p:spTgt spid="58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48"/>
                                        </p:tgtEl>
                                        <p:attrNameLst>
                                          <p:attrName>style.visibility</p:attrName>
                                        </p:attrNameLst>
                                      </p:cBhvr>
                                      <p:to>
                                        <p:strVal val="visible"/>
                                      </p:to>
                                    </p:set>
                                    <p:animEffect transition="in" filter="fade">
                                      <p:cBhvr>
                                        <p:cTn id="11" dur="1000"/>
                                        <p:tgtEl>
                                          <p:spTgt spid="64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12"/>
                                        </p:tgtEl>
                                        <p:attrNameLst>
                                          <p:attrName>style.visibility</p:attrName>
                                        </p:attrNameLst>
                                      </p:cBhvr>
                                      <p:to>
                                        <p:strVal val="visible"/>
                                      </p:to>
                                    </p:set>
                                    <p:animEffect transition="in" filter="fade">
                                      <p:cBhvr>
                                        <p:cTn id="15" dur="1000"/>
                                        <p:tgtEl>
                                          <p:spTgt spid="612"/>
                                        </p:tgtEl>
                                      </p:cBhvr>
                                    </p:animEffect>
                                  </p:childTnLst>
                                </p:cTn>
                              </p:par>
                            </p:childTnLst>
                          </p:cTn>
                        </p:par>
                        <p:par>
                          <p:cTn id="16" fill="hold">
                            <p:stCondLst>
                              <p:cond delay="3000"/>
                            </p:stCondLst>
                            <p:childTnLst>
                              <p:par>
                                <p:cTn id="17" presetID="2" presetClass="entr" presetSubtype="8" fill="hold" nodeType="afterEffect">
                                  <p:stCondLst>
                                    <p:cond delay="0"/>
                                  </p:stCondLst>
                                  <p:childTnLst>
                                    <p:set>
                                      <p:cBhvr>
                                        <p:cTn id="18" dur="1" fill="hold">
                                          <p:stCondLst>
                                            <p:cond delay="0"/>
                                          </p:stCondLst>
                                        </p:cTn>
                                        <p:tgtEl>
                                          <p:spTgt spid="698"/>
                                        </p:tgtEl>
                                        <p:attrNameLst>
                                          <p:attrName>style.visibility</p:attrName>
                                        </p:attrNameLst>
                                      </p:cBhvr>
                                      <p:to>
                                        <p:strVal val="visible"/>
                                      </p:to>
                                    </p:set>
                                    <p:anim calcmode="lin" valueType="num">
                                      <p:cBhvr additive="base">
                                        <p:cTn id="19" dur="1000"/>
                                        <p:tgtEl>
                                          <p:spTgt spid="698"/>
                                        </p:tgtEl>
                                        <p:attrNameLst>
                                          <p:attrName>ppt_x</p:attrName>
                                        </p:attrNameLst>
                                      </p:cBhvr>
                                      <p:tavLst>
                                        <p:tav tm="0">
                                          <p:val>
                                            <p:strVal val="#ppt_x-1"/>
                                          </p:val>
                                        </p:tav>
                                        <p:tav tm="100000">
                                          <p:val>
                                            <p:strVal val="#ppt_x"/>
                                          </p:val>
                                        </p:tav>
                                      </p:tavLst>
                                    </p:anim>
                                  </p:childTnLst>
                                </p:cTn>
                              </p:par>
                            </p:childTnLst>
                          </p:cTn>
                        </p:par>
                        <p:par>
                          <p:cTn id="20" fill="hold">
                            <p:stCondLst>
                              <p:cond delay="4000"/>
                            </p:stCondLst>
                            <p:childTnLst>
                              <p:par>
                                <p:cTn id="21" presetID="2" presetClass="entr" presetSubtype="8" fill="hold" nodeType="afterEffect">
                                  <p:stCondLst>
                                    <p:cond delay="0"/>
                                  </p:stCondLst>
                                  <p:childTnLst>
                                    <p:set>
                                      <p:cBhvr>
                                        <p:cTn id="22" dur="1" fill="hold">
                                          <p:stCondLst>
                                            <p:cond delay="0"/>
                                          </p:stCondLst>
                                        </p:cTn>
                                        <p:tgtEl>
                                          <p:spTgt spid="579"/>
                                        </p:tgtEl>
                                        <p:attrNameLst>
                                          <p:attrName>style.visibility</p:attrName>
                                        </p:attrNameLst>
                                      </p:cBhvr>
                                      <p:to>
                                        <p:strVal val="visible"/>
                                      </p:to>
                                    </p:set>
                                    <p:anim calcmode="lin" valueType="num">
                                      <p:cBhvr additive="base">
                                        <p:cTn id="23" dur="1000"/>
                                        <p:tgtEl>
                                          <p:spTgt spid="579"/>
                                        </p:tgtEl>
                                        <p:attrNameLst>
                                          <p:attrName>ppt_x</p:attrName>
                                        </p:attrNameLst>
                                      </p:cBhvr>
                                      <p:tavLst>
                                        <p:tav tm="0">
                                          <p:val>
                                            <p:strVal val="#ppt_x-1"/>
                                          </p:val>
                                        </p:tav>
                                        <p:tav tm="100000">
                                          <p:val>
                                            <p:strVal val="#ppt_x"/>
                                          </p:val>
                                        </p:tav>
                                      </p:tavLst>
                                    </p:anim>
                                  </p:childTnLst>
                                </p:cTn>
                              </p:par>
                            </p:childTnLst>
                          </p:cTn>
                        </p:par>
                        <p:par>
                          <p:cTn id="24" fill="hold">
                            <p:stCondLst>
                              <p:cond delay="5000"/>
                            </p:stCondLst>
                            <p:childTnLst>
                              <p:par>
                                <p:cTn id="25" presetID="2" presetClass="entr" presetSubtype="2" fill="hold" nodeType="afterEffect">
                                  <p:stCondLst>
                                    <p:cond delay="0"/>
                                  </p:stCondLst>
                                  <p:childTnLst>
                                    <p:set>
                                      <p:cBhvr>
                                        <p:cTn id="26" dur="1" fill="hold">
                                          <p:stCondLst>
                                            <p:cond delay="0"/>
                                          </p:stCondLst>
                                        </p:cTn>
                                        <p:tgtEl>
                                          <p:spTgt spid="697"/>
                                        </p:tgtEl>
                                        <p:attrNameLst>
                                          <p:attrName>style.visibility</p:attrName>
                                        </p:attrNameLst>
                                      </p:cBhvr>
                                      <p:to>
                                        <p:strVal val="visible"/>
                                      </p:to>
                                    </p:set>
                                    <p:anim calcmode="lin" valueType="num">
                                      <p:cBhvr additive="base">
                                        <p:cTn id="27" dur="1000"/>
                                        <p:tgtEl>
                                          <p:spTgt spid="697"/>
                                        </p:tgtEl>
                                        <p:attrNameLst>
                                          <p:attrName>ppt_x</p:attrName>
                                        </p:attrNameLst>
                                      </p:cBhvr>
                                      <p:tavLst>
                                        <p:tav tm="0">
                                          <p:val>
                                            <p:strVal val="#ppt_x+1"/>
                                          </p:val>
                                        </p:tav>
                                        <p:tav tm="100000">
                                          <p:val>
                                            <p:strVal val="#ppt_x"/>
                                          </p:val>
                                        </p:tav>
                                      </p:tavLst>
                                    </p:anim>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Google Shape;579;p27">
            <a:extLst>
              <a:ext uri="{FF2B5EF4-FFF2-40B4-BE49-F238E27FC236}">
                <a16:creationId xmlns:a16="http://schemas.microsoft.com/office/drawing/2014/main" id="{371A6D9A-E4EC-42D1-FB67-2BD5E989A3A8}"/>
              </a:ext>
            </a:extLst>
          </p:cNvPr>
          <p:cNvSpPr txBox="1">
            <a:spLocks noGrp="1"/>
          </p:cNvSpPr>
          <p:nvPr>
            <p:ph type="title" idx="15"/>
          </p:nvPr>
        </p:nvSpPr>
        <p:spPr>
          <a:xfrm>
            <a:off x="958850" y="476250"/>
            <a:ext cx="9926638" cy="862013"/>
          </a:xfrm>
        </p:spPr>
        <p:txBody>
          <a:bodyPr lIns="121900" tIns="121900" rIns="121900" bIns="121900" rtlCol="0"/>
          <a:lstStyle/>
          <a:p>
            <a:pPr algn="ctr">
              <a:defRPr/>
            </a:pPr>
            <a:r>
              <a:rPr lang="el-GR" b="1" dirty="0">
                <a:solidFill>
                  <a:srgbClr val="FF0000"/>
                </a:solidFill>
              </a:rPr>
              <a:t>SYMBOLS IN PUPPET</a:t>
            </a:r>
            <a:br>
              <a:rPr lang="el-GR" b="1" dirty="0"/>
            </a:br>
            <a:r>
              <a:rPr lang="en-US" b="1" dirty="0"/>
              <a:t> </a:t>
            </a:r>
            <a:br>
              <a:rPr lang="el-GR" b="1" dirty="0"/>
            </a:br>
            <a:endParaRPr dirty="0">
              <a:solidFill>
                <a:srgbClr val="FF0000"/>
              </a:solidFill>
              <a:effectLst>
                <a:outerShdw blurRad="38100" dist="38100" dir="2700000" algn="tl">
                  <a:srgbClr val="000000">
                    <a:alpha val="43137"/>
                  </a:srgbClr>
                </a:outerShdw>
              </a:effectLst>
              <a:latin typeface="Georgia Pro Light" pitchFamily="18" charset="0"/>
            </a:endParaRPr>
          </a:p>
        </p:txBody>
      </p:sp>
      <p:grpSp>
        <p:nvGrpSpPr>
          <p:cNvPr id="3" name="Google Shape;580;p27">
            <a:extLst>
              <a:ext uri="{FF2B5EF4-FFF2-40B4-BE49-F238E27FC236}">
                <a16:creationId xmlns:a16="http://schemas.microsoft.com/office/drawing/2014/main" id="{3A79BD85-4EDA-FACB-DD9B-6787D72BF56D}"/>
              </a:ext>
            </a:extLst>
          </p:cNvPr>
          <p:cNvGrpSpPr>
            <a:grpSpLocks/>
          </p:cNvGrpSpPr>
          <p:nvPr/>
        </p:nvGrpSpPr>
        <p:grpSpPr bwMode="auto">
          <a:xfrm>
            <a:off x="10283825" y="-155575"/>
            <a:ext cx="1520825" cy="1925638"/>
            <a:chOff x="7008385" y="-238259"/>
            <a:chExt cx="1141403" cy="1443949"/>
          </a:xfrm>
        </p:grpSpPr>
        <p:sp>
          <p:nvSpPr>
            <p:cNvPr id="57436" name="Google Shape;581;p27">
              <a:extLst>
                <a:ext uri="{FF2B5EF4-FFF2-40B4-BE49-F238E27FC236}">
                  <a16:creationId xmlns:a16="http://schemas.microsoft.com/office/drawing/2014/main" id="{BBCA4F9B-D350-9804-C4D2-679E56D17146}"/>
                </a:ext>
              </a:extLst>
            </p:cNvPr>
            <p:cNvSpPr>
              <a:spLocks noChangeArrowheads="1"/>
            </p:cNvSpPr>
            <p:nvPr/>
          </p:nvSpPr>
          <p:spPr bwMode="auto">
            <a:xfrm rot="-9900045">
              <a:off x="7556630" y="-196808"/>
              <a:ext cx="420003" cy="757184"/>
            </a:xfrm>
            <a:custGeom>
              <a:avLst/>
              <a:gdLst>
                <a:gd name="T0" fmla="*/ 77043131 w 4488"/>
                <a:gd name="T1" fmla="*/ 77042981 h 8091"/>
                <a:gd name="T2" fmla="*/ 77043131 w 4488"/>
                <a:gd name="T3" fmla="*/ 2147483646 h 8091"/>
                <a:gd name="T4" fmla="*/ 2147483646 w 4488"/>
                <a:gd name="T5" fmla="*/ 2147483646 h 8091"/>
                <a:gd name="T6" fmla="*/ 2147483646 w 4488"/>
                <a:gd name="T7" fmla="*/ 2147483646 h 8091"/>
                <a:gd name="T8" fmla="*/ 2147483646 w 4488"/>
                <a:gd name="T9" fmla="*/ 77042981 h 8091"/>
                <a:gd name="T10" fmla="*/ 77043131 w 4488"/>
                <a:gd name="T11" fmla="*/ 77042981 h 8091"/>
                <a:gd name="T12" fmla="*/ 0 60000 65536"/>
                <a:gd name="T13" fmla="*/ 0 60000 65536"/>
                <a:gd name="T14" fmla="*/ 0 60000 65536"/>
                <a:gd name="T15" fmla="*/ 0 60000 65536"/>
                <a:gd name="T16" fmla="*/ 0 60000 65536"/>
                <a:gd name="T17" fmla="*/ 0 60000 65536"/>
                <a:gd name="T18" fmla="*/ 0 w 4488"/>
                <a:gd name="T19" fmla="*/ 0 h 8091"/>
                <a:gd name="T20" fmla="*/ 4488 w 4488"/>
                <a:gd name="T21" fmla="*/ 8091 h 8091"/>
              </a:gdLst>
              <a:ahLst/>
              <a:cxnLst>
                <a:cxn ang="T12">
                  <a:pos x="T0" y="T1"/>
                </a:cxn>
                <a:cxn ang="T13">
                  <a:pos x="T2" y="T3"/>
                </a:cxn>
                <a:cxn ang="T14">
                  <a:pos x="T4" y="T5"/>
                </a:cxn>
                <a:cxn ang="T15">
                  <a:pos x="T6" y="T7"/>
                </a:cxn>
                <a:cxn ang="T16">
                  <a:pos x="T8" y="T9"/>
                </a:cxn>
                <a:cxn ang="T17">
                  <a:pos x="T10" y="T11"/>
                </a:cxn>
              </a:cxnLst>
              <a:rect l="T18" t="T19" r="T20" b="T21"/>
              <a:pathLst>
                <a:path w="4488" h="8091" extrusionOk="0">
                  <a:moveTo>
                    <a:pt x="1" y="1"/>
                  </a:moveTo>
                  <a:lnTo>
                    <a:pt x="1" y="7643"/>
                  </a:lnTo>
                  <a:cubicBezTo>
                    <a:pt x="1" y="7643"/>
                    <a:pt x="948" y="8091"/>
                    <a:pt x="2311" y="8091"/>
                  </a:cubicBezTo>
                  <a:cubicBezTo>
                    <a:pt x="3969" y="8091"/>
                    <a:pt x="4487" y="7643"/>
                    <a:pt x="4487" y="7643"/>
                  </a:cubicBezTo>
                  <a:lnTo>
                    <a:pt x="4481" y="1"/>
                  </a:lnTo>
                  <a:lnTo>
                    <a:pt x="1" y="1"/>
                  </a:lnTo>
                  <a:close/>
                </a:path>
              </a:pathLst>
            </a:custGeom>
            <a:solidFill>
              <a:srgbClr val="EAA99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437" name="Google Shape;582;p27">
              <a:extLst>
                <a:ext uri="{FF2B5EF4-FFF2-40B4-BE49-F238E27FC236}">
                  <a16:creationId xmlns:a16="http://schemas.microsoft.com/office/drawing/2014/main" id="{6DDE5ED8-291C-6594-25E8-191AB88D4193}"/>
                </a:ext>
              </a:extLst>
            </p:cNvPr>
            <p:cNvSpPr>
              <a:spLocks noChangeArrowheads="1"/>
            </p:cNvSpPr>
            <p:nvPr/>
          </p:nvSpPr>
          <p:spPr bwMode="auto">
            <a:xfrm rot="-9900045">
              <a:off x="7490679" y="15780"/>
              <a:ext cx="420003" cy="757184"/>
            </a:xfrm>
            <a:custGeom>
              <a:avLst/>
              <a:gdLst>
                <a:gd name="T0" fmla="*/ 77043131 w 4488"/>
                <a:gd name="T1" fmla="*/ 0 h 8091"/>
                <a:gd name="T2" fmla="*/ 77043131 w 4488"/>
                <a:gd name="T3" fmla="*/ 2147483646 h 8091"/>
                <a:gd name="T4" fmla="*/ 2147483646 w 4488"/>
                <a:gd name="T5" fmla="*/ 2147483646 h 8091"/>
                <a:gd name="T6" fmla="*/ 2147483646 w 4488"/>
                <a:gd name="T7" fmla="*/ 2147483646 h 8091"/>
                <a:gd name="T8" fmla="*/ 2147483646 w 4488"/>
                <a:gd name="T9" fmla="*/ 0 h 8091"/>
                <a:gd name="T10" fmla="*/ 77043131 w 4488"/>
                <a:gd name="T11" fmla="*/ 0 h 8091"/>
                <a:gd name="T12" fmla="*/ 0 60000 65536"/>
                <a:gd name="T13" fmla="*/ 0 60000 65536"/>
                <a:gd name="T14" fmla="*/ 0 60000 65536"/>
                <a:gd name="T15" fmla="*/ 0 60000 65536"/>
                <a:gd name="T16" fmla="*/ 0 60000 65536"/>
                <a:gd name="T17" fmla="*/ 0 60000 65536"/>
                <a:gd name="T18" fmla="*/ 0 w 4488"/>
                <a:gd name="T19" fmla="*/ 0 h 8091"/>
                <a:gd name="T20" fmla="*/ 4488 w 4488"/>
                <a:gd name="T21" fmla="*/ 8091 h 8091"/>
              </a:gdLst>
              <a:ahLst/>
              <a:cxnLst>
                <a:cxn ang="T12">
                  <a:pos x="T0" y="T1"/>
                </a:cxn>
                <a:cxn ang="T13">
                  <a:pos x="T2" y="T3"/>
                </a:cxn>
                <a:cxn ang="T14">
                  <a:pos x="T4" y="T5"/>
                </a:cxn>
                <a:cxn ang="T15">
                  <a:pos x="T6" y="T7"/>
                </a:cxn>
                <a:cxn ang="T16">
                  <a:pos x="T8" y="T9"/>
                </a:cxn>
                <a:cxn ang="T17">
                  <a:pos x="T10" y="T11"/>
                </a:cxn>
              </a:cxnLst>
              <a:rect l="T18" t="T19" r="T20" b="T21"/>
              <a:pathLst>
                <a:path w="4488" h="8091" extrusionOk="0">
                  <a:moveTo>
                    <a:pt x="1" y="0"/>
                  </a:moveTo>
                  <a:lnTo>
                    <a:pt x="1" y="7649"/>
                  </a:lnTo>
                  <a:cubicBezTo>
                    <a:pt x="1" y="7649"/>
                    <a:pt x="948" y="8090"/>
                    <a:pt x="2311" y="8090"/>
                  </a:cubicBezTo>
                  <a:cubicBezTo>
                    <a:pt x="3969" y="8090"/>
                    <a:pt x="4487" y="7649"/>
                    <a:pt x="4487" y="7649"/>
                  </a:cubicBezTo>
                  <a:lnTo>
                    <a:pt x="4481" y="0"/>
                  </a:lnTo>
                  <a:lnTo>
                    <a:pt x="1" y="0"/>
                  </a:lnTo>
                  <a:close/>
                </a:path>
              </a:pathLst>
            </a:custGeom>
            <a:solidFill>
              <a:srgbClr val="D36F6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83" name="Google Shape;583;p27">
              <a:extLst>
                <a:ext uri="{FF2B5EF4-FFF2-40B4-BE49-F238E27FC236}">
                  <a16:creationId xmlns:a16="http://schemas.microsoft.com/office/drawing/2014/main" id="{EC7F7644-42CE-CDBB-CD58-555F0F87FB71}"/>
                </a:ext>
              </a:extLst>
            </p:cNvPr>
            <p:cNvSpPr/>
            <p:nvPr/>
          </p:nvSpPr>
          <p:spPr>
            <a:xfrm rot="-9900045">
              <a:off x="7363435" y="49816"/>
              <a:ext cx="645762" cy="879702"/>
            </a:xfrm>
            <a:custGeom>
              <a:avLst/>
              <a:gdLst/>
              <a:ahLst/>
              <a:cxnLst/>
              <a:rect l="l" t="t" r="r" b="b"/>
              <a:pathLst>
                <a:path w="6900" h="9398" extrusionOk="0">
                  <a:moveTo>
                    <a:pt x="4864" y="0"/>
                  </a:moveTo>
                  <a:lnTo>
                    <a:pt x="2298" y="250"/>
                  </a:lnTo>
                  <a:cubicBezTo>
                    <a:pt x="1427" y="1351"/>
                    <a:pt x="1139" y="1882"/>
                    <a:pt x="627" y="3565"/>
                  </a:cubicBezTo>
                  <a:cubicBezTo>
                    <a:pt x="403" y="4301"/>
                    <a:pt x="288" y="5300"/>
                    <a:pt x="179" y="6234"/>
                  </a:cubicBezTo>
                  <a:cubicBezTo>
                    <a:pt x="90" y="7092"/>
                    <a:pt x="0" y="7898"/>
                    <a:pt x="0" y="8141"/>
                  </a:cubicBezTo>
                  <a:cubicBezTo>
                    <a:pt x="0" y="8141"/>
                    <a:pt x="825" y="9397"/>
                    <a:pt x="3471" y="9397"/>
                  </a:cubicBezTo>
                  <a:cubicBezTo>
                    <a:pt x="3523" y="9397"/>
                    <a:pt x="3576" y="9397"/>
                    <a:pt x="3629" y="9396"/>
                  </a:cubicBezTo>
                  <a:cubicBezTo>
                    <a:pt x="6298" y="9345"/>
                    <a:pt x="6810" y="8141"/>
                    <a:pt x="6810" y="8141"/>
                  </a:cubicBezTo>
                  <a:cubicBezTo>
                    <a:pt x="6900" y="7712"/>
                    <a:pt x="6746" y="6970"/>
                    <a:pt x="6637" y="6061"/>
                  </a:cubicBezTo>
                  <a:cubicBezTo>
                    <a:pt x="6535" y="5261"/>
                    <a:pt x="6497" y="4301"/>
                    <a:pt x="6362" y="3795"/>
                  </a:cubicBezTo>
                  <a:cubicBezTo>
                    <a:pt x="5901" y="2016"/>
                    <a:pt x="5690" y="1043"/>
                    <a:pt x="4864" y="0"/>
                  </a:cubicBezTo>
                  <a:close/>
                </a:path>
              </a:pathLst>
            </a:custGeom>
            <a:solidFill>
              <a:schemeClr val="accent6"/>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sp>
          <p:nvSpPr>
            <p:cNvPr id="584" name="Google Shape;584;p27">
              <a:extLst>
                <a:ext uri="{FF2B5EF4-FFF2-40B4-BE49-F238E27FC236}">
                  <a16:creationId xmlns:a16="http://schemas.microsoft.com/office/drawing/2014/main" id="{D1C3E537-B016-5CEC-9D7F-791F1760964E}"/>
                </a:ext>
              </a:extLst>
            </p:cNvPr>
            <p:cNvSpPr/>
            <p:nvPr/>
          </p:nvSpPr>
          <p:spPr>
            <a:xfrm rot="-9900045">
              <a:off x="7475431" y="90290"/>
              <a:ext cx="612402" cy="104755"/>
            </a:xfrm>
            <a:custGeom>
              <a:avLst/>
              <a:gdLst/>
              <a:ahLst/>
              <a:cxnLst/>
              <a:rect l="l" t="t" r="r" b="b"/>
              <a:pathLst>
                <a:path w="6536" h="1114" fill="none" extrusionOk="0">
                  <a:moveTo>
                    <a:pt x="1" y="0"/>
                  </a:moveTo>
                  <a:cubicBezTo>
                    <a:pt x="353" y="352"/>
                    <a:pt x="1351" y="1114"/>
                    <a:pt x="3476" y="1075"/>
                  </a:cubicBezTo>
                  <a:cubicBezTo>
                    <a:pt x="5473" y="1037"/>
                    <a:pt x="6267" y="352"/>
                    <a:pt x="6536" y="6"/>
                  </a:cubicBezTo>
                </a:path>
              </a:pathLst>
            </a:custGeom>
            <a:noFill/>
            <a:ln w="2550" cap="rnd" cmpd="sng">
              <a:solidFill>
                <a:schemeClr val="accent5"/>
              </a:solidFill>
              <a:prstDash val="solid"/>
              <a:round/>
              <a:headEnd type="none" w="sm" len="sm"/>
              <a:tailEnd type="none" w="sm" len="sm"/>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sp>
          <p:nvSpPr>
            <p:cNvPr id="57440" name="Google Shape;585;p27">
              <a:extLst>
                <a:ext uri="{FF2B5EF4-FFF2-40B4-BE49-F238E27FC236}">
                  <a16:creationId xmlns:a16="http://schemas.microsoft.com/office/drawing/2014/main" id="{7E71A912-AE2D-02C8-CBA5-C4EFE6A7F402}"/>
                </a:ext>
              </a:extLst>
            </p:cNvPr>
            <p:cNvSpPr>
              <a:spLocks noChangeArrowheads="1"/>
            </p:cNvSpPr>
            <p:nvPr/>
          </p:nvSpPr>
          <p:spPr bwMode="auto">
            <a:xfrm rot="-9900045">
              <a:off x="7638428" y="213810"/>
              <a:ext cx="256419" cy="260068"/>
            </a:xfrm>
            <a:custGeom>
              <a:avLst/>
              <a:gdLst>
                <a:gd name="T0" fmla="*/ 2147483646 w 2740"/>
                <a:gd name="T1" fmla="*/ 2147483646 h 2779"/>
                <a:gd name="T2" fmla="*/ 2147483646 w 2740"/>
                <a:gd name="T3" fmla="*/ 2147483646 h 2779"/>
                <a:gd name="T4" fmla="*/ 2147483646 w 2740"/>
                <a:gd name="T5" fmla="*/ 2147483646 h 2779"/>
                <a:gd name="T6" fmla="*/ 2147483646 w 2740"/>
                <a:gd name="T7" fmla="*/ 2147483646 h 2779"/>
                <a:gd name="T8" fmla="*/ 2147483646 w 2740"/>
                <a:gd name="T9" fmla="*/ 77042642 h 2779"/>
                <a:gd name="T10" fmla="*/ 0 60000 65536"/>
                <a:gd name="T11" fmla="*/ 0 60000 65536"/>
                <a:gd name="T12" fmla="*/ 0 60000 65536"/>
                <a:gd name="T13" fmla="*/ 0 60000 65536"/>
                <a:gd name="T14" fmla="*/ 0 60000 65536"/>
                <a:gd name="T15" fmla="*/ 0 w 2740"/>
                <a:gd name="T16" fmla="*/ 0 h 2779"/>
                <a:gd name="T17" fmla="*/ 2740 w 2740"/>
                <a:gd name="T18" fmla="*/ 2779 h 2779"/>
              </a:gdLst>
              <a:ahLst/>
              <a:cxnLst>
                <a:cxn ang="T10">
                  <a:pos x="T0" y="T1"/>
                </a:cxn>
                <a:cxn ang="T11">
                  <a:pos x="T2" y="T3"/>
                </a:cxn>
                <a:cxn ang="T12">
                  <a:pos x="T4" y="T5"/>
                </a:cxn>
                <a:cxn ang="T13">
                  <a:pos x="T6" y="T7"/>
                </a:cxn>
                <a:cxn ang="T14">
                  <a:pos x="T8" y="T9"/>
                </a:cxn>
              </a:cxnLst>
              <a:rect l="T15" t="T16" r="T17" b="T18"/>
              <a:pathLst>
                <a:path w="2740" h="2779" fill="none" extrusionOk="0">
                  <a:moveTo>
                    <a:pt x="2740" y="2561"/>
                  </a:moveTo>
                  <a:cubicBezTo>
                    <a:pt x="2522" y="2689"/>
                    <a:pt x="2279" y="2759"/>
                    <a:pt x="2029" y="2778"/>
                  </a:cubicBezTo>
                  <a:cubicBezTo>
                    <a:pt x="1940" y="2778"/>
                    <a:pt x="1850" y="2778"/>
                    <a:pt x="1767" y="2765"/>
                  </a:cubicBezTo>
                  <a:cubicBezTo>
                    <a:pt x="896" y="2663"/>
                    <a:pt x="276" y="1889"/>
                    <a:pt x="109" y="1165"/>
                  </a:cubicBezTo>
                  <a:cubicBezTo>
                    <a:pt x="20" y="781"/>
                    <a:pt x="0" y="391"/>
                    <a:pt x="52" y="1"/>
                  </a:cubicBezTo>
                </a:path>
              </a:pathLst>
            </a:custGeom>
            <a:solidFill>
              <a:schemeClr val="bg1"/>
            </a:solidFill>
            <a:ln w="1925" cap="rnd">
              <a:solidFill>
                <a:schemeClr val="bg1"/>
              </a:solidFill>
              <a:round/>
              <a:headEnd type="none" w="sm" len="sm"/>
              <a:tailEnd type="none" w="sm" len="sm"/>
            </a:ln>
          </p:spPr>
          <p:txBody>
            <a:bodyPr lIns="121900" tIns="121900" rIns="121900" bIns="121900" anchor="ctr"/>
            <a:lstStyle/>
            <a:p>
              <a:endParaRPr lang="el-GR"/>
            </a:p>
          </p:txBody>
        </p:sp>
        <p:sp>
          <p:nvSpPr>
            <p:cNvPr id="57441" name="Google Shape;586;p27">
              <a:extLst>
                <a:ext uri="{FF2B5EF4-FFF2-40B4-BE49-F238E27FC236}">
                  <a16:creationId xmlns:a16="http://schemas.microsoft.com/office/drawing/2014/main" id="{A24065B6-465C-C068-82E6-B5B482E0740F}"/>
                </a:ext>
              </a:extLst>
            </p:cNvPr>
            <p:cNvSpPr>
              <a:spLocks noChangeArrowheads="1"/>
            </p:cNvSpPr>
            <p:nvPr/>
          </p:nvSpPr>
          <p:spPr bwMode="auto">
            <a:xfrm rot="-9900045">
              <a:off x="7505542" y="237162"/>
              <a:ext cx="343826" cy="406807"/>
            </a:xfrm>
            <a:custGeom>
              <a:avLst/>
              <a:gdLst>
                <a:gd name="T0" fmla="*/ 0 w 3674"/>
                <a:gd name="T1" fmla="*/ 2147483646 h 4347"/>
                <a:gd name="T2" fmla="*/ 2147483646 w 3674"/>
                <a:gd name="T3" fmla="*/ 2147483646 h 4347"/>
                <a:gd name="T4" fmla="*/ 2147483646 w 3674"/>
                <a:gd name="T5" fmla="*/ 2147483646 h 4347"/>
                <a:gd name="T6" fmla="*/ 2147483646 w 3674"/>
                <a:gd name="T7" fmla="*/ 2147483646 h 4347"/>
                <a:gd name="T8" fmla="*/ 2147483646 w 3674"/>
                <a:gd name="T9" fmla="*/ 2147483646 h 4347"/>
                <a:gd name="T10" fmla="*/ 2147483646 w 3674"/>
                <a:gd name="T11" fmla="*/ 2147483646 h 4347"/>
                <a:gd name="T12" fmla="*/ 2147483646 w 3674"/>
                <a:gd name="T13" fmla="*/ 2147483646 h 4347"/>
                <a:gd name="T14" fmla="*/ 0 60000 65536"/>
                <a:gd name="T15" fmla="*/ 0 60000 65536"/>
                <a:gd name="T16" fmla="*/ 0 60000 65536"/>
                <a:gd name="T17" fmla="*/ 0 60000 65536"/>
                <a:gd name="T18" fmla="*/ 0 60000 65536"/>
                <a:gd name="T19" fmla="*/ 0 60000 65536"/>
                <a:gd name="T20" fmla="*/ 0 60000 65536"/>
                <a:gd name="T21" fmla="*/ 0 w 3674"/>
                <a:gd name="T22" fmla="*/ 0 h 4347"/>
                <a:gd name="T23" fmla="*/ 3674 w 3674"/>
                <a:gd name="T24" fmla="*/ 4347 h 43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74" h="4347" fill="none" extrusionOk="0">
                  <a:moveTo>
                    <a:pt x="0" y="1415"/>
                  </a:moveTo>
                  <a:cubicBezTo>
                    <a:pt x="230" y="743"/>
                    <a:pt x="659" y="301"/>
                    <a:pt x="1248" y="129"/>
                  </a:cubicBezTo>
                  <a:cubicBezTo>
                    <a:pt x="1696" y="1"/>
                    <a:pt x="2176" y="58"/>
                    <a:pt x="2579" y="282"/>
                  </a:cubicBezTo>
                  <a:cubicBezTo>
                    <a:pt x="2995" y="525"/>
                    <a:pt x="3309" y="909"/>
                    <a:pt x="3469" y="1364"/>
                  </a:cubicBezTo>
                  <a:cubicBezTo>
                    <a:pt x="3597" y="1703"/>
                    <a:pt x="3661" y="2068"/>
                    <a:pt x="3661" y="2433"/>
                  </a:cubicBezTo>
                  <a:cubicBezTo>
                    <a:pt x="3674" y="3022"/>
                    <a:pt x="3488" y="3598"/>
                    <a:pt x="3143" y="4078"/>
                  </a:cubicBezTo>
                  <a:cubicBezTo>
                    <a:pt x="3059" y="4174"/>
                    <a:pt x="2970" y="4263"/>
                    <a:pt x="2874" y="4346"/>
                  </a:cubicBezTo>
                </a:path>
              </a:pathLst>
            </a:custGeom>
            <a:solidFill>
              <a:schemeClr val="bg1"/>
            </a:solidFill>
            <a:ln w="1925" cap="rnd">
              <a:solidFill>
                <a:schemeClr val="bg1"/>
              </a:solidFill>
              <a:round/>
              <a:headEnd type="none" w="sm" len="sm"/>
              <a:tailEnd type="none" w="sm" len="sm"/>
            </a:ln>
          </p:spPr>
          <p:txBody>
            <a:bodyPr lIns="121900" tIns="121900" rIns="121900" bIns="121900" anchor="ctr"/>
            <a:lstStyle/>
            <a:p>
              <a:endParaRPr lang="el-GR"/>
            </a:p>
          </p:txBody>
        </p:sp>
        <p:sp>
          <p:nvSpPr>
            <p:cNvPr id="57442" name="Google Shape;587;p27">
              <a:extLst>
                <a:ext uri="{FF2B5EF4-FFF2-40B4-BE49-F238E27FC236}">
                  <a16:creationId xmlns:a16="http://schemas.microsoft.com/office/drawing/2014/main" id="{7AB45F16-1708-120F-A6BC-F9FF783F74DD}"/>
                </a:ext>
              </a:extLst>
            </p:cNvPr>
            <p:cNvSpPr>
              <a:spLocks noChangeArrowheads="1"/>
            </p:cNvSpPr>
            <p:nvPr/>
          </p:nvSpPr>
          <p:spPr bwMode="auto">
            <a:xfrm rot="-9900045">
              <a:off x="7524293" y="223308"/>
              <a:ext cx="321740" cy="388559"/>
            </a:xfrm>
            <a:custGeom>
              <a:avLst/>
              <a:gdLst>
                <a:gd name="T0" fmla="*/ 2147483646 w 3438"/>
                <a:gd name="T1" fmla="*/ 77043145 h 4152"/>
                <a:gd name="T2" fmla="*/ 2147483646 w 3438"/>
                <a:gd name="T3" fmla="*/ 230306088 h 4152"/>
                <a:gd name="T4" fmla="*/ 2147483646 w 3438"/>
                <a:gd name="T5" fmla="*/ 2147483646 h 4152"/>
                <a:gd name="T6" fmla="*/ 997442289 w 3438"/>
                <a:gd name="T7" fmla="*/ 2147483646 h 4152"/>
                <a:gd name="T8" fmla="*/ 2147483646 w 3438"/>
                <a:gd name="T9" fmla="*/ 2147483646 h 4152"/>
                <a:gd name="T10" fmla="*/ 2147483646 w 3438"/>
                <a:gd name="T11" fmla="*/ 2147483646 h 4152"/>
                <a:gd name="T12" fmla="*/ 2147483646 w 3438"/>
                <a:gd name="T13" fmla="*/ 2147483646 h 4152"/>
                <a:gd name="T14" fmla="*/ 2147483646 w 3438"/>
                <a:gd name="T15" fmla="*/ 2147483646 h 4152"/>
                <a:gd name="T16" fmla="*/ 2147483646 w 3438"/>
                <a:gd name="T17" fmla="*/ 2147483646 h 4152"/>
                <a:gd name="T18" fmla="*/ 2147483646 w 3438"/>
                <a:gd name="T19" fmla="*/ 77043145 h 41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38"/>
                <a:gd name="T31" fmla="*/ 0 h 4152"/>
                <a:gd name="T32" fmla="*/ 3438 w 3438"/>
                <a:gd name="T33" fmla="*/ 4152 h 41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38" h="4152" extrusionOk="0">
                  <a:moveTo>
                    <a:pt x="1624" y="1"/>
                  </a:moveTo>
                  <a:cubicBezTo>
                    <a:pt x="1599" y="1"/>
                    <a:pt x="1574" y="2"/>
                    <a:pt x="1549" y="3"/>
                  </a:cubicBezTo>
                  <a:cubicBezTo>
                    <a:pt x="1114" y="29"/>
                    <a:pt x="717" y="285"/>
                    <a:pt x="455" y="630"/>
                  </a:cubicBezTo>
                  <a:cubicBezTo>
                    <a:pt x="154" y="1059"/>
                    <a:pt x="0" y="1571"/>
                    <a:pt x="13" y="2090"/>
                  </a:cubicBezTo>
                  <a:cubicBezTo>
                    <a:pt x="13" y="2416"/>
                    <a:pt x="71" y="2736"/>
                    <a:pt x="192" y="3043"/>
                  </a:cubicBezTo>
                  <a:cubicBezTo>
                    <a:pt x="333" y="3434"/>
                    <a:pt x="602" y="3760"/>
                    <a:pt x="961" y="3971"/>
                  </a:cubicBezTo>
                  <a:cubicBezTo>
                    <a:pt x="1182" y="4090"/>
                    <a:pt x="1427" y="4151"/>
                    <a:pt x="1674" y="4151"/>
                  </a:cubicBezTo>
                  <a:cubicBezTo>
                    <a:pt x="1812" y="4151"/>
                    <a:pt x="1951" y="4132"/>
                    <a:pt x="2087" y="4093"/>
                  </a:cubicBezTo>
                  <a:cubicBezTo>
                    <a:pt x="3181" y="3760"/>
                    <a:pt x="3437" y="2352"/>
                    <a:pt x="3201" y="1379"/>
                  </a:cubicBezTo>
                  <a:cubicBezTo>
                    <a:pt x="3027" y="666"/>
                    <a:pt x="2391" y="1"/>
                    <a:pt x="1624" y="1"/>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88" name="Google Shape;588;p27">
              <a:extLst>
                <a:ext uri="{FF2B5EF4-FFF2-40B4-BE49-F238E27FC236}">
                  <a16:creationId xmlns:a16="http://schemas.microsoft.com/office/drawing/2014/main" id="{4C9AF71F-88B3-4058-7C90-1694798AEC1C}"/>
                </a:ext>
              </a:extLst>
            </p:cNvPr>
            <p:cNvSpPr/>
            <p:nvPr/>
          </p:nvSpPr>
          <p:spPr>
            <a:xfrm rot="-9900045">
              <a:off x="7674402" y="384318"/>
              <a:ext cx="53615" cy="55948"/>
            </a:xfrm>
            <a:custGeom>
              <a:avLst/>
              <a:gdLst/>
              <a:ahLst/>
              <a:cxnLst/>
              <a:rect l="l" t="t" r="r" b="b"/>
              <a:pathLst>
                <a:path w="571" h="590" fill="none" extrusionOk="0">
                  <a:moveTo>
                    <a:pt x="1" y="0"/>
                  </a:moveTo>
                  <a:lnTo>
                    <a:pt x="571" y="589"/>
                  </a:lnTo>
                </a:path>
              </a:pathLst>
            </a:custGeom>
            <a:noFill/>
            <a:ln w="2550" cap="rnd" cmpd="sng">
              <a:solidFill>
                <a:schemeClr val="accent5"/>
              </a:solidFill>
              <a:prstDash val="solid"/>
              <a:round/>
              <a:headEnd type="none" w="sm" len="sm"/>
              <a:tailEnd type="none" w="sm" len="sm"/>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sp>
          <p:nvSpPr>
            <p:cNvPr id="589" name="Google Shape;589;p27">
              <a:extLst>
                <a:ext uri="{FF2B5EF4-FFF2-40B4-BE49-F238E27FC236}">
                  <a16:creationId xmlns:a16="http://schemas.microsoft.com/office/drawing/2014/main" id="{8FB0C9D8-A6B6-CC9F-9B34-A85D553CE4DA}"/>
                </a:ext>
              </a:extLst>
            </p:cNvPr>
            <p:cNvSpPr/>
            <p:nvPr/>
          </p:nvSpPr>
          <p:spPr>
            <a:xfrm rot="-9900045">
              <a:off x="7663679" y="423600"/>
              <a:ext cx="46467" cy="48807"/>
            </a:xfrm>
            <a:custGeom>
              <a:avLst/>
              <a:gdLst/>
              <a:ahLst/>
              <a:cxnLst/>
              <a:rect l="l" t="t" r="r" b="b"/>
              <a:pathLst>
                <a:path w="493" h="525" fill="none" extrusionOk="0">
                  <a:moveTo>
                    <a:pt x="0" y="0"/>
                  </a:moveTo>
                  <a:lnTo>
                    <a:pt x="493" y="525"/>
                  </a:lnTo>
                </a:path>
              </a:pathLst>
            </a:custGeom>
            <a:noFill/>
            <a:ln w="2550" cap="rnd" cmpd="sng">
              <a:solidFill>
                <a:schemeClr val="accent5"/>
              </a:solidFill>
              <a:prstDash val="solid"/>
              <a:round/>
              <a:headEnd type="none" w="sm" len="sm"/>
              <a:tailEnd type="none" w="sm" len="sm"/>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sp>
          <p:nvSpPr>
            <p:cNvPr id="590" name="Google Shape;590;p27">
              <a:extLst>
                <a:ext uri="{FF2B5EF4-FFF2-40B4-BE49-F238E27FC236}">
                  <a16:creationId xmlns:a16="http://schemas.microsoft.com/office/drawing/2014/main" id="{B8CFA118-B9B3-0F3F-6FA0-661E30A4784E}"/>
                </a:ext>
              </a:extLst>
            </p:cNvPr>
            <p:cNvSpPr/>
            <p:nvPr/>
          </p:nvSpPr>
          <p:spPr>
            <a:xfrm rot="-9900045">
              <a:off x="7116807" y="420030"/>
              <a:ext cx="301435" cy="398782"/>
            </a:xfrm>
            <a:custGeom>
              <a:avLst/>
              <a:gdLst/>
              <a:ahLst/>
              <a:cxnLst/>
              <a:rect l="l" t="t" r="r" b="b"/>
              <a:pathLst>
                <a:path w="3227" h="4251" extrusionOk="0">
                  <a:moveTo>
                    <a:pt x="2311" y="0"/>
                  </a:moveTo>
                  <a:lnTo>
                    <a:pt x="1" y="2138"/>
                  </a:lnTo>
                  <a:lnTo>
                    <a:pt x="212" y="4250"/>
                  </a:lnTo>
                  <a:lnTo>
                    <a:pt x="3227" y="948"/>
                  </a:lnTo>
                  <a:lnTo>
                    <a:pt x="2311" y="0"/>
                  </a:lnTo>
                  <a:close/>
                </a:path>
              </a:pathLst>
            </a:custGeom>
            <a:solidFill>
              <a:schemeClr val="accent6"/>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sp>
          <p:nvSpPr>
            <p:cNvPr id="57446" name="Google Shape;591;p27">
              <a:extLst>
                <a:ext uri="{FF2B5EF4-FFF2-40B4-BE49-F238E27FC236}">
                  <a16:creationId xmlns:a16="http://schemas.microsoft.com/office/drawing/2014/main" id="{14E09578-A374-894E-2824-556EB4F836D2}"/>
                </a:ext>
              </a:extLst>
            </p:cNvPr>
            <p:cNvSpPr>
              <a:spLocks noChangeArrowheads="1"/>
            </p:cNvSpPr>
            <p:nvPr/>
          </p:nvSpPr>
          <p:spPr bwMode="auto">
            <a:xfrm rot="-9900045">
              <a:off x="7023823" y="688845"/>
              <a:ext cx="136632" cy="137287"/>
            </a:xfrm>
            <a:custGeom>
              <a:avLst/>
              <a:gdLst>
                <a:gd name="T0" fmla="*/ 2147483646 w 1460"/>
                <a:gd name="T1" fmla="*/ 77042994 h 1467"/>
                <a:gd name="T2" fmla="*/ 0 w 1460"/>
                <a:gd name="T3" fmla="*/ 2147483646 h 1467"/>
                <a:gd name="T4" fmla="*/ 2147483646 w 1460"/>
                <a:gd name="T5" fmla="*/ 2147483646 h 1467"/>
                <a:gd name="T6" fmla="*/ 2147483646 w 1460"/>
                <a:gd name="T7" fmla="*/ 2147483646 h 1467"/>
                <a:gd name="T8" fmla="*/ 2147483646 w 1460"/>
                <a:gd name="T9" fmla="*/ 2147483646 h 1467"/>
                <a:gd name="T10" fmla="*/ 2147483646 w 1460"/>
                <a:gd name="T11" fmla="*/ 77042994 h 1467"/>
                <a:gd name="T12" fmla="*/ 0 60000 65536"/>
                <a:gd name="T13" fmla="*/ 0 60000 65536"/>
                <a:gd name="T14" fmla="*/ 0 60000 65536"/>
                <a:gd name="T15" fmla="*/ 0 60000 65536"/>
                <a:gd name="T16" fmla="*/ 0 60000 65536"/>
                <a:gd name="T17" fmla="*/ 0 60000 65536"/>
                <a:gd name="T18" fmla="*/ 0 w 1460"/>
                <a:gd name="T19" fmla="*/ 0 h 1467"/>
                <a:gd name="T20" fmla="*/ 1460 w 1460"/>
                <a:gd name="T21" fmla="*/ 1467 h 1467"/>
              </a:gdLst>
              <a:ahLst/>
              <a:cxnLst>
                <a:cxn ang="T12">
                  <a:pos x="T0" y="T1"/>
                </a:cxn>
                <a:cxn ang="T13">
                  <a:pos x="T2" y="T3"/>
                </a:cxn>
                <a:cxn ang="T14">
                  <a:pos x="T4" y="T5"/>
                </a:cxn>
                <a:cxn ang="T15">
                  <a:pos x="T6" y="T7"/>
                </a:cxn>
                <a:cxn ang="T16">
                  <a:pos x="T8" y="T9"/>
                </a:cxn>
                <a:cxn ang="T17">
                  <a:pos x="T10" y="T11"/>
                </a:cxn>
              </a:cxnLst>
              <a:rect l="T18" t="T19" r="T20" b="T21"/>
              <a:pathLst>
                <a:path w="1460" h="1467" extrusionOk="0">
                  <a:moveTo>
                    <a:pt x="608" y="1"/>
                  </a:moveTo>
                  <a:cubicBezTo>
                    <a:pt x="608" y="1"/>
                    <a:pt x="0" y="519"/>
                    <a:pt x="0" y="519"/>
                  </a:cubicBezTo>
                  <a:lnTo>
                    <a:pt x="916" y="1467"/>
                  </a:lnTo>
                  <a:lnTo>
                    <a:pt x="1460" y="769"/>
                  </a:lnTo>
                  <a:lnTo>
                    <a:pt x="743" y="622"/>
                  </a:lnTo>
                  <a:lnTo>
                    <a:pt x="608" y="1"/>
                  </a:lnTo>
                  <a:close/>
                </a:path>
              </a:pathLst>
            </a:cu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92" name="Google Shape;592;p27">
              <a:extLst>
                <a:ext uri="{FF2B5EF4-FFF2-40B4-BE49-F238E27FC236}">
                  <a16:creationId xmlns:a16="http://schemas.microsoft.com/office/drawing/2014/main" id="{881E2C94-B82C-84E0-2520-2CE9164A643A}"/>
                </a:ext>
              </a:extLst>
            </p:cNvPr>
            <p:cNvSpPr/>
            <p:nvPr/>
          </p:nvSpPr>
          <p:spPr>
            <a:xfrm rot="-9900045">
              <a:off x="7150167" y="480739"/>
              <a:ext cx="223991" cy="233317"/>
            </a:xfrm>
            <a:custGeom>
              <a:avLst/>
              <a:gdLst/>
              <a:ahLst/>
              <a:cxnLst/>
              <a:rect l="l" t="t" r="r" b="b"/>
              <a:pathLst>
                <a:path w="2382" h="2497" fill="none" extrusionOk="0">
                  <a:moveTo>
                    <a:pt x="0" y="2496"/>
                  </a:moveTo>
                  <a:cubicBezTo>
                    <a:pt x="775" y="1645"/>
                    <a:pt x="1569" y="813"/>
                    <a:pt x="2381" y="0"/>
                  </a:cubicBezTo>
                </a:path>
              </a:pathLst>
            </a:custGeom>
            <a:noFill/>
            <a:ln w="2550" cap="rnd" cmpd="sng">
              <a:solidFill>
                <a:schemeClr val="accent5"/>
              </a:solidFill>
              <a:prstDash val="solid"/>
              <a:round/>
              <a:headEnd type="none" w="sm" len="sm"/>
              <a:tailEnd type="none" w="sm" len="sm"/>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sp>
          <p:nvSpPr>
            <p:cNvPr id="593" name="Google Shape;593;p27">
              <a:extLst>
                <a:ext uri="{FF2B5EF4-FFF2-40B4-BE49-F238E27FC236}">
                  <a16:creationId xmlns:a16="http://schemas.microsoft.com/office/drawing/2014/main" id="{8401001C-2BCE-0343-28FB-F8A84CA38A6D}"/>
                </a:ext>
              </a:extLst>
            </p:cNvPr>
            <p:cNvSpPr/>
            <p:nvPr/>
          </p:nvSpPr>
          <p:spPr>
            <a:xfrm rot="-9900045">
              <a:off x="7185910" y="711676"/>
              <a:ext cx="53615" cy="51187"/>
            </a:xfrm>
            <a:custGeom>
              <a:avLst/>
              <a:gdLst/>
              <a:ahLst/>
              <a:cxnLst/>
              <a:rect l="l" t="t" r="r" b="b"/>
              <a:pathLst>
                <a:path w="565" h="539" fill="none" extrusionOk="0">
                  <a:moveTo>
                    <a:pt x="1" y="538"/>
                  </a:moveTo>
                  <a:lnTo>
                    <a:pt x="564" y="1"/>
                  </a:lnTo>
                </a:path>
              </a:pathLst>
            </a:custGeom>
            <a:noFill/>
            <a:ln w="2550" cap="rnd" cmpd="sng">
              <a:solidFill>
                <a:schemeClr val="accent5"/>
              </a:solidFill>
              <a:prstDash val="solid"/>
              <a:round/>
              <a:headEnd type="none" w="sm" len="sm"/>
              <a:tailEnd type="none" w="sm" len="sm"/>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sp>
          <p:nvSpPr>
            <p:cNvPr id="594" name="Google Shape;594;p27">
              <a:extLst>
                <a:ext uri="{FF2B5EF4-FFF2-40B4-BE49-F238E27FC236}">
                  <a16:creationId xmlns:a16="http://schemas.microsoft.com/office/drawing/2014/main" id="{80AC10A3-C220-42C2-DCD0-DA20E0286DAC}"/>
                </a:ext>
              </a:extLst>
            </p:cNvPr>
            <p:cNvSpPr/>
            <p:nvPr/>
          </p:nvSpPr>
          <p:spPr>
            <a:xfrm rot="-9900045">
              <a:off x="7801886" y="604540"/>
              <a:ext cx="301436" cy="397592"/>
            </a:xfrm>
            <a:custGeom>
              <a:avLst/>
              <a:gdLst/>
              <a:ahLst/>
              <a:cxnLst/>
              <a:rect l="l" t="t" r="r" b="b"/>
              <a:pathLst>
                <a:path w="3227" h="4251" extrusionOk="0">
                  <a:moveTo>
                    <a:pt x="916" y="0"/>
                  </a:moveTo>
                  <a:lnTo>
                    <a:pt x="1" y="948"/>
                  </a:lnTo>
                  <a:lnTo>
                    <a:pt x="3009" y="4250"/>
                  </a:lnTo>
                  <a:lnTo>
                    <a:pt x="3227" y="2138"/>
                  </a:lnTo>
                  <a:lnTo>
                    <a:pt x="916" y="0"/>
                  </a:lnTo>
                  <a:close/>
                </a:path>
              </a:pathLst>
            </a:custGeom>
            <a:solidFill>
              <a:schemeClr val="accent6"/>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sp>
          <p:nvSpPr>
            <p:cNvPr id="57450" name="Google Shape;595;p27">
              <a:extLst>
                <a:ext uri="{FF2B5EF4-FFF2-40B4-BE49-F238E27FC236}">
                  <a16:creationId xmlns:a16="http://schemas.microsoft.com/office/drawing/2014/main" id="{FAF75EC0-93A7-6B36-646B-22D209DD4BC1}"/>
                </a:ext>
              </a:extLst>
            </p:cNvPr>
            <p:cNvSpPr>
              <a:spLocks noChangeArrowheads="1"/>
            </p:cNvSpPr>
            <p:nvPr/>
          </p:nvSpPr>
          <p:spPr bwMode="auto">
            <a:xfrm rot="-9900045">
              <a:off x="7966802" y="941528"/>
              <a:ext cx="136725" cy="137287"/>
            </a:xfrm>
            <a:custGeom>
              <a:avLst/>
              <a:gdLst>
                <a:gd name="T0" fmla="*/ 2147483646 w 1461"/>
                <a:gd name="T1" fmla="*/ 77042994 h 1467"/>
                <a:gd name="T2" fmla="*/ 2147483646 w 1461"/>
                <a:gd name="T3" fmla="*/ 2147483646 h 1467"/>
                <a:gd name="T4" fmla="*/ 77042432 w 1461"/>
                <a:gd name="T5" fmla="*/ 2147483646 h 1467"/>
                <a:gd name="T6" fmla="*/ 2147483646 w 1461"/>
                <a:gd name="T7" fmla="*/ 2147483646 h 1467"/>
                <a:gd name="T8" fmla="*/ 2147483646 w 1461"/>
                <a:gd name="T9" fmla="*/ 2147483646 h 1467"/>
                <a:gd name="T10" fmla="*/ 2147483646 w 1461"/>
                <a:gd name="T11" fmla="*/ 77042994 h 1467"/>
                <a:gd name="T12" fmla="*/ 0 60000 65536"/>
                <a:gd name="T13" fmla="*/ 0 60000 65536"/>
                <a:gd name="T14" fmla="*/ 0 60000 65536"/>
                <a:gd name="T15" fmla="*/ 0 60000 65536"/>
                <a:gd name="T16" fmla="*/ 0 60000 65536"/>
                <a:gd name="T17" fmla="*/ 0 60000 65536"/>
                <a:gd name="T18" fmla="*/ 0 w 1461"/>
                <a:gd name="T19" fmla="*/ 0 h 1467"/>
                <a:gd name="T20" fmla="*/ 1461 w 1461"/>
                <a:gd name="T21" fmla="*/ 1467 h 1467"/>
              </a:gdLst>
              <a:ahLst/>
              <a:cxnLst>
                <a:cxn ang="T12">
                  <a:pos x="T0" y="T1"/>
                </a:cxn>
                <a:cxn ang="T13">
                  <a:pos x="T2" y="T3"/>
                </a:cxn>
                <a:cxn ang="T14">
                  <a:pos x="T4" y="T5"/>
                </a:cxn>
                <a:cxn ang="T15">
                  <a:pos x="T6" y="T7"/>
                </a:cxn>
                <a:cxn ang="T16">
                  <a:pos x="T8" y="T9"/>
                </a:cxn>
                <a:cxn ang="T17">
                  <a:pos x="T10" y="T11"/>
                </a:cxn>
              </a:cxnLst>
              <a:rect l="T18" t="T19" r="T20" b="T21"/>
              <a:pathLst>
                <a:path w="1461" h="1467" extrusionOk="0">
                  <a:moveTo>
                    <a:pt x="852" y="1"/>
                  </a:moveTo>
                  <a:lnTo>
                    <a:pt x="718" y="622"/>
                  </a:lnTo>
                  <a:lnTo>
                    <a:pt x="1" y="769"/>
                  </a:lnTo>
                  <a:lnTo>
                    <a:pt x="545" y="1467"/>
                  </a:lnTo>
                  <a:lnTo>
                    <a:pt x="1460" y="519"/>
                  </a:lnTo>
                  <a:cubicBezTo>
                    <a:pt x="1460" y="519"/>
                    <a:pt x="852" y="1"/>
                    <a:pt x="852" y="1"/>
                  </a:cubicBezTo>
                  <a:close/>
                </a:path>
              </a:pathLst>
            </a:cu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96" name="Google Shape;596;p27">
              <a:extLst>
                <a:ext uri="{FF2B5EF4-FFF2-40B4-BE49-F238E27FC236}">
                  <a16:creationId xmlns:a16="http://schemas.microsoft.com/office/drawing/2014/main" id="{8A175848-9DD5-98D2-084C-93BAB9385E4B}"/>
                </a:ext>
              </a:extLst>
            </p:cNvPr>
            <p:cNvSpPr/>
            <p:nvPr/>
          </p:nvSpPr>
          <p:spPr>
            <a:xfrm rot="-9900045">
              <a:off x="7876948" y="691440"/>
              <a:ext cx="201354" cy="227365"/>
            </a:xfrm>
            <a:custGeom>
              <a:avLst/>
              <a:gdLst/>
              <a:ahLst/>
              <a:cxnLst/>
              <a:rect l="l" t="t" r="r" b="b"/>
              <a:pathLst>
                <a:path w="2151" h="2420" fill="none" extrusionOk="0">
                  <a:moveTo>
                    <a:pt x="6" y="0"/>
                  </a:moveTo>
                  <a:cubicBezTo>
                    <a:pt x="0" y="71"/>
                    <a:pt x="2151" y="2420"/>
                    <a:pt x="2151" y="2349"/>
                  </a:cubicBezTo>
                </a:path>
              </a:pathLst>
            </a:custGeom>
            <a:noFill/>
            <a:ln w="2550" cap="rnd" cmpd="sng">
              <a:solidFill>
                <a:schemeClr val="accent5"/>
              </a:solidFill>
              <a:prstDash val="solid"/>
              <a:round/>
              <a:headEnd type="none" w="sm" len="sm"/>
              <a:tailEnd type="none" w="sm" len="sm"/>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sp>
          <p:nvSpPr>
            <p:cNvPr id="597" name="Google Shape;597;p27">
              <a:extLst>
                <a:ext uri="{FF2B5EF4-FFF2-40B4-BE49-F238E27FC236}">
                  <a16:creationId xmlns:a16="http://schemas.microsoft.com/office/drawing/2014/main" id="{38F247DC-901E-0712-0714-2F9C660E8DDF}"/>
                </a:ext>
              </a:extLst>
            </p:cNvPr>
            <p:cNvSpPr/>
            <p:nvPr/>
          </p:nvSpPr>
          <p:spPr>
            <a:xfrm rot="-9900045">
              <a:off x="7274077" y="630729"/>
              <a:ext cx="610019" cy="504727"/>
            </a:xfrm>
            <a:custGeom>
              <a:avLst/>
              <a:gdLst/>
              <a:ahLst/>
              <a:cxnLst/>
              <a:rect l="l" t="t" r="r" b="b"/>
              <a:pathLst>
                <a:path w="6516" h="5396" extrusionOk="0">
                  <a:moveTo>
                    <a:pt x="2913" y="0"/>
                  </a:moveTo>
                  <a:cubicBezTo>
                    <a:pt x="1364" y="0"/>
                    <a:pt x="52" y="1152"/>
                    <a:pt x="7" y="2618"/>
                  </a:cubicBezTo>
                  <a:cubicBezTo>
                    <a:pt x="0" y="2739"/>
                    <a:pt x="7" y="2867"/>
                    <a:pt x="26" y="2989"/>
                  </a:cubicBezTo>
                  <a:cubicBezTo>
                    <a:pt x="32" y="3079"/>
                    <a:pt x="52" y="3175"/>
                    <a:pt x="71" y="3264"/>
                  </a:cubicBezTo>
                  <a:cubicBezTo>
                    <a:pt x="378" y="4525"/>
                    <a:pt x="1607" y="5396"/>
                    <a:pt x="2970" y="5396"/>
                  </a:cubicBezTo>
                  <a:lnTo>
                    <a:pt x="3553" y="5396"/>
                  </a:lnTo>
                  <a:cubicBezTo>
                    <a:pt x="4916" y="5396"/>
                    <a:pt x="6138" y="4525"/>
                    <a:pt x="6446" y="3264"/>
                  </a:cubicBezTo>
                  <a:cubicBezTo>
                    <a:pt x="6471" y="3175"/>
                    <a:pt x="6484" y="3079"/>
                    <a:pt x="6497" y="2989"/>
                  </a:cubicBezTo>
                  <a:cubicBezTo>
                    <a:pt x="6510" y="2867"/>
                    <a:pt x="6516" y="2739"/>
                    <a:pt x="6516" y="2618"/>
                  </a:cubicBezTo>
                  <a:cubicBezTo>
                    <a:pt x="6471" y="1152"/>
                    <a:pt x="5159" y="0"/>
                    <a:pt x="3610" y="0"/>
                  </a:cubicBezTo>
                  <a:close/>
                </a:path>
              </a:pathLst>
            </a:custGeom>
            <a:solidFill>
              <a:schemeClr val="accent6"/>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sp>
          <p:nvSpPr>
            <p:cNvPr id="57453" name="Google Shape;598;p27">
              <a:extLst>
                <a:ext uri="{FF2B5EF4-FFF2-40B4-BE49-F238E27FC236}">
                  <a16:creationId xmlns:a16="http://schemas.microsoft.com/office/drawing/2014/main" id="{653ACDD0-D3B0-7C59-10B7-E059E44136BE}"/>
                </a:ext>
              </a:extLst>
            </p:cNvPr>
            <p:cNvSpPr>
              <a:spLocks noChangeArrowheads="1"/>
            </p:cNvSpPr>
            <p:nvPr/>
          </p:nvSpPr>
          <p:spPr bwMode="auto">
            <a:xfrm rot="-9900045">
              <a:off x="7463679" y="891128"/>
              <a:ext cx="27046" cy="27046"/>
            </a:xfrm>
            <a:custGeom>
              <a:avLst/>
              <a:gdLst>
                <a:gd name="T0" fmla="*/ 2147483646 w 289"/>
                <a:gd name="T1" fmla="*/ 0 h 289"/>
                <a:gd name="T2" fmla="*/ 77045070 w 289"/>
                <a:gd name="T3" fmla="*/ 2147483646 h 289"/>
                <a:gd name="T4" fmla="*/ 2147483646 w 289"/>
                <a:gd name="T5" fmla="*/ 2147483646 h 289"/>
                <a:gd name="T6" fmla="*/ 2147483646 w 289"/>
                <a:gd name="T7" fmla="*/ 2147483646 h 289"/>
                <a:gd name="T8" fmla="*/ 2147483646 w 289"/>
                <a:gd name="T9" fmla="*/ 0 h 289"/>
                <a:gd name="T10" fmla="*/ 0 60000 65536"/>
                <a:gd name="T11" fmla="*/ 0 60000 65536"/>
                <a:gd name="T12" fmla="*/ 0 60000 65536"/>
                <a:gd name="T13" fmla="*/ 0 60000 65536"/>
                <a:gd name="T14" fmla="*/ 0 60000 65536"/>
                <a:gd name="T15" fmla="*/ 0 w 289"/>
                <a:gd name="T16" fmla="*/ 0 h 289"/>
                <a:gd name="T17" fmla="*/ 289 w 289"/>
                <a:gd name="T18" fmla="*/ 289 h 289"/>
              </a:gdLst>
              <a:ahLst/>
              <a:cxnLst>
                <a:cxn ang="T10">
                  <a:pos x="T0" y="T1"/>
                </a:cxn>
                <a:cxn ang="T11">
                  <a:pos x="T2" y="T3"/>
                </a:cxn>
                <a:cxn ang="T12">
                  <a:pos x="T4" y="T5"/>
                </a:cxn>
                <a:cxn ang="T13">
                  <a:pos x="T6" y="T7"/>
                </a:cxn>
                <a:cxn ang="T14">
                  <a:pos x="T8" y="T9"/>
                </a:cxn>
              </a:cxnLst>
              <a:rect l="T15" t="T16" r="T17" b="T18"/>
              <a:pathLst>
                <a:path w="289" h="289" extrusionOk="0">
                  <a:moveTo>
                    <a:pt x="142" y="0"/>
                  </a:moveTo>
                  <a:cubicBezTo>
                    <a:pt x="65" y="0"/>
                    <a:pt x="1" y="71"/>
                    <a:pt x="1" y="147"/>
                  </a:cubicBezTo>
                  <a:cubicBezTo>
                    <a:pt x="1" y="224"/>
                    <a:pt x="65" y="288"/>
                    <a:pt x="142" y="288"/>
                  </a:cubicBezTo>
                  <a:cubicBezTo>
                    <a:pt x="225" y="288"/>
                    <a:pt x="289" y="224"/>
                    <a:pt x="289" y="147"/>
                  </a:cubicBezTo>
                  <a:cubicBezTo>
                    <a:pt x="289" y="71"/>
                    <a:pt x="225" y="0"/>
                    <a:pt x="142" y="0"/>
                  </a:cubicBezTo>
                  <a:close/>
                </a:path>
              </a:pathLst>
            </a:cu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454" name="Google Shape;599;p27">
              <a:extLst>
                <a:ext uri="{FF2B5EF4-FFF2-40B4-BE49-F238E27FC236}">
                  <a16:creationId xmlns:a16="http://schemas.microsoft.com/office/drawing/2014/main" id="{9502949A-570E-5E73-7D17-8DC83F7D7F64}"/>
                </a:ext>
              </a:extLst>
            </p:cNvPr>
            <p:cNvSpPr>
              <a:spLocks noChangeArrowheads="1"/>
            </p:cNvSpPr>
            <p:nvPr/>
          </p:nvSpPr>
          <p:spPr bwMode="auto">
            <a:xfrm rot="-9900045">
              <a:off x="7632533" y="936372"/>
              <a:ext cx="27046" cy="27046"/>
            </a:xfrm>
            <a:custGeom>
              <a:avLst/>
              <a:gdLst>
                <a:gd name="T0" fmla="*/ 2147483646 w 289"/>
                <a:gd name="T1" fmla="*/ 0 h 289"/>
                <a:gd name="T2" fmla="*/ 0 w 289"/>
                <a:gd name="T3" fmla="*/ 2147483646 h 289"/>
                <a:gd name="T4" fmla="*/ 2147483646 w 289"/>
                <a:gd name="T5" fmla="*/ 2147483646 h 289"/>
                <a:gd name="T6" fmla="*/ 2147483646 w 289"/>
                <a:gd name="T7" fmla="*/ 2147483646 h 289"/>
                <a:gd name="T8" fmla="*/ 2147483646 w 289"/>
                <a:gd name="T9" fmla="*/ 0 h 289"/>
                <a:gd name="T10" fmla="*/ 0 60000 65536"/>
                <a:gd name="T11" fmla="*/ 0 60000 65536"/>
                <a:gd name="T12" fmla="*/ 0 60000 65536"/>
                <a:gd name="T13" fmla="*/ 0 60000 65536"/>
                <a:gd name="T14" fmla="*/ 0 60000 65536"/>
                <a:gd name="T15" fmla="*/ 0 w 289"/>
                <a:gd name="T16" fmla="*/ 0 h 289"/>
                <a:gd name="T17" fmla="*/ 289 w 289"/>
                <a:gd name="T18" fmla="*/ 289 h 289"/>
              </a:gdLst>
              <a:ahLst/>
              <a:cxnLst>
                <a:cxn ang="T10">
                  <a:pos x="T0" y="T1"/>
                </a:cxn>
                <a:cxn ang="T11">
                  <a:pos x="T2" y="T3"/>
                </a:cxn>
                <a:cxn ang="T12">
                  <a:pos x="T4" y="T5"/>
                </a:cxn>
                <a:cxn ang="T13">
                  <a:pos x="T6" y="T7"/>
                </a:cxn>
                <a:cxn ang="T14">
                  <a:pos x="T8" y="T9"/>
                </a:cxn>
              </a:cxnLst>
              <a:rect l="T15" t="T16" r="T17" b="T18"/>
              <a:pathLst>
                <a:path w="289" h="289" extrusionOk="0">
                  <a:moveTo>
                    <a:pt x="141" y="0"/>
                  </a:moveTo>
                  <a:cubicBezTo>
                    <a:pt x="64" y="0"/>
                    <a:pt x="0" y="71"/>
                    <a:pt x="0" y="147"/>
                  </a:cubicBezTo>
                  <a:cubicBezTo>
                    <a:pt x="0" y="224"/>
                    <a:pt x="64" y="288"/>
                    <a:pt x="141" y="288"/>
                  </a:cubicBezTo>
                  <a:cubicBezTo>
                    <a:pt x="224" y="288"/>
                    <a:pt x="288" y="224"/>
                    <a:pt x="288" y="147"/>
                  </a:cubicBezTo>
                  <a:cubicBezTo>
                    <a:pt x="288" y="71"/>
                    <a:pt x="224" y="0"/>
                    <a:pt x="141" y="0"/>
                  </a:cubicBezTo>
                  <a:close/>
                </a:path>
              </a:pathLst>
            </a:cu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600" name="Google Shape;600;p27">
              <a:extLst>
                <a:ext uri="{FF2B5EF4-FFF2-40B4-BE49-F238E27FC236}">
                  <a16:creationId xmlns:a16="http://schemas.microsoft.com/office/drawing/2014/main" id="{72B32357-C5E9-6BD6-DF93-B904FBA18CDC}"/>
                </a:ext>
              </a:extLst>
            </p:cNvPr>
            <p:cNvSpPr/>
            <p:nvPr/>
          </p:nvSpPr>
          <p:spPr>
            <a:xfrm rot="-9900045">
              <a:off x="7482580" y="764053"/>
              <a:ext cx="197780" cy="159513"/>
            </a:xfrm>
            <a:custGeom>
              <a:avLst/>
              <a:gdLst/>
              <a:ahLst/>
              <a:cxnLst/>
              <a:rect l="l" t="t" r="r" b="b"/>
              <a:pathLst>
                <a:path w="2113" h="1703" extrusionOk="0">
                  <a:moveTo>
                    <a:pt x="1057" y="0"/>
                  </a:moveTo>
                  <a:cubicBezTo>
                    <a:pt x="475" y="0"/>
                    <a:pt x="1" y="384"/>
                    <a:pt x="1" y="852"/>
                  </a:cubicBezTo>
                  <a:cubicBezTo>
                    <a:pt x="1" y="1319"/>
                    <a:pt x="475" y="1703"/>
                    <a:pt x="1057" y="1703"/>
                  </a:cubicBezTo>
                  <a:cubicBezTo>
                    <a:pt x="1639" y="1703"/>
                    <a:pt x="2113" y="1319"/>
                    <a:pt x="2113" y="852"/>
                  </a:cubicBezTo>
                  <a:cubicBezTo>
                    <a:pt x="2113" y="384"/>
                    <a:pt x="1639" y="0"/>
                    <a:pt x="1057" y="0"/>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sp>
          <p:nvSpPr>
            <p:cNvPr id="601" name="Google Shape;601;p27">
              <a:extLst>
                <a:ext uri="{FF2B5EF4-FFF2-40B4-BE49-F238E27FC236}">
                  <a16:creationId xmlns:a16="http://schemas.microsoft.com/office/drawing/2014/main" id="{442DA14F-1CCA-7C21-54EC-4EEDD10D0CD5}"/>
                </a:ext>
              </a:extLst>
            </p:cNvPr>
            <p:cNvSpPr/>
            <p:nvPr/>
          </p:nvSpPr>
          <p:spPr>
            <a:xfrm rot="-9900045">
              <a:off x="7599341" y="825954"/>
              <a:ext cx="39318" cy="54758"/>
            </a:xfrm>
            <a:custGeom>
              <a:avLst/>
              <a:gdLst/>
              <a:ahLst/>
              <a:cxnLst/>
              <a:rect l="l" t="t" r="r" b="b"/>
              <a:pathLst>
                <a:path w="417" h="596" extrusionOk="0">
                  <a:moveTo>
                    <a:pt x="205" y="0"/>
                  </a:moveTo>
                  <a:cubicBezTo>
                    <a:pt x="90" y="0"/>
                    <a:pt x="1" y="128"/>
                    <a:pt x="1" y="295"/>
                  </a:cubicBezTo>
                  <a:cubicBezTo>
                    <a:pt x="1" y="461"/>
                    <a:pt x="90" y="596"/>
                    <a:pt x="205" y="596"/>
                  </a:cubicBezTo>
                  <a:cubicBezTo>
                    <a:pt x="327" y="596"/>
                    <a:pt x="417" y="461"/>
                    <a:pt x="417" y="295"/>
                  </a:cubicBezTo>
                  <a:cubicBezTo>
                    <a:pt x="417" y="135"/>
                    <a:pt x="321" y="0"/>
                    <a:pt x="205" y="0"/>
                  </a:cubicBezTo>
                  <a:close/>
                </a:path>
              </a:pathLst>
            </a:custGeom>
            <a:solidFill>
              <a:schemeClr val="accent4"/>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sp>
          <p:nvSpPr>
            <p:cNvPr id="602" name="Google Shape;602;p27">
              <a:extLst>
                <a:ext uri="{FF2B5EF4-FFF2-40B4-BE49-F238E27FC236}">
                  <a16:creationId xmlns:a16="http://schemas.microsoft.com/office/drawing/2014/main" id="{25BBF418-44D9-7BEE-8F74-7D50EB661B5B}"/>
                </a:ext>
              </a:extLst>
            </p:cNvPr>
            <p:cNvSpPr/>
            <p:nvPr/>
          </p:nvSpPr>
          <p:spPr>
            <a:xfrm rot="-9900045">
              <a:off x="7525472" y="805717"/>
              <a:ext cx="39318" cy="55948"/>
            </a:xfrm>
            <a:custGeom>
              <a:avLst/>
              <a:gdLst/>
              <a:ahLst/>
              <a:cxnLst/>
              <a:rect l="l" t="t" r="r" b="b"/>
              <a:pathLst>
                <a:path w="423" h="596" extrusionOk="0">
                  <a:moveTo>
                    <a:pt x="212" y="0"/>
                  </a:moveTo>
                  <a:cubicBezTo>
                    <a:pt x="96" y="0"/>
                    <a:pt x="0" y="128"/>
                    <a:pt x="0" y="295"/>
                  </a:cubicBezTo>
                  <a:cubicBezTo>
                    <a:pt x="0" y="461"/>
                    <a:pt x="96" y="596"/>
                    <a:pt x="212" y="596"/>
                  </a:cubicBezTo>
                  <a:cubicBezTo>
                    <a:pt x="327" y="596"/>
                    <a:pt x="423" y="461"/>
                    <a:pt x="423" y="295"/>
                  </a:cubicBezTo>
                  <a:cubicBezTo>
                    <a:pt x="423" y="135"/>
                    <a:pt x="327" y="0"/>
                    <a:pt x="212" y="0"/>
                  </a:cubicBezTo>
                  <a:close/>
                </a:path>
              </a:pathLst>
            </a:custGeom>
            <a:solidFill>
              <a:schemeClr val="accent4"/>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sp>
          <p:nvSpPr>
            <p:cNvPr id="603" name="Google Shape;603;p27">
              <a:extLst>
                <a:ext uri="{FF2B5EF4-FFF2-40B4-BE49-F238E27FC236}">
                  <a16:creationId xmlns:a16="http://schemas.microsoft.com/office/drawing/2014/main" id="{D55D1DED-7671-EE18-6870-F381D6973742}"/>
                </a:ext>
              </a:extLst>
            </p:cNvPr>
            <p:cNvSpPr/>
            <p:nvPr/>
          </p:nvSpPr>
          <p:spPr>
            <a:xfrm rot="-9900045">
              <a:off x="7698231" y="902139"/>
              <a:ext cx="70295" cy="59520"/>
            </a:xfrm>
            <a:custGeom>
              <a:avLst/>
              <a:gdLst/>
              <a:ahLst/>
              <a:cxnLst/>
              <a:rect l="l" t="t" r="r" b="b"/>
              <a:pathLst>
                <a:path w="750" h="640" extrusionOk="0">
                  <a:moveTo>
                    <a:pt x="429" y="0"/>
                  </a:moveTo>
                  <a:cubicBezTo>
                    <a:pt x="141" y="0"/>
                    <a:pt x="0" y="346"/>
                    <a:pt x="205" y="544"/>
                  </a:cubicBezTo>
                  <a:cubicBezTo>
                    <a:pt x="269" y="610"/>
                    <a:pt x="349" y="640"/>
                    <a:pt x="427" y="640"/>
                  </a:cubicBezTo>
                  <a:cubicBezTo>
                    <a:pt x="591" y="640"/>
                    <a:pt x="749" y="511"/>
                    <a:pt x="749" y="320"/>
                  </a:cubicBezTo>
                  <a:cubicBezTo>
                    <a:pt x="749" y="141"/>
                    <a:pt x="602" y="0"/>
                    <a:pt x="429" y="0"/>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sp>
          <p:nvSpPr>
            <p:cNvPr id="604" name="Google Shape;604;p27">
              <a:extLst>
                <a:ext uri="{FF2B5EF4-FFF2-40B4-BE49-F238E27FC236}">
                  <a16:creationId xmlns:a16="http://schemas.microsoft.com/office/drawing/2014/main" id="{4E631CA1-7622-F013-4363-B92A346F4066}"/>
                </a:ext>
              </a:extLst>
            </p:cNvPr>
            <p:cNvSpPr/>
            <p:nvPr/>
          </p:nvSpPr>
          <p:spPr>
            <a:xfrm rot="-9900045">
              <a:off x="7394413" y="820002"/>
              <a:ext cx="70296" cy="59520"/>
            </a:xfrm>
            <a:custGeom>
              <a:avLst/>
              <a:gdLst/>
              <a:ahLst/>
              <a:cxnLst/>
              <a:rect l="l" t="t" r="r" b="b"/>
              <a:pathLst>
                <a:path w="750" h="640" extrusionOk="0">
                  <a:moveTo>
                    <a:pt x="429" y="0"/>
                  </a:moveTo>
                  <a:cubicBezTo>
                    <a:pt x="148" y="0"/>
                    <a:pt x="1" y="346"/>
                    <a:pt x="205" y="544"/>
                  </a:cubicBezTo>
                  <a:cubicBezTo>
                    <a:pt x="270" y="610"/>
                    <a:pt x="349" y="640"/>
                    <a:pt x="427" y="640"/>
                  </a:cubicBezTo>
                  <a:cubicBezTo>
                    <a:pt x="591" y="640"/>
                    <a:pt x="749" y="511"/>
                    <a:pt x="749" y="320"/>
                  </a:cubicBezTo>
                  <a:cubicBezTo>
                    <a:pt x="749" y="141"/>
                    <a:pt x="609" y="0"/>
                    <a:pt x="429" y="0"/>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sp>
          <p:nvSpPr>
            <p:cNvPr id="605" name="Google Shape;605;p27">
              <a:extLst>
                <a:ext uri="{FF2B5EF4-FFF2-40B4-BE49-F238E27FC236}">
                  <a16:creationId xmlns:a16="http://schemas.microsoft.com/office/drawing/2014/main" id="{C26EB5AF-F0BB-393F-F786-54C4DD8D979A}"/>
                </a:ext>
              </a:extLst>
            </p:cNvPr>
            <p:cNvSpPr/>
            <p:nvPr/>
          </p:nvSpPr>
          <p:spPr>
            <a:xfrm rot="-9900045">
              <a:off x="7476623" y="984277"/>
              <a:ext cx="138207" cy="66662"/>
            </a:xfrm>
            <a:custGeom>
              <a:avLst/>
              <a:gdLst/>
              <a:ahLst/>
              <a:cxnLst/>
              <a:rect l="l" t="t" r="r" b="b"/>
              <a:pathLst>
                <a:path w="1486" h="705" fill="none" extrusionOk="0">
                  <a:moveTo>
                    <a:pt x="154" y="0"/>
                  </a:moveTo>
                  <a:cubicBezTo>
                    <a:pt x="1" y="333"/>
                    <a:pt x="430" y="621"/>
                    <a:pt x="679" y="352"/>
                  </a:cubicBezTo>
                  <a:cubicBezTo>
                    <a:pt x="730" y="282"/>
                    <a:pt x="743" y="147"/>
                    <a:pt x="660" y="135"/>
                  </a:cubicBezTo>
                  <a:cubicBezTo>
                    <a:pt x="430" y="275"/>
                    <a:pt x="494" y="621"/>
                    <a:pt x="750" y="679"/>
                  </a:cubicBezTo>
                  <a:cubicBezTo>
                    <a:pt x="878" y="704"/>
                    <a:pt x="1012" y="653"/>
                    <a:pt x="1082" y="538"/>
                  </a:cubicBezTo>
                  <a:cubicBezTo>
                    <a:pt x="1153" y="423"/>
                    <a:pt x="1166" y="282"/>
                    <a:pt x="1121" y="147"/>
                  </a:cubicBezTo>
                  <a:cubicBezTo>
                    <a:pt x="1038" y="77"/>
                    <a:pt x="986" y="167"/>
                    <a:pt x="980" y="269"/>
                  </a:cubicBezTo>
                  <a:cubicBezTo>
                    <a:pt x="948" y="531"/>
                    <a:pt x="1300" y="647"/>
                    <a:pt x="1428" y="410"/>
                  </a:cubicBezTo>
                  <a:cubicBezTo>
                    <a:pt x="1486" y="307"/>
                    <a:pt x="1466" y="179"/>
                    <a:pt x="1390" y="90"/>
                  </a:cubicBezTo>
                </a:path>
              </a:pathLst>
            </a:custGeom>
            <a:noFill/>
            <a:ln w="2550" cap="rnd" cmpd="sng">
              <a:solidFill>
                <a:schemeClr val="accent5"/>
              </a:solidFill>
              <a:prstDash val="solid"/>
              <a:round/>
              <a:headEnd type="none" w="sm" len="sm"/>
              <a:tailEnd type="none" w="sm" len="sm"/>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sp>
          <p:nvSpPr>
            <p:cNvPr id="606" name="Google Shape;606;p27">
              <a:extLst>
                <a:ext uri="{FF2B5EF4-FFF2-40B4-BE49-F238E27FC236}">
                  <a16:creationId xmlns:a16="http://schemas.microsoft.com/office/drawing/2014/main" id="{01A3EE72-4E2F-97D6-3FCC-33C292413668}"/>
                </a:ext>
              </a:extLst>
            </p:cNvPr>
            <p:cNvSpPr/>
            <p:nvPr/>
          </p:nvSpPr>
          <p:spPr>
            <a:xfrm rot="-9900045">
              <a:off x="7274077" y="924757"/>
              <a:ext cx="145356" cy="152371"/>
            </a:xfrm>
            <a:custGeom>
              <a:avLst/>
              <a:gdLst/>
              <a:ahLst/>
              <a:cxnLst/>
              <a:rect l="l" t="t" r="r" b="b"/>
              <a:pathLst>
                <a:path w="1549" h="1637" extrusionOk="0">
                  <a:moveTo>
                    <a:pt x="434" y="0"/>
                  </a:moveTo>
                  <a:cubicBezTo>
                    <a:pt x="320" y="0"/>
                    <a:pt x="211" y="67"/>
                    <a:pt x="166" y="184"/>
                  </a:cubicBezTo>
                  <a:cubicBezTo>
                    <a:pt x="0" y="619"/>
                    <a:pt x="58" y="1195"/>
                    <a:pt x="147" y="1637"/>
                  </a:cubicBezTo>
                  <a:cubicBezTo>
                    <a:pt x="704" y="1496"/>
                    <a:pt x="1152" y="1355"/>
                    <a:pt x="1453" y="939"/>
                  </a:cubicBezTo>
                  <a:cubicBezTo>
                    <a:pt x="1549" y="811"/>
                    <a:pt x="1510" y="626"/>
                    <a:pt x="1376" y="536"/>
                  </a:cubicBezTo>
                  <a:cubicBezTo>
                    <a:pt x="1120" y="357"/>
                    <a:pt x="851" y="190"/>
                    <a:pt x="576" y="37"/>
                  </a:cubicBezTo>
                  <a:cubicBezTo>
                    <a:pt x="531" y="12"/>
                    <a:pt x="482" y="0"/>
                    <a:pt x="434" y="0"/>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sp>
          <p:nvSpPr>
            <p:cNvPr id="57462" name="Google Shape;607;p27">
              <a:extLst>
                <a:ext uri="{FF2B5EF4-FFF2-40B4-BE49-F238E27FC236}">
                  <a16:creationId xmlns:a16="http://schemas.microsoft.com/office/drawing/2014/main" id="{341F48A5-2E9D-C8E9-312A-C9DB7F8465A7}"/>
                </a:ext>
              </a:extLst>
            </p:cNvPr>
            <p:cNvSpPr>
              <a:spLocks noChangeArrowheads="1"/>
            </p:cNvSpPr>
            <p:nvPr/>
          </p:nvSpPr>
          <p:spPr bwMode="auto">
            <a:xfrm rot="-9900045">
              <a:off x="7336021" y="1016737"/>
              <a:ext cx="10294" cy="36591"/>
            </a:xfrm>
            <a:custGeom>
              <a:avLst/>
              <a:gdLst>
                <a:gd name="T0" fmla="*/ 77040202 w 110"/>
                <a:gd name="T1" fmla="*/ 2147483646 h 391"/>
                <a:gd name="T2" fmla="*/ 2147483646 w 110"/>
                <a:gd name="T3" fmla="*/ 0 h 391"/>
                <a:gd name="T4" fmla="*/ 0 60000 65536"/>
                <a:gd name="T5" fmla="*/ 0 60000 65536"/>
                <a:gd name="T6" fmla="*/ 0 w 110"/>
                <a:gd name="T7" fmla="*/ 0 h 391"/>
                <a:gd name="T8" fmla="*/ 110 w 110"/>
                <a:gd name="T9" fmla="*/ 391 h 391"/>
              </a:gdLst>
              <a:ahLst/>
              <a:cxnLst>
                <a:cxn ang="T4">
                  <a:pos x="T0" y="T1"/>
                </a:cxn>
                <a:cxn ang="T5">
                  <a:pos x="T2" y="T3"/>
                </a:cxn>
              </a:cxnLst>
              <a:rect l="T6" t="T7" r="T8" b="T9"/>
              <a:pathLst>
                <a:path w="110" h="391" fill="none" extrusionOk="0">
                  <a:moveTo>
                    <a:pt x="1" y="391"/>
                  </a:moveTo>
                  <a:lnTo>
                    <a:pt x="110" y="0"/>
                  </a:lnTo>
                </a:path>
              </a:pathLst>
            </a:custGeom>
            <a:noFill/>
            <a:ln w="2550" cap="rnd">
              <a:solidFill>
                <a:srgbClr val="9F3455"/>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p>
              <a:endParaRPr lang="el-GR"/>
            </a:p>
          </p:txBody>
        </p:sp>
        <p:sp>
          <p:nvSpPr>
            <p:cNvPr id="608" name="Google Shape;608;p27">
              <a:extLst>
                <a:ext uri="{FF2B5EF4-FFF2-40B4-BE49-F238E27FC236}">
                  <a16:creationId xmlns:a16="http://schemas.microsoft.com/office/drawing/2014/main" id="{0A92010D-0F26-E86D-18B3-0A31C5A1DAC8}"/>
                </a:ext>
              </a:extLst>
            </p:cNvPr>
            <p:cNvSpPr/>
            <p:nvPr/>
          </p:nvSpPr>
          <p:spPr>
            <a:xfrm rot="-9900045">
              <a:off x="7644616" y="1023559"/>
              <a:ext cx="144165" cy="152371"/>
            </a:xfrm>
            <a:custGeom>
              <a:avLst/>
              <a:gdLst/>
              <a:ahLst/>
              <a:cxnLst/>
              <a:rect l="l" t="t" r="r" b="b"/>
              <a:pathLst>
                <a:path w="1550" h="1637" extrusionOk="0">
                  <a:moveTo>
                    <a:pt x="1115" y="0"/>
                  </a:moveTo>
                  <a:cubicBezTo>
                    <a:pt x="1067" y="0"/>
                    <a:pt x="1018" y="12"/>
                    <a:pt x="973" y="37"/>
                  </a:cubicBezTo>
                  <a:cubicBezTo>
                    <a:pt x="698" y="190"/>
                    <a:pt x="429" y="357"/>
                    <a:pt x="173" y="536"/>
                  </a:cubicBezTo>
                  <a:cubicBezTo>
                    <a:pt x="32" y="626"/>
                    <a:pt x="0" y="811"/>
                    <a:pt x="90" y="939"/>
                  </a:cubicBezTo>
                  <a:cubicBezTo>
                    <a:pt x="391" y="1355"/>
                    <a:pt x="839" y="1496"/>
                    <a:pt x="1402" y="1637"/>
                  </a:cubicBezTo>
                  <a:cubicBezTo>
                    <a:pt x="1485" y="1195"/>
                    <a:pt x="1549" y="619"/>
                    <a:pt x="1383" y="184"/>
                  </a:cubicBezTo>
                  <a:cubicBezTo>
                    <a:pt x="1338" y="67"/>
                    <a:pt x="1229" y="0"/>
                    <a:pt x="1115" y="0"/>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sp>
          <p:nvSpPr>
            <p:cNvPr id="57464" name="Google Shape;609;p27">
              <a:extLst>
                <a:ext uri="{FF2B5EF4-FFF2-40B4-BE49-F238E27FC236}">
                  <a16:creationId xmlns:a16="http://schemas.microsoft.com/office/drawing/2014/main" id="{B50CFB56-CD77-C34B-9AE5-578EE9CFFCAF}"/>
                </a:ext>
              </a:extLst>
            </p:cNvPr>
            <p:cNvSpPr>
              <a:spLocks noChangeArrowheads="1"/>
            </p:cNvSpPr>
            <p:nvPr/>
          </p:nvSpPr>
          <p:spPr bwMode="auto">
            <a:xfrm rot="-9900045">
              <a:off x="7708401" y="1111693"/>
              <a:ext cx="31163" cy="27607"/>
            </a:xfrm>
            <a:custGeom>
              <a:avLst/>
              <a:gdLst>
                <a:gd name="T0" fmla="*/ 0 w 333"/>
                <a:gd name="T1" fmla="*/ 0 h 295"/>
                <a:gd name="T2" fmla="*/ 2147483646 w 333"/>
                <a:gd name="T3" fmla="*/ 2147483646 h 295"/>
                <a:gd name="T4" fmla="*/ 0 60000 65536"/>
                <a:gd name="T5" fmla="*/ 0 60000 65536"/>
                <a:gd name="T6" fmla="*/ 0 w 333"/>
                <a:gd name="T7" fmla="*/ 0 h 295"/>
                <a:gd name="T8" fmla="*/ 333 w 333"/>
                <a:gd name="T9" fmla="*/ 295 h 295"/>
              </a:gdLst>
              <a:ahLst/>
              <a:cxnLst>
                <a:cxn ang="T4">
                  <a:pos x="T0" y="T1"/>
                </a:cxn>
                <a:cxn ang="T5">
                  <a:pos x="T2" y="T3"/>
                </a:cxn>
              </a:cxnLst>
              <a:rect l="T6" t="T7" r="T8" b="T9"/>
              <a:pathLst>
                <a:path w="333" h="295" fill="none" extrusionOk="0">
                  <a:moveTo>
                    <a:pt x="0" y="0"/>
                  </a:moveTo>
                  <a:lnTo>
                    <a:pt x="333" y="295"/>
                  </a:lnTo>
                </a:path>
              </a:pathLst>
            </a:custGeom>
            <a:noFill/>
            <a:ln w="2550" cap="rnd">
              <a:solidFill>
                <a:srgbClr val="9F3455"/>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p>
              <a:endParaRPr lang="el-GR"/>
            </a:p>
          </p:txBody>
        </p:sp>
        <p:sp>
          <p:nvSpPr>
            <p:cNvPr id="610" name="Google Shape;610;p27">
              <a:extLst>
                <a:ext uri="{FF2B5EF4-FFF2-40B4-BE49-F238E27FC236}">
                  <a16:creationId xmlns:a16="http://schemas.microsoft.com/office/drawing/2014/main" id="{3F942F43-6E21-282B-C983-8E8DF72CB6C4}"/>
                </a:ext>
              </a:extLst>
            </p:cNvPr>
            <p:cNvSpPr/>
            <p:nvPr/>
          </p:nvSpPr>
          <p:spPr>
            <a:xfrm rot="-9900045">
              <a:off x="7455177" y="174808"/>
              <a:ext cx="15488" cy="120229"/>
            </a:xfrm>
            <a:custGeom>
              <a:avLst/>
              <a:gdLst/>
              <a:ahLst/>
              <a:cxnLst/>
              <a:rect l="l" t="t" r="r" b="b"/>
              <a:pathLst>
                <a:path w="168" h="1282" fill="none" extrusionOk="0">
                  <a:moveTo>
                    <a:pt x="1" y="1"/>
                  </a:moveTo>
                  <a:cubicBezTo>
                    <a:pt x="59" y="430"/>
                    <a:pt x="116" y="859"/>
                    <a:pt x="167" y="1281"/>
                  </a:cubicBezTo>
                </a:path>
              </a:pathLst>
            </a:custGeom>
            <a:noFill/>
            <a:ln w="2550" cap="rnd" cmpd="sng">
              <a:solidFill>
                <a:schemeClr val="accent5"/>
              </a:solidFill>
              <a:prstDash val="solid"/>
              <a:round/>
              <a:headEnd type="none" w="sm" len="sm"/>
              <a:tailEnd type="none" w="sm" len="sm"/>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sp>
          <p:nvSpPr>
            <p:cNvPr id="611" name="Google Shape;611;p27">
              <a:extLst>
                <a:ext uri="{FF2B5EF4-FFF2-40B4-BE49-F238E27FC236}">
                  <a16:creationId xmlns:a16="http://schemas.microsoft.com/office/drawing/2014/main" id="{9A47D511-CA36-F01A-569E-2C78BC4B1CB7}"/>
                </a:ext>
              </a:extLst>
            </p:cNvPr>
            <p:cNvSpPr/>
            <p:nvPr/>
          </p:nvSpPr>
          <p:spPr>
            <a:xfrm rot="-9900045">
              <a:off x="7484962" y="155762"/>
              <a:ext cx="8340" cy="52377"/>
            </a:xfrm>
            <a:custGeom>
              <a:avLst/>
              <a:gdLst/>
              <a:ahLst/>
              <a:cxnLst/>
              <a:rect l="l" t="t" r="r" b="b"/>
              <a:pathLst>
                <a:path w="84" h="558" fill="none" extrusionOk="0">
                  <a:moveTo>
                    <a:pt x="1" y="1"/>
                  </a:moveTo>
                  <a:lnTo>
                    <a:pt x="84" y="557"/>
                  </a:lnTo>
                </a:path>
              </a:pathLst>
            </a:custGeom>
            <a:noFill/>
            <a:ln w="2550" cap="rnd" cmpd="sng">
              <a:solidFill>
                <a:schemeClr val="accent5"/>
              </a:solidFill>
              <a:prstDash val="solid"/>
              <a:round/>
              <a:headEnd type="none" w="sm" len="sm"/>
              <a:tailEnd type="none" w="sm" len="sm"/>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grpSp>
      <p:grpSp>
        <p:nvGrpSpPr>
          <p:cNvPr id="4" name="Google Shape;612;p27">
            <a:extLst>
              <a:ext uri="{FF2B5EF4-FFF2-40B4-BE49-F238E27FC236}">
                <a16:creationId xmlns:a16="http://schemas.microsoft.com/office/drawing/2014/main" id="{A3A11FF3-3C90-2897-0EE6-D1D146F991D5}"/>
              </a:ext>
            </a:extLst>
          </p:cNvPr>
          <p:cNvGrpSpPr>
            <a:grpSpLocks/>
          </p:cNvGrpSpPr>
          <p:nvPr/>
        </p:nvGrpSpPr>
        <p:grpSpPr bwMode="auto">
          <a:xfrm>
            <a:off x="10467975" y="3760788"/>
            <a:ext cx="2205038" cy="2557462"/>
            <a:chOff x="7850746" y="2820416"/>
            <a:chExt cx="1653658" cy="1918810"/>
          </a:xfrm>
        </p:grpSpPr>
        <p:sp>
          <p:nvSpPr>
            <p:cNvPr id="57401" name="Google Shape;613;p27">
              <a:extLst>
                <a:ext uri="{FF2B5EF4-FFF2-40B4-BE49-F238E27FC236}">
                  <a16:creationId xmlns:a16="http://schemas.microsoft.com/office/drawing/2014/main" id="{9F9B40D2-54C6-7712-43B5-F62FEC7D1D85}"/>
                </a:ext>
              </a:extLst>
            </p:cNvPr>
            <p:cNvSpPr>
              <a:spLocks noChangeArrowheads="1"/>
            </p:cNvSpPr>
            <p:nvPr/>
          </p:nvSpPr>
          <p:spPr bwMode="auto">
            <a:xfrm rot="-2202277">
              <a:off x="8730388" y="3416984"/>
              <a:ext cx="418320" cy="1328984"/>
            </a:xfrm>
            <a:custGeom>
              <a:avLst/>
              <a:gdLst>
                <a:gd name="T0" fmla="*/ 124669599 w 3963"/>
                <a:gd name="T1" fmla="*/ 724873464 h 8098"/>
                <a:gd name="T2" fmla="*/ 124669599 w 3963"/>
                <a:gd name="T3" fmla="*/ 2147483646 h 8098"/>
                <a:gd name="T4" fmla="*/ 2147483646 w 3963"/>
                <a:gd name="T5" fmla="*/ 2147483646 h 8098"/>
                <a:gd name="T6" fmla="*/ 2147483646 w 3963"/>
                <a:gd name="T7" fmla="*/ 2147483646 h 8098"/>
                <a:gd name="T8" fmla="*/ 2147483646 w 3963"/>
                <a:gd name="T9" fmla="*/ 724873464 h 8098"/>
                <a:gd name="T10" fmla="*/ 124669599 w 3963"/>
                <a:gd name="T11" fmla="*/ 724873464 h 8098"/>
                <a:gd name="T12" fmla="*/ 0 60000 65536"/>
                <a:gd name="T13" fmla="*/ 0 60000 65536"/>
                <a:gd name="T14" fmla="*/ 0 60000 65536"/>
                <a:gd name="T15" fmla="*/ 0 60000 65536"/>
                <a:gd name="T16" fmla="*/ 0 60000 65536"/>
                <a:gd name="T17" fmla="*/ 0 60000 65536"/>
                <a:gd name="T18" fmla="*/ 0 w 3963"/>
                <a:gd name="T19" fmla="*/ 0 h 8098"/>
                <a:gd name="T20" fmla="*/ 3963 w 3963"/>
                <a:gd name="T21" fmla="*/ 8098 h 8098"/>
              </a:gdLst>
              <a:ahLst/>
              <a:cxnLst>
                <a:cxn ang="T12">
                  <a:pos x="T0" y="T1"/>
                </a:cxn>
                <a:cxn ang="T13">
                  <a:pos x="T2" y="T3"/>
                </a:cxn>
                <a:cxn ang="T14">
                  <a:pos x="T4" y="T5"/>
                </a:cxn>
                <a:cxn ang="T15">
                  <a:pos x="T6" y="T7"/>
                </a:cxn>
                <a:cxn ang="T16">
                  <a:pos x="T8" y="T9"/>
                </a:cxn>
                <a:cxn ang="T17">
                  <a:pos x="T10" y="T11"/>
                </a:cxn>
              </a:cxnLst>
              <a:rect l="T18" t="T19" r="T20" b="T21"/>
              <a:pathLst>
                <a:path w="3963" h="8098" extrusionOk="0">
                  <a:moveTo>
                    <a:pt x="1" y="1"/>
                  </a:moveTo>
                  <a:lnTo>
                    <a:pt x="1" y="7649"/>
                  </a:lnTo>
                  <a:cubicBezTo>
                    <a:pt x="641" y="7950"/>
                    <a:pt x="1338" y="8097"/>
                    <a:pt x="2042" y="8097"/>
                  </a:cubicBezTo>
                  <a:cubicBezTo>
                    <a:pt x="3502" y="8097"/>
                    <a:pt x="3962" y="7649"/>
                    <a:pt x="3962" y="7649"/>
                  </a:cubicBezTo>
                  <a:lnTo>
                    <a:pt x="3956" y="1"/>
                  </a:lnTo>
                  <a:lnTo>
                    <a:pt x="1" y="1"/>
                  </a:lnTo>
                  <a:close/>
                </a:path>
              </a:pathLst>
            </a:custGeom>
            <a:solidFill>
              <a:srgbClr val="EAA99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402" name="Google Shape;614;p27">
              <a:extLst>
                <a:ext uri="{FF2B5EF4-FFF2-40B4-BE49-F238E27FC236}">
                  <a16:creationId xmlns:a16="http://schemas.microsoft.com/office/drawing/2014/main" id="{4D2C3956-F8B7-EE1C-C946-B46D6A5EC8D5}"/>
                </a:ext>
              </a:extLst>
            </p:cNvPr>
            <p:cNvSpPr>
              <a:spLocks noChangeArrowheads="1"/>
            </p:cNvSpPr>
            <p:nvPr/>
          </p:nvSpPr>
          <p:spPr bwMode="auto">
            <a:xfrm rot="-2202277">
              <a:off x="8484743" y="3324935"/>
              <a:ext cx="418320" cy="854069"/>
            </a:xfrm>
            <a:custGeom>
              <a:avLst/>
              <a:gdLst>
                <a:gd name="T0" fmla="*/ 124669599 w 3963"/>
                <a:gd name="T1" fmla="*/ 0 h 8091"/>
                <a:gd name="T2" fmla="*/ 124669599 w 3963"/>
                <a:gd name="T3" fmla="*/ 2147483646 h 8091"/>
                <a:gd name="T4" fmla="*/ 2147483646 w 3963"/>
                <a:gd name="T5" fmla="*/ 2147483646 h 8091"/>
                <a:gd name="T6" fmla="*/ 2147483646 w 3963"/>
                <a:gd name="T7" fmla="*/ 2147483646 h 8091"/>
                <a:gd name="T8" fmla="*/ 2147483646 w 3963"/>
                <a:gd name="T9" fmla="*/ 2147483646 h 8091"/>
                <a:gd name="T10" fmla="*/ 2147483646 w 3963"/>
                <a:gd name="T11" fmla="*/ 0 h 8091"/>
                <a:gd name="T12" fmla="*/ 124669599 w 3963"/>
                <a:gd name="T13" fmla="*/ 0 h 8091"/>
                <a:gd name="T14" fmla="*/ 0 60000 65536"/>
                <a:gd name="T15" fmla="*/ 0 60000 65536"/>
                <a:gd name="T16" fmla="*/ 0 60000 65536"/>
                <a:gd name="T17" fmla="*/ 0 60000 65536"/>
                <a:gd name="T18" fmla="*/ 0 60000 65536"/>
                <a:gd name="T19" fmla="*/ 0 60000 65536"/>
                <a:gd name="T20" fmla="*/ 0 60000 65536"/>
                <a:gd name="T21" fmla="*/ 0 w 3963"/>
                <a:gd name="T22" fmla="*/ 0 h 8091"/>
                <a:gd name="T23" fmla="*/ 3963 w 3963"/>
                <a:gd name="T24" fmla="*/ 8091 h 80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63" h="8091" extrusionOk="0">
                  <a:moveTo>
                    <a:pt x="1" y="0"/>
                  </a:moveTo>
                  <a:lnTo>
                    <a:pt x="1" y="7649"/>
                  </a:lnTo>
                  <a:cubicBezTo>
                    <a:pt x="628" y="7937"/>
                    <a:pt x="1304" y="8090"/>
                    <a:pt x="2000" y="8090"/>
                  </a:cubicBezTo>
                  <a:cubicBezTo>
                    <a:pt x="2014" y="8090"/>
                    <a:pt x="2028" y="8090"/>
                    <a:pt x="2042" y="8090"/>
                  </a:cubicBezTo>
                  <a:cubicBezTo>
                    <a:pt x="3502" y="8090"/>
                    <a:pt x="3962" y="7649"/>
                    <a:pt x="3962" y="7649"/>
                  </a:cubicBezTo>
                  <a:lnTo>
                    <a:pt x="3956" y="0"/>
                  </a:lnTo>
                  <a:lnTo>
                    <a:pt x="1" y="0"/>
                  </a:lnTo>
                  <a:close/>
                </a:path>
              </a:pathLst>
            </a:custGeom>
            <a:solidFill>
              <a:srgbClr val="DD887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403" name="Google Shape;615;p27">
              <a:extLst>
                <a:ext uri="{FF2B5EF4-FFF2-40B4-BE49-F238E27FC236}">
                  <a16:creationId xmlns:a16="http://schemas.microsoft.com/office/drawing/2014/main" id="{8B4CB7F9-3082-D1D6-D72F-8C249C409CD4}"/>
                </a:ext>
              </a:extLst>
            </p:cNvPr>
            <p:cNvSpPr>
              <a:spLocks noChangeArrowheads="1"/>
            </p:cNvSpPr>
            <p:nvPr/>
          </p:nvSpPr>
          <p:spPr bwMode="auto">
            <a:xfrm rot="-2202277">
              <a:off x="8463283" y="3013299"/>
              <a:ext cx="497382" cy="505200"/>
            </a:xfrm>
            <a:custGeom>
              <a:avLst/>
              <a:gdLst>
                <a:gd name="T0" fmla="*/ 2147483646 w 4712"/>
                <a:gd name="T1" fmla="*/ 0 h 4786"/>
                <a:gd name="T2" fmla="*/ 2147483646 w 4712"/>
                <a:gd name="T3" fmla="*/ 2147483646 h 4786"/>
                <a:gd name="T4" fmla="*/ 2147483646 w 4712"/>
                <a:gd name="T5" fmla="*/ 2147483646 h 4786"/>
                <a:gd name="T6" fmla="*/ 124669664 w 4712"/>
                <a:gd name="T7" fmla="*/ 2147483646 h 4786"/>
                <a:gd name="T8" fmla="*/ 2147483646 w 4712"/>
                <a:gd name="T9" fmla="*/ 2147483646 h 4786"/>
                <a:gd name="T10" fmla="*/ 2147483646 w 4712"/>
                <a:gd name="T11" fmla="*/ 2147483646 h 4786"/>
                <a:gd name="T12" fmla="*/ 2147483646 w 4712"/>
                <a:gd name="T13" fmla="*/ 2147483646 h 4786"/>
                <a:gd name="T14" fmla="*/ 2147483646 w 4712"/>
                <a:gd name="T15" fmla="*/ 2147483646 h 4786"/>
                <a:gd name="T16" fmla="*/ 2147483646 w 4712"/>
                <a:gd name="T17" fmla="*/ 0 h 47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12"/>
                <a:gd name="T28" fmla="*/ 0 h 4786"/>
                <a:gd name="T29" fmla="*/ 4712 w 4712"/>
                <a:gd name="T30" fmla="*/ 4786 h 47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12" h="4786" extrusionOk="0">
                  <a:moveTo>
                    <a:pt x="4113" y="0"/>
                  </a:moveTo>
                  <a:cubicBezTo>
                    <a:pt x="4031" y="0"/>
                    <a:pt x="3937" y="17"/>
                    <a:pt x="3828" y="55"/>
                  </a:cubicBezTo>
                  <a:cubicBezTo>
                    <a:pt x="3489" y="171"/>
                    <a:pt x="3195" y="574"/>
                    <a:pt x="2952" y="836"/>
                  </a:cubicBezTo>
                  <a:cubicBezTo>
                    <a:pt x="2183" y="1694"/>
                    <a:pt x="1140" y="2244"/>
                    <a:pt x="1" y="2404"/>
                  </a:cubicBezTo>
                  <a:lnTo>
                    <a:pt x="116" y="4785"/>
                  </a:lnTo>
                  <a:cubicBezTo>
                    <a:pt x="814" y="4446"/>
                    <a:pt x="1492" y="4062"/>
                    <a:pt x="2145" y="3640"/>
                  </a:cubicBezTo>
                  <a:cubicBezTo>
                    <a:pt x="3016" y="3089"/>
                    <a:pt x="3860" y="2443"/>
                    <a:pt x="4385" y="1553"/>
                  </a:cubicBezTo>
                  <a:cubicBezTo>
                    <a:pt x="4532" y="1303"/>
                    <a:pt x="4712" y="945"/>
                    <a:pt x="4667" y="663"/>
                  </a:cubicBezTo>
                  <a:cubicBezTo>
                    <a:pt x="4635" y="423"/>
                    <a:pt x="4527" y="0"/>
                    <a:pt x="4113" y="0"/>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404" name="Google Shape;616;p27">
              <a:extLst>
                <a:ext uri="{FF2B5EF4-FFF2-40B4-BE49-F238E27FC236}">
                  <a16:creationId xmlns:a16="http://schemas.microsoft.com/office/drawing/2014/main" id="{826660FA-FEA6-04D6-7865-B84C8C34050E}"/>
                </a:ext>
              </a:extLst>
            </p:cNvPr>
            <p:cNvSpPr>
              <a:spLocks noChangeArrowheads="1"/>
            </p:cNvSpPr>
            <p:nvPr/>
          </p:nvSpPr>
          <p:spPr bwMode="auto">
            <a:xfrm rot="-2202277">
              <a:off x="8693904" y="3016227"/>
              <a:ext cx="87929" cy="75896"/>
            </a:xfrm>
            <a:custGeom>
              <a:avLst/>
              <a:gdLst>
                <a:gd name="T0" fmla="*/ 2147483646 w 833"/>
                <a:gd name="T1" fmla="*/ 124672639 h 719"/>
                <a:gd name="T2" fmla="*/ 2147483646 w 833"/>
                <a:gd name="T3" fmla="*/ 2147483646 h 719"/>
                <a:gd name="T4" fmla="*/ 2147483646 w 833"/>
                <a:gd name="T5" fmla="*/ 2147483646 h 719"/>
                <a:gd name="T6" fmla="*/ 2147483646 w 833"/>
                <a:gd name="T7" fmla="*/ 2147483646 h 719"/>
                <a:gd name="T8" fmla="*/ 2147483646 w 833"/>
                <a:gd name="T9" fmla="*/ 2147483646 h 719"/>
                <a:gd name="T10" fmla="*/ 2147483646 w 833"/>
                <a:gd name="T11" fmla="*/ 2147483646 h 719"/>
                <a:gd name="T12" fmla="*/ 2147483646 w 833"/>
                <a:gd name="T13" fmla="*/ 124672639 h 719"/>
                <a:gd name="T14" fmla="*/ 0 60000 65536"/>
                <a:gd name="T15" fmla="*/ 0 60000 65536"/>
                <a:gd name="T16" fmla="*/ 0 60000 65536"/>
                <a:gd name="T17" fmla="*/ 0 60000 65536"/>
                <a:gd name="T18" fmla="*/ 0 60000 65536"/>
                <a:gd name="T19" fmla="*/ 0 60000 65536"/>
                <a:gd name="T20" fmla="*/ 0 60000 65536"/>
                <a:gd name="T21" fmla="*/ 0 w 833"/>
                <a:gd name="T22" fmla="*/ 0 h 719"/>
                <a:gd name="T23" fmla="*/ 833 w 833"/>
                <a:gd name="T24" fmla="*/ 719 h 7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3" h="719" extrusionOk="0">
                  <a:moveTo>
                    <a:pt x="351" y="1"/>
                  </a:moveTo>
                  <a:cubicBezTo>
                    <a:pt x="260" y="1"/>
                    <a:pt x="174" y="33"/>
                    <a:pt x="116" y="98"/>
                  </a:cubicBezTo>
                  <a:cubicBezTo>
                    <a:pt x="1" y="239"/>
                    <a:pt x="39" y="463"/>
                    <a:pt x="199" y="610"/>
                  </a:cubicBezTo>
                  <a:cubicBezTo>
                    <a:pt x="281" y="682"/>
                    <a:pt x="383" y="719"/>
                    <a:pt x="478" y="719"/>
                  </a:cubicBezTo>
                  <a:cubicBezTo>
                    <a:pt x="569" y="719"/>
                    <a:pt x="655" y="685"/>
                    <a:pt x="711" y="616"/>
                  </a:cubicBezTo>
                  <a:cubicBezTo>
                    <a:pt x="833" y="482"/>
                    <a:pt x="794" y="251"/>
                    <a:pt x="634" y="111"/>
                  </a:cubicBezTo>
                  <a:cubicBezTo>
                    <a:pt x="551" y="38"/>
                    <a:pt x="448" y="1"/>
                    <a:pt x="351" y="1"/>
                  </a:cubicBezTo>
                  <a:close/>
                </a:path>
              </a:pathLst>
            </a:custGeom>
            <a:solidFill>
              <a:srgbClr val="EFFBFF">
                <a:alpha val="7097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405" name="Google Shape;617;p27">
              <a:extLst>
                <a:ext uri="{FF2B5EF4-FFF2-40B4-BE49-F238E27FC236}">
                  <a16:creationId xmlns:a16="http://schemas.microsoft.com/office/drawing/2014/main" id="{CD5DAD52-89AE-CAC3-99B1-DA3D152B990F}"/>
                </a:ext>
              </a:extLst>
            </p:cNvPr>
            <p:cNvSpPr>
              <a:spLocks noChangeArrowheads="1"/>
            </p:cNvSpPr>
            <p:nvPr/>
          </p:nvSpPr>
          <p:spPr bwMode="auto">
            <a:xfrm rot="-2202277">
              <a:off x="8736104" y="2972485"/>
              <a:ext cx="19000" cy="19000"/>
            </a:xfrm>
            <a:custGeom>
              <a:avLst/>
              <a:gdLst>
                <a:gd name="T0" fmla="*/ 2147483646 w 180"/>
                <a:gd name="T1" fmla="*/ 0 h 180"/>
                <a:gd name="T2" fmla="*/ 0 w 180"/>
                <a:gd name="T3" fmla="*/ 2147483646 h 180"/>
                <a:gd name="T4" fmla="*/ 2147483646 w 180"/>
                <a:gd name="T5" fmla="*/ 2147483646 h 180"/>
                <a:gd name="T6" fmla="*/ 2147483646 w 180"/>
                <a:gd name="T7" fmla="*/ 2147483646 h 180"/>
                <a:gd name="T8" fmla="*/ 2147483646 w 180"/>
                <a:gd name="T9" fmla="*/ 0 h 180"/>
                <a:gd name="T10" fmla="*/ 0 60000 65536"/>
                <a:gd name="T11" fmla="*/ 0 60000 65536"/>
                <a:gd name="T12" fmla="*/ 0 60000 65536"/>
                <a:gd name="T13" fmla="*/ 0 60000 65536"/>
                <a:gd name="T14" fmla="*/ 0 60000 65536"/>
                <a:gd name="T15" fmla="*/ 0 w 180"/>
                <a:gd name="T16" fmla="*/ 0 h 180"/>
                <a:gd name="T17" fmla="*/ 180 w 180"/>
                <a:gd name="T18" fmla="*/ 180 h 180"/>
              </a:gdLst>
              <a:ahLst/>
              <a:cxnLst>
                <a:cxn ang="T10">
                  <a:pos x="T0" y="T1"/>
                </a:cxn>
                <a:cxn ang="T11">
                  <a:pos x="T2" y="T3"/>
                </a:cxn>
                <a:cxn ang="T12">
                  <a:pos x="T4" y="T5"/>
                </a:cxn>
                <a:cxn ang="T13">
                  <a:pos x="T6" y="T7"/>
                </a:cxn>
                <a:cxn ang="T14">
                  <a:pos x="T8" y="T9"/>
                </a:cxn>
              </a:cxnLst>
              <a:rect l="T15" t="T16" r="T17" b="T18"/>
              <a:pathLst>
                <a:path w="180" h="180" extrusionOk="0">
                  <a:moveTo>
                    <a:pt x="90" y="0"/>
                  </a:moveTo>
                  <a:cubicBezTo>
                    <a:pt x="45" y="0"/>
                    <a:pt x="0" y="38"/>
                    <a:pt x="0" y="90"/>
                  </a:cubicBezTo>
                  <a:cubicBezTo>
                    <a:pt x="0" y="141"/>
                    <a:pt x="45" y="179"/>
                    <a:pt x="90" y="179"/>
                  </a:cubicBezTo>
                  <a:cubicBezTo>
                    <a:pt x="141" y="179"/>
                    <a:pt x="179" y="141"/>
                    <a:pt x="179" y="90"/>
                  </a:cubicBezTo>
                  <a:cubicBezTo>
                    <a:pt x="179" y="38"/>
                    <a:pt x="141" y="0"/>
                    <a:pt x="90" y="0"/>
                  </a:cubicBezTo>
                  <a:close/>
                </a:path>
              </a:pathLst>
            </a:custGeom>
            <a:solidFill>
              <a:srgbClr val="EFFBFF">
                <a:alpha val="7097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406" name="Google Shape;618;p27">
              <a:extLst>
                <a:ext uri="{FF2B5EF4-FFF2-40B4-BE49-F238E27FC236}">
                  <a16:creationId xmlns:a16="http://schemas.microsoft.com/office/drawing/2014/main" id="{41C0BC17-CBE5-AC9F-2CD9-38AD94F13590}"/>
                </a:ext>
              </a:extLst>
            </p:cNvPr>
            <p:cNvSpPr>
              <a:spLocks noChangeArrowheads="1"/>
            </p:cNvSpPr>
            <p:nvPr/>
          </p:nvSpPr>
          <p:spPr bwMode="auto">
            <a:xfrm rot="-2202277">
              <a:off x="8773722" y="2991780"/>
              <a:ext cx="23117" cy="19212"/>
            </a:xfrm>
            <a:custGeom>
              <a:avLst/>
              <a:gdLst>
                <a:gd name="T0" fmla="*/ 2147483646 w 219"/>
                <a:gd name="T1" fmla="*/ 0 h 182"/>
                <a:gd name="T2" fmla="*/ 124671142 w 219"/>
                <a:gd name="T3" fmla="*/ 2147483646 h 182"/>
                <a:gd name="T4" fmla="*/ 2147483646 w 219"/>
                <a:gd name="T5" fmla="*/ 2147483646 h 182"/>
                <a:gd name="T6" fmla="*/ 2147483646 w 219"/>
                <a:gd name="T7" fmla="*/ 2147483646 h 182"/>
                <a:gd name="T8" fmla="*/ 2147483646 w 219"/>
                <a:gd name="T9" fmla="*/ 0 h 182"/>
                <a:gd name="T10" fmla="*/ 0 60000 65536"/>
                <a:gd name="T11" fmla="*/ 0 60000 65536"/>
                <a:gd name="T12" fmla="*/ 0 60000 65536"/>
                <a:gd name="T13" fmla="*/ 0 60000 65536"/>
                <a:gd name="T14" fmla="*/ 0 60000 65536"/>
                <a:gd name="T15" fmla="*/ 0 w 219"/>
                <a:gd name="T16" fmla="*/ 0 h 182"/>
                <a:gd name="T17" fmla="*/ 219 w 219"/>
                <a:gd name="T18" fmla="*/ 182 h 182"/>
              </a:gdLst>
              <a:ahLst/>
              <a:cxnLst>
                <a:cxn ang="T10">
                  <a:pos x="T0" y="T1"/>
                </a:cxn>
                <a:cxn ang="T11">
                  <a:pos x="T2" y="T3"/>
                </a:cxn>
                <a:cxn ang="T12">
                  <a:pos x="T4" y="T5"/>
                </a:cxn>
                <a:cxn ang="T13">
                  <a:pos x="T6" y="T7"/>
                </a:cxn>
                <a:cxn ang="T14">
                  <a:pos x="T8" y="T9"/>
                </a:cxn>
              </a:cxnLst>
              <a:rect l="T15" t="T16" r="T17" b="T18"/>
              <a:pathLst>
                <a:path w="219" h="182" extrusionOk="0">
                  <a:moveTo>
                    <a:pt x="91" y="0"/>
                  </a:moveTo>
                  <a:cubicBezTo>
                    <a:pt x="46" y="0"/>
                    <a:pt x="1" y="39"/>
                    <a:pt x="1" y="90"/>
                  </a:cubicBezTo>
                  <a:cubicBezTo>
                    <a:pt x="1" y="146"/>
                    <a:pt x="44" y="181"/>
                    <a:pt x="92" y="181"/>
                  </a:cubicBezTo>
                  <a:cubicBezTo>
                    <a:pt x="115" y="181"/>
                    <a:pt x="140" y="173"/>
                    <a:pt x="161" y="154"/>
                  </a:cubicBezTo>
                  <a:cubicBezTo>
                    <a:pt x="219" y="103"/>
                    <a:pt x="174" y="0"/>
                    <a:pt x="91" y="0"/>
                  </a:cubicBezTo>
                  <a:close/>
                </a:path>
              </a:pathLst>
            </a:custGeom>
            <a:solidFill>
              <a:srgbClr val="EFFBFF">
                <a:alpha val="7097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407" name="Google Shape;619;p27">
              <a:extLst>
                <a:ext uri="{FF2B5EF4-FFF2-40B4-BE49-F238E27FC236}">
                  <a16:creationId xmlns:a16="http://schemas.microsoft.com/office/drawing/2014/main" id="{C0FF6421-0748-11C8-2750-A388486031ED}"/>
                </a:ext>
              </a:extLst>
            </p:cNvPr>
            <p:cNvSpPr>
              <a:spLocks noChangeArrowheads="1"/>
            </p:cNvSpPr>
            <p:nvPr/>
          </p:nvSpPr>
          <p:spPr bwMode="auto">
            <a:xfrm rot="-2202277">
              <a:off x="8696826" y="2983202"/>
              <a:ext cx="19000" cy="19000"/>
            </a:xfrm>
            <a:custGeom>
              <a:avLst/>
              <a:gdLst>
                <a:gd name="T0" fmla="*/ 2147483646 w 180"/>
                <a:gd name="T1" fmla="*/ 0 h 180"/>
                <a:gd name="T2" fmla="*/ 124667550 w 180"/>
                <a:gd name="T3" fmla="*/ 2147483646 h 180"/>
                <a:gd name="T4" fmla="*/ 2147483646 w 180"/>
                <a:gd name="T5" fmla="*/ 2147483646 h 180"/>
                <a:gd name="T6" fmla="*/ 2147483646 w 180"/>
                <a:gd name="T7" fmla="*/ 2147483646 h 180"/>
                <a:gd name="T8" fmla="*/ 2147483646 w 180"/>
                <a:gd name="T9" fmla="*/ 0 h 180"/>
                <a:gd name="T10" fmla="*/ 0 60000 65536"/>
                <a:gd name="T11" fmla="*/ 0 60000 65536"/>
                <a:gd name="T12" fmla="*/ 0 60000 65536"/>
                <a:gd name="T13" fmla="*/ 0 60000 65536"/>
                <a:gd name="T14" fmla="*/ 0 60000 65536"/>
                <a:gd name="T15" fmla="*/ 0 w 180"/>
                <a:gd name="T16" fmla="*/ 0 h 180"/>
                <a:gd name="T17" fmla="*/ 180 w 180"/>
                <a:gd name="T18" fmla="*/ 180 h 180"/>
              </a:gdLst>
              <a:ahLst/>
              <a:cxnLst>
                <a:cxn ang="T10">
                  <a:pos x="T0" y="T1"/>
                </a:cxn>
                <a:cxn ang="T11">
                  <a:pos x="T2" y="T3"/>
                </a:cxn>
                <a:cxn ang="T12">
                  <a:pos x="T4" y="T5"/>
                </a:cxn>
                <a:cxn ang="T13">
                  <a:pos x="T6" y="T7"/>
                </a:cxn>
                <a:cxn ang="T14">
                  <a:pos x="T8" y="T9"/>
                </a:cxn>
              </a:cxnLst>
              <a:rect l="T15" t="T16" r="T17" b="T18"/>
              <a:pathLst>
                <a:path w="180" h="180" extrusionOk="0">
                  <a:moveTo>
                    <a:pt x="90" y="0"/>
                  </a:moveTo>
                  <a:cubicBezTo>
                    <a:pt x="39" y="0"/>
                    <a:pt x="1" y="45"/>
                    <a:pt x="1" y="90"/>
                  </a:cubicBezTo>
                  <a:cubicBezTo>
                    <a:pt x="1" y="141"/>
                    <a:pt x="39" y="179"/>
                    <a:pt x="90" y="179"/>
                  </a:cubicBezTo>
                  <a:cubicBezTo>
                    <a:pt x="142" y="179"/>
                    <a:pt x="180" y="141"/>
                    <a:pt x="180" y="90"/>
                  </a:cubicBezTo>
                  <a:cubicBezTo>
                    <a:pt x="180" y="45"/>
                    <a:pt x="142" y="0"/>
                    <a:pt x="90" y="0"/>
                  </a:cubicBezTo>
                  <a:close/>
                </a:path>
              </a:pathLst>
            </a:custGeom>
            <a:solidFill>
              <a:srgbClr val="EFFBFF">
                <a:alpha val="7097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408" name="Google Shape;620;p27">
              <a:extLst>
                <a:ext uri="{FF2B5EF4-FFF2-40B4-BE49-F238E27FC236}">
                  <a16:creationId xmlns:a16="http://schemas.microsoft.com/office/drawing/2014/main" id="{5E8C06D1-F5B1-91B3-86E8-A04D090AECBC}"/>
                </a:ext>
              </a:extLst>
            </p:cNvPr>
            <p:cNvSpPr>
              <a:spLocks noChangeArrowheads="1"/>
            </p:cNvSpPr>
            <p:nvPr/>
          </p:nvSpPr>
          <p:spPr bwMode="auto">
            <a:xfrm rot="-2202277">
              <a:off x="7951479" y="3402933"/>
              <a:ext cx="491260" cy="500028"/>
            </a:xfrm>
            <a:custGeom>
              <a:avLst/>
              <a:gdLst>
                <a:gd name="T0" fmla="*/ 2147483646 w 4654"/>
                <a:gd name="T1" fmla="*/ 0 h 4737"/>
                <a:gd name="T2" fmla="*/ 2147483646 w 4654"/>
                <a:gd name="T3" fmla="*/ 2147483646 h 4737"/>
                <a:gd name="T4" fmla="*/ 2147483646 w 4654"/>
                <a:gd name="T5" fmla="*/ 2147483646 h 4737"/>
                <a:gd name="T6" fmla="*/ 2147483646 w 4654"/>
                <a:gd name="T7" fmla="*/ 2147483646 h 4737"/>
                <a:gd name="T8" fmla="*/ 2147483646 w 4654"/>
                <a:gd name="T9" fmla="*/ 2147483646 h 4737"/>
                <a:gd name="T10" fmla="*/ 2147483646 w 4654"/>
                <a:gd name="T11" fmla="*/ 2147483646 h 4737"/>
                <a:gd name="T12" fmla="*/ 2147483646 w 4654"/>
                <a:gd name="T13" fmla="*/ 2147483646 h 4737"/>
                <a:gd name="T14" fmla="*/ 2147483646 w 4654"/>
                <a:gd name="T15" fmla="*/ 2147483646 h 4737"/>
                <a:gd name="T16" fmla="*/ 2147483646 w 4654"/>
                <a:gd name="T17" fmla="*/ 0 h 47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54"/>
                <a:gd name="T28" fmla="*/ 0 h 4737"/>
                <a:gd name="T29" fmla="*/ 4654 w 4654"/>
                <a:gd name="T30" fmla="*/ 4737 h 47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54" h="4737" extrusionOk="0">
                  <a:moveTo>
                    <a:pt x="649" y="0"/>
                  </a:moveTo>
                  <a:cubicBezTo>
                    <a:pt x="219" y="0"/>
                    <a:pt x="67" y="427"/>
                    <a:pt x="38" y="685"/>
                  </a:cubicBezTo>
                  <a:cubicBezTo>
                    <a:pt x="0" y="973"/>
                    <a:pt x="122" y="1254"/>
                    <a:pt x="269" y="1504"/>
                  </a:cubicBezTo>
                  <a:cubicBezTo>
                    <a:pt x="787" y="2394"/>
                    <a:pt x="1639" y="3040"/>
                    <a:pt x="2503" y="3591"/>
                  </a:cubicBezTo>
                  <a:cubicBezTo>
                    <a:pt x="3155" y="4013"/>
                    <a:pt x="3834" y="4397"/>
                    <a:pt x="4531" y="4736"/>
                  </a:cubicBezTo>
                  <a:lnTo>
                    <a:pt x="4653" y="2355"/>
                  </a:lnTo>
                  <a:cubicBezTo>
                    <a:pt x="3514" y="2195"/>
                    <a:pt x="2464" y="1645"/>
                    <a:pt x="1696" y="787"/>
                  </a:cubicBezTo>
                  <a:cubicBezTo>
                    <a:pt x="1459" y="525"/>
                    <a:pt x="1165" y="90"/>
                    <a:pt x="813" y="19"/>
                  </a:cubicBezTo>
                  <a:cubicBezTo>
                    <a:pt x="754" y="6"/>
                    <a:pt x="700" y="0"/>
                    <a:pt x="649" y="0"/>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409" name="Google Shape;621;p27">
              <a:extLst>
                <a:ext uri="{FF2B5EF4-FFF2-40B4-BE49-F238E27FC236}">
                  <a16:creationId xmlns:a16="http://schemas.microsoft.com/office/drawing/2014/main" id="{EB2B4F1C-1CD4-A47D-2782-6E18B70EE715}"/>
                </a:ext>
              </a:extLst>
            </p:cNvPr>
            <p:cNvSpPr>
              <a:spLocks noChangeArrowheads="1"/>
            </p:cNvSpPr>
            <p:nvPr/>
          </p:nvSpPr>
          <p:spPr bwMode="auto">
            <a:xfrm rot="-2202277">
              <a:off x="7950286" y="3587708"/>
              <a:ext cx="87929" cy="76002"/>
            </a:xfrm>
            <a:custGeom>
              <a:avLst/>
              <a:gdLst>
                <a:gd name="T0" fmla="*/ 2147483646 w 833"/>
                <a:gd name="T1" fmla="*/ 124674103 h 720"/>
                <a:gd name="T2" fmla="*/ 2147483646 w 833"/>
                <a:gd name="T3" fmla="*/ 2147483646 h 720"/>
                <a:gd name="T4" fmla="*/ 2147483646 w 833"/>
                <a:gd name="T5" fmla="*/ 2147483646 h 720"/>
                <a:gd name="T6" fmla="*/ 2147483646 w 833"/>
                <a:gd name="T7" fmla="*/ 2147483646 h 720"/>
                <a:gd name="T8" fmla="*/ 2147483646 w 833"/>
                <a:gd name="T9" fmla="*/ 2147483646 h 720"/>
                <a:gd name="T10" fmla="*/ 2147483646 w 833"/>
                <a:gd name="T11" fmla="*/ 2147483646 h 720"/>
                <a:gd name="T12" fmla="*/ 2147483646 w 833"/>
                <a:gd name="T13" fmla="*/ 124674103 h 720"/>
                <a:gd name="T14" fmla="*/ 0 60000 65536"/>
                <a:gd name="T15" fmla="*/ 0 60000 65536"/>
                <a:gd name="T16" fmla="*/ 0 60000 65536"/>
                <a:gd name="T17" fmla="*/ 0 60000 65536"/>
                <a:gd name="T18" fmla="*/ 0 60000 65536"/>
                <a:gd name="T19" fmla="*/ 0 60000 65536"/>
                <a:gd name="T20" fmla="*/ 0 60000 65536"/>
                <a:gd name="T21" fmla="*/ 0 w 833"/>
                <a:gd name="T22" fmla="*/ 0 h 720"/>
                <a:gd name="T23" fmla="*/ 833 w 833"/>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3" h="720" extrusionOk="0">
                  <a:moveTo>
                    <a:pt x="482" y="1"/>
                  </a:moveTo>
                  <a:cubicBezTo>
                    <a:pt x="385" y="1"/>
                    <a:pt x="282" y="39"/>
                    <a:pt x="199" y="115"/>
                  </a:cubicBezTo>
                  <a:cubicBezTo>
                    <a:pt x="39" y="256"/>
                    <a:pt x="1" y="486"/>
                    <a:pt x="122" y="621"/>
                  </a:cubicBezTo>
                  <a:cubicBezTo>
                    <a:pt x="179" y="686"/>
                    <a:pt x="264" y="720"/>
                    <a:pt x="355" y="720"/>
                  </a:cubicBezTo>
                  <a:cubicBezTo>
                    <a:pt x="451" y="720"/>
                    <a:pt x="553" y="683"/>
                    <a:pt x="634" y="608"/>
                  </a:cubicBezTo>
                  <a:cubicBezTo>
                    <a:pt x="794" y="467"/>
                    <a:pt x="833" y="237"/>
                    <a:pt x="718" y="102"/>
                  </a:cubicBezTo>
                  <a:cubicBezTo>
                    <a:pt x="659" y="34"/>
                    <a:pt x="573" y="1"/>
                    <a:pt x="482" y="1"/>
                  </a:cubicBezTo>
                  <a:close/>
                </a:path>
              </a:pathLst>
            </a:custGeom>
            <a:solidFill>
              <a:srgbClr val="EFFBFF">
                <a:alpha val="7097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410" name="Google Shape;622;p27">
              <a:extLst>
                <a:ext uri="{FF2B5EF4-FFF2-40B4-BE49-F238E27FC236}">
                  <a16:creationId xmlns:a16="http://schemas.microsoft.com/office/drawing/2014/main" id="{8E916A0A-5E3C-F98A-210F-3C14574ABDE5}"/>
                </a:ext>
              </a:extLst>
            </p:cNvPr>
            <p:cNvSpPr>
              <a:spLocks noChangeArrowheads="1"/>
            </p:cNvSpPr>
            <p:nvPr/>
          </p:nvSpPr>
          <p:spPr bwMode="auto">
            <a:xfrm rot="-2202277">
              <a:off x="7913662" y="3603242"/>
              <a:ext cx="19000" cy="19000"/>
            </a:xfrm>
            <a:custGeom>
              <a:avLst/>
              <a:gdLst>
                <a:gd name="T0" fmla="*/ 2147483646 w 180"/>
                <a:gd name="T1" fmla="*/ 0 h 180"/>
                <a:gd name="T2" fmla="*/ 0 w 180"/>
                <a:gd name="T3" fmla="*/ 2147483646 h 180"/>
                <a:gd name="T4" fmla="*/ 2147483646 w 180"/>
                <a:gd name="T5" fmla="*/ 2147483646 h 180"/>
                <a:gd name="T6" fmla="*/ 2147483646 w 180"/>
                <a:gd name="T7" fmla="*/ 2147483646 h 180"/>
                <a:gd name="T8" fmla="*/ 2147483646 w 180"/>
                <a:gd name="T9" fmla="*/ 0 h 180"/>
                <a:gd name="T10" fmla="*/ 0 60000 65536"/>
                <a:gd name="T11" fmla="*/ 0 60000 65536"/>
                <a:gd name="T12" fmla="*/ 0 60000 65536"/>
                <a:gd name="T13" fmla="*/ 0 60000 65536"/>
                <a:gd name="T14" fmla="*/ 0 60000 65536"/>
                <a:gd name="T15" fmla="*/ 0 w 180"/>
                <a:gd name="T16" fmla="*/ 0 h 180"/>
                <a:gd name="T17" fmla="*/ 180 w 180"/>
                <a:gd name="T18" fmla="*/ 180 h 180"/>
              </a:gdLst>
              <a:ahLst/>
              <a:cxnLst>
                <a:cxn ang="T10">
                  <a:pos x="T0" y="T1"/>
                </a:cxn>
                <a:cxn ang="T11">
                  <a:pos x="T2" y="T3"/>
                </a:cxn>
                <a:cxn ang="T12">
                  <a:pos x="T4" y="T5"/>
                </a:cxn>
                <a:cxn ang="T13">
                  <a:pos x="T6" y="T7"/>
                </a:cxn>
                <a:cxn ang="T14">
                  <a:pos x="T8" y="T9"/>
                </a:cxn>
              </a:cxnLst>
              <a:rect l="T15" t="T16" r="T17" b="T18"/>
              <a:pathLst>
                <a:path w="180" h="180" extrusionOk="0">
                  <a:moveTo>
                    <a:pt x="90" y="0"/>
                  </a:moveTo>
                  <a:cubicBezTo>
                    <a:pt x="38" y="0"/>
                    <a:pt x="0" y="39"/>
                    <a:pt x="0" y="90"/>
                  </a:cubicBezTo>
                  <a:cubicBezTo>
                    <a:pt x="0" y="141"/>
                    <a:pt x="38" y="180"/>
                    <a:pt x="90" y="180"/>
                  </a:cubicBezTo>
                  <a:cubicBezTo>
                    <a:pt x="141" y="180"/>
                    <a:pt x="179" y="141"/>
                    <a:pt x="179" y="90"/>
                  </a:cubicBezTo>
                  <a:cubicBezTo>
                    <a:pt x="179" y="39"/>
                    <a:pt x="141" y="0"/>
                    <a:pt x="90" y="0"/>
                  </a:cubicBezTo>
                  <a:close/>
                </a:path>
              </a:pathLst>
            </a:custGeom>
            <a:solidFill>
              <a:srgbClr val="EFFBFF">
                <a:alpha val="7097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411" name="Google Shape;623;p27">
              <a:extLst>
                <a:ext uri="{FF2B5EF4-FFF2-40B4-BE49-F238E27FC236}">
                  <a16:creationId xmlns:a16="http://schemas.microsoft.com/office/drawing/2014/main" id="{963233E5-C7A9-C357-850C-E0EC41627DCF}"/>
                </a:ext>
              </a:extLst>
            </p:cNvPr>
            <p:cNvSpPr>
              <a:spLocks noChangeArrowheads="1"/>
            </p:cNvSpPr>
            <p:nvPr/>
          </p:nvSpPr>
          <p:spPr bwMode="auto">
            <a:xfrm rot="-2202277">
              <a:off x="7922428" y="3645553"/>
              <a:ext cx="19000" cy="19000"/>
            </a:xfrm>
            <a:custGeom>
              <a:avLst/>
              <a:gdLst>
                <a:gd name="T0" fmla="*/ 2147483646 w 180"/>
                <a:gd name="T1" fmla="*/ 124667550 h 180"/>
                <a:gd name="T2" fmla="*/ 0 w 180"/>
                <a:gd name="T3" fmla="*/ 2147483646 h 180"/>
                <a:gd name="T4" fmla="*/ 2147483646 w 180"/>
                <a:gd name="T5" fmla="*/ 2147483646 h 180"/>
                <a:gd name="T6" fmla="*/ 2147483646 w 180"/>
                <a:gd name="T7" fmla="*/ 2147483646 h 180"/>
                <a:gd name="T8" fmla="*/ 2147483646 w 180"/>
                <a:gd name="T9" fmla="*/ 124667550 h 180"/>
                <a:gd name="T10" fmla="*/ 0 60000 65536"/>
                <a:gd name="T11" fmla="*/ 0 60000 65536"/>
                <a:gd name="T12" fmla="*/ 0 60000 65536"/>
                <a:gd name="T13" fmla="*/ 0 60000 65536"/>
                <a:gd name="T14" fmla="*/ 0 60000 65536"/>
                <a:gd name="T15" fmla="*/ 0 w 180"/>
                <a:gd name="T16" fmla="*/ 0 h 180"/>
                <a:gd name="T17" fmla="*/ 180 w 180"/>
                <a:gd name="T18" fmla="*/ 180 h 180"/>
              </a:gdLst>
              <a:ahLst/>
              <a:cxnLst>
                <a:cxn ang="T10">
                  <a:pos x="T0" y="T1"/>
                </a:cxn>
                <a:cxn ang="T11">
                  <a:pos x="T2" y="T3"/>
                </a:cxn>
                <a:cxn ang="T12">
                  <a:pos x="T4" y="T5"/>
                </a:cxn>
                <a:cxn ang="T13">
                  <a:pos x="T6" y="T7"/>
                </a:cxn>
                <a:cxn ang="T14">
                  <a:pos x="T8" y="T9"/>
                </a:cxn>
              </a:cxnLst>
              <a:rect l="T15" t="T16" r="T17" b="T18"/>
              <a:pathLst>
                <a:path w="180" h="180" extrusionOk="0">
                  <a:moveTo>
                    <a:pt x="90" y="1"/>
                  </a:moveTo>
                  <a:cubicBezTo>
                    <a:pt x="39" y="1"/>
                    <a:pt x="0" y="39"/>
                    <a:pt x="0" y="90"/>
                  </a:cubicBezTo>
                  <a:cubicBezTo>
                    <a:pt x="0" y="141"/>
                    <a:pt x="39" y="180"/>
                    <a:pt x="90" y="180"/>
                  </a:cubicBezTo>
                  <a:cubicBezTo>
                    <a:pt x="135" y="180"/>
                    <a:pt x="179" y="141"/>
                    <a:pt x="179" y="90"/>
                  </a:cubicBezTo>
                  <a:cubicBezTo>
                    <a:pt x="179" y="39"/>
                    <a:pt x="135" y="1"/>
                    <a:pt x="90" y="1"/>
                  </a:cubicBezTo>
                  <a:close/>
                </a:path>
              </a:pathLst>
            </a:custGeom>
            <a:solidFill>
              <a:srgbClr val="EFFBFF">
                <a:alpha val="7097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412" name="Google Shape;624;p27">
              <a:extLst>
                <a:ext uri="{FF2B5EF4-FFF2-40B4-BE49-F238E27FC236}">
                  <a16:creationId xmlns:a16="http://schemas.microsoft.com/office/drawing/2014/main" id="{A1E10D88-6693-4816-15F4-5883FA7DAE25}"/>
                </a:ext>
              </a:extLst>
            </p:cNvPr>
            <p:cNvSpPr>
              <a:spLocks noChangeArrowheads="1"/>
            </p:cNvSpPr>
            <p:nvPr/>
          </p:nvSpPr>
          <p:spPr bwMode="auto">
            <a:xfrm rot="-2202277">
              <a:off x="7935064" y="3568723"/>
              <a:ext cx="19000" cy="19000"/>
            </a:xfrm>
            <a:custGeom>
              <a:avLst/>
              <a:gdLst>
                <a:gd name="T0" fmla="*/ 2147483646 w 180"/>
                <a:gd name="T1" fmla="*/ 124667550 h 180"/>
                <a:gd name="T2" fmla="*/ 0 w 180"/>
                <a:gd name="T3" fmla="*/ 2147483646 h 180"/>
                <a:gd name="T4" fmla="*/ 2147483646 w 180"/>
                <a:gd name="T5" fmla="*/ 2147483646 h 180"/>
                <a:gd name="T6" fmla="*/ 2147483646 w 180"/>
                <a:gd name="T7" fmla="*/ 2147483646 h 180"/>
                <a:gd name="T8" fmla="*/ 2147483646 w 180"/>
                <a:gd name="T9" fmla="*/ 124667550 h 180"/>
                <a:gd name="T10" fmla="*/ 0 60000 65536"/>
                <a:gd name="T11" fmla="*/ 0 60000 65536"/>
                <a:gd name="T12" fmla="*/ 0 60000 65536"/>
                <a:gd name="T13" fmla="*/ 0 60000 65536"/>
                <a:gd name="T14" fmla="*/ 0 60000 65536"/>
                <a:gd name="T15" fmla="*/ 0 w 180"/>
                <a:gd name="T16" fmla="*/ 0 h 180"/>
                <a:gd name="T17" fmla="*/ 180 w 180"/>
                <a:gd name="T18" fmla="*/ 180 h 180"/>
              </a:gdLst>
              <a:ahLst/>
              <a:cxnLst>
                <a:cxn ang="T10">
                  <a:pos x="T0" y="T1"/>
                </a:cxn>
                <a:cxn ang="T11">
                  <a:pos x="T2" y="T3"/>
                </a:cxn>
                <a:cxn ang="T12">
                  <a:pos x="T4" y="T5"/>
                </a:cxn>
                <a:cxn ang="T13">
                  <a:pos x="T6" y="T7"/>
                </a:cxn>
                <a:cxn ang="T14">
                  <a:pos x="T8" y="T9"/>
                </a:cxn>
              </a:cxnLst>
              <a:rect l="T15" t="T16" r="T17" b="T18"/>
              <a:pathLst>
                <a:path w="180" h="180" extrusionOk="0">
                  <a:moveTo>
                    <a:pt x="90" y="1"/>
                  </a:moveTo>
                  <a:cubicBezTo>
                    <a:pt x="45" y="1"/>
                    <a:pt x="0" y="39"/>
                    <a:pt x="0" y="90"/>
                  </a:cubicBezTo>
                  <a:cubicBezTo>
                    <a:pt x="0" y="141"/>
                    <a:pt x="45" y="180"/>
                    <a:pt x="90" y="180"/>
                  </a:cubicBezTo>
                  <a:cubicBezTo>
                    <a:pt x="141" y="180"/>
                    <a:pt x="180" y="141"/>
                    <a:pt x="180" y="90"/>
                  </a:cubicBezTo>
                  <a:cubicBezTo>
                    <a:pt x="180" y="39"/>
                    <a:pt x="141" y="1"/>
                    <a:pt x="90" y="1"/>
                  </a:cubicBezTo>
                  <a:close/>
                </a:path>
              </a:pathLst>
            </a:custGeom>
            <a:solidFill>
              <a:srgbClr val="EFFBFF">
                <a:alpha val="7097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625" name="Google Shape;625;p27">
              <a:extLst>
                <a:ext uri="{FF2B5EF4-FFF2-40B4-BE49-F238E27FC236}">
                  <a16:creationId xmlns:a16="http://schemas.microsoft.com/office/drawing/2014/main" id="{2377B2BC-04F3-5958-EF84-EE9249234461}"/>
                </a:ext>
              </a:extLst>
            </p:cNvPr>
            <p:cNvSpPr/>
            <p:nvPr/>
          </p:nvSpPr>
          <p:spPr>
            <a:xfrm rot="-2202277">
              <a:off x="8732935" y="3240863"/>
              <a:ext cx="84528" cy="63127"/>
            </a:xfrm>
            <a:custGeom>
              <a:avLst/>
              <a:gdLst/>
              <a:ahLst/>
              <a:cxnLst/>
              <a:rect l="l" t="t" r="r" b="b"/>
              <a:pathLst>
                <a:path w="808" h="596" fill="none" extrusionOk="0">
                  <a:moveTo>
                    <a:pt x="1" y="596"/>
                  </a:moveTo>
                  <a:lnTo>
                    <a:pt x="807" y="1"/>
                  </a:lnTo>
                </a:path>
              </a:pathLst>
            </a:custGeom>
            <a:noFill/>
            <a:ln w="2075" cap="rnd" cmpd="sng">
              <a:solidFill>
                <a:schemeClr val="accent3"/>
              </a:solidFill>
              <a:prstDash val="solid"/>
              <a:round/>
              <a:headEnd type="none" w="sm" len="sm"/>
              <a:tailEnd type="none" w="sm" len="sm"/>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sp>
          <p:nvSpPr>
            <p:cNvPr id="57414" name="Google Shape;626;p27">
              <a:extLst>
                <a:ext uri="{FF2B5EF4-FFF2-40B4-BE49-F238E27FC236}">
                  <a16:creationId xmlns:a16="http://schemas.microsoft.com/office/drawing/2014/main" id="{D871AFFA-4BBC-CE1D-EF99-A54AD59A58E4}"/>
                </a:ext>
              </a:extLst>
            </p:cNvPr>
            <p:cNvSpPr>
              <a:spLocks noChangeArrowheads="1"/>
            </p:cNvSpPr>
            <p:nvPr/>
          </p:nvSpPr>
          <p:spPr bwMode="auto">
            <a:xfrm rot="-2202277">
              <a:off x="8214315" y="3184064"/>
              <a:ext cx="804023" cy="996572"/>
            </a:xfrm>
            <a:custGeom>
              <a:avLst/>
              <a:gdLst>
                <a:gd name="T0" fmla="*/ 2147483646 w 7617"/>
                <a:gd name="T1" fmla="*/ 124673047 h 9441"/>
                <a:gd name="T2" fmla="*/ 2147483646 w 7617"/>
                <a:gd name="T3" fmla="*/ 2147483646 h 9441"/>
                <a:gd name="T4" fmla="*/ 2147483646 w 7617"/>
                <a:gd name="T5" fmla="*/ 2147483646 h 9441"/>
                <a:gd name="T6" fmla="*/ 2147483646 w 7617"/>
                <a:gd name="T7" fmla="*/ 2147483646 h 9441"/>
                <a:gd name="T8" fmla="*/ 2147483646 w 7617"/>
                <a:gd name="T9" fmla="*/ 2147483646 h 9441"/>
                <a:gd name="T10" fmla="*/ 2147483646 w 7617"/>
                <a:gd name="T11" fmla="*/ 2147483646 h 9441"/>
                <a:gd name="T12" fmla="*/ 2147483646 w 7617"/>
                <a:gd name="T13" fmla="*/ 2147483646 h 9441"/>
                <a:gd name="T14" fmla="*/ 2147483646 w 7617"/>
                <a:gd name="T15" fmla="*/ 2147483646 h 9441"/>
                <a:gd name="T16" fmla="*/ 2147483646 w 7617"/>
                <a:gd name="T17" fmla="*/ 2147483646 h 9441"/>
                <a:gd name="T18" fmla="*/ 2147483646 w 7617"/>
                <a:gd name="T19" fmla="*/ 124673047 h 94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17"/>
                <a:gd name="T31" fmla="*/ 0 h 9441"/>
                <a:gd name="T32" fmla="*/ 7617 w 7617"/>
                <a:gd name="T33" fmla="*/ 9441 h 94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17" h="9441" extrusionOk="0">
                  <a:moveTo>
                    <a:pt x="4752" y="1"/>
                  </a:moveTo>
                  <a:cubicBezTo>
                    <a:pt x="4126" y="1"/>
                    <a:pt x="3291" y="242"/>
                    <a:pt x="2771" y="293"/>
                  </a:cubicBezTo>
                  <a:cubicBezTo>
                    <a:pt x="2240" y="344"/>
                    <a:pt x="1517" y="2622"/>
                    <a:pt x="1357" y="3077"/>
                  </a:cubicBezTo>
                  <a:cubicBezTo>
                    <a:pt x="1050" y="3979"/>
                    <a:pt x="0" y="7608"/>
                    <a:pt x="474" y="8184"/>
                  </a:cubicBezTo>
                  <a:cubicBezTo>
                    <a:pt x="474" y="8184"/>
                    <a:pt x="1299" y="9440"/>
                    <a:pt x="3945" y="9440"/>
                  </a:cubicBezTo>
                  <a:cubicBezTo>
                    <a:pt x="3997" y="9440"/>
                    <a:pt x="4049" y="9440"/>
                    <a:pt x="4103" y="9439"/>
                  </a:cubicBezTo>
                  <a:cubicBezTo>
                    <a:pt x="6772" y="9388"/>
                    <a:pt x="7284" y="8184"/>
                    <a:pt x="7284" y="8184"/>
                  </a:cubicBezTo>
                  <a:cubicBezTo>
                    <a:pt x="7617" y="7506"/>
                    <a:pt x="6676" y="1528"/>
                    <a:pt x="5306" y="107"/>
                  </a:cubicBezTo>
                  <a:cubicBezTo>
                    <a:pt x="5268" y="81"/>
                    <a:pt x="5229" y="62"/>
                    <a:pt x="5184" y="56"/>
                  </a:cubicBezTo>
                  <a:cubicBezTo>
                    <a:pt x="5060" y="17"/>
                    <a:pt x="4913" y="1"/>
                    <a:pt x="4752" y="1"/>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627" name="Google Shape;627;p27">
              <a:extLst>
                <a:ext uri="{FF2B5EF4-FFF2-40B4-BE49-F238E27FC236}">
                  <a16:creationId xmlns:a16="http://schemas.microsoft.com/office/drawing/2014/main" id="{65B49D0D-33DD-EBB1-F28A-B4A544224AE1}"/>
                </a:ext>
              </a:extLst>
            </p:cNvPr>
            <p:cNvSpPr/>
            <p:nvPr/>
          </p:nvSpPr>
          <p:spPr>
            <a:xfrm rot="-2202277">
              <a:off x="8566260" y="4150838"/>
              <a:ext cx="7143" cy="8338"/>
            </a:xfrm>
            <a:custGeom>
              <a:avLst/>
              <a:gdLst/>
              <a:ahLst/>
              <a:cxnLst/>
              <a:rect l="l" t="t" r="r" b="b"/>
              <a:pathLst>
                <a:path w="72" h="71" fill="none" extrusionOk="0">
                  <a:moveTo>
                    <a:pt x="1" y="0"/>
                  </a:moveTo>
                  <a:cubicBezTo>
                    <a:pt x="20" y="26"/>
                    <a:pt x="46" y="45"/>
                    <a:pt x="71" y="71"/>
                  </a:cubicBezTo>
                </a:path>
              </a:pathLst>
            </a:custGeom>
            <a:noFill/>
            <a:ln w="2550" cap="rnd" cmpd="sng">
              <a:solidFill>
                <a:schemeClr val="accent3"/>
              </a:solidFill>
              <a:prstDash val="solid"/>
              <a:round/>
              <a:headEnd type="none" w="sm" len="sm"/>
              <a:tailEnd type="none" w="sm" len="sm"/>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sp>
          <p:nvSpPr>
            <p:cNvPr id="628" name="Google Shape;628;p27">
              <a:extLst>
                <a:ext uri="{FF2B5EF4-FFF2-40B4-BE49-F238E27FC236}">
                  <a16:creationId xmlns:a16="http://schemas.microsoft.com/office/drawing/2014/main" id="{6FC1B382-9E3B-56E0-6DAC-9FEF6EEF8B95}"/>
                </a:ext>
              </a:extLst>
            </p:cNvPr>
            <p:cNvSpPr/>
            <p:nvPr/>
          </p:nvSpPr>
          <p:spPr>
            <a:xfrm rot="-2202277">
              <a:off x="8550782" y="3954313"/>
              <a:ext cx="654796" cy="100050"/>
            </a:xfrm>
            <a:custGeom>
              <a:avLst/>
              <a:gdLst/>
              <a:ahLst/>
              <a:cxnLst/>
              <a:rect l="l" t="t" r="r" b="b"/>
              <a:pathLst>
                <a:path w="6197" h="955" fill="none" extrusionOk="0">
                  <a:moveTo>
                    <a:pt x="1" y="39"/>
                  </a:moveTo>
                  <a:cubicBezTo>
                    <a:pt x="481" y="423"/>
                    <a:pt x="1473" y="954"/>
                    <a:pt x="3265" y="922"/>
                  </a:cubicBezTo>
                  <a:cubicBezTo>
                    <a:pt x="5006" y="884"/>
                    <a:pt x="5832" y="359"/>
                    <a:pt x="6196" y="0"/>
                  </a:cubicBezTo>
                </a:path>
              </a:pathLst>
            </a:custGeom>
            <a:noFill/>
            <a:ln w="2550" cap="rnd" cmpd="sng">
              <a:solidFill>
                <a:schemeClr val="accent3"/>
              </a:solidFill>
              <a:prstDash val="solid"/>
              <a:round/>
              <a:headEnd type="none" w="sm" len="sm"/>
              <a:tailEnd type="none" w="sm" len="sm"/>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sp>
          <p:nvSpPr>
            <p:cNvPr id="629" name="Google Shape;629;p27">
              <a:extLst>
                <a:ext uri="{FF2B5EF4-FFF2-40B4-BE49-F238E27FC236}">
                  <a16:creationId xmlns:a16="http://schemas.microsoft.com/office/drawing/2014/main" id="{32FAE481-E2C9-B164-BE13-362D8B3D9CB3}"/>
                </a:ext>
              </a:extLst>
            </p:cNvPr>
            <p:cNvSpPr/>
            <p:nvPr/>
          </p:nvSpPr>
          <p:spPr>
            <a:xfrm rot="-2202277">
              <a:off x="9107954" y="3749449"/>
              <a:ext cx="7143" cy="8337"/>
            </a:xfrm>
            <a:custGeom>
              <a:avLst/>
              <a:gdLst/>
              <a:ahLst/>
              <a:cxnLst/>
              <a:rect l="l" t="t" r="r" b="b"/>
              <a:pathLst>
                <a:path w="65" h="78" fill="none" extrusionOk="0">
                  <a:moveTo>
                    <a:pt x="0" y="77"/>
                  </a:moveTo>
                  <a:cubicBezTo>
                    <a:pt x="26" y="51"/>
                    <a:pt x="45" y="26"/>
                    <a:pt x="64" y="0"/>
                  </a:cubicBezTo>
                </a:path>
              </a:pathLst>
            </a:custGeom>
            <a:noFill/>
            <a:ln w="2550" cap="rnd" cmpd="sng">
              <a:solidFill>
                <a:schemeClr val="accent3"/>
              </a:solidFill>
              <a:prstDash val="solid"/>
              <a:round/>
              <a:headEnd type="none" w="sm" len="sm"/>
              <a:tailEnd type="none" w="sm" len="sm"/>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sp>
          <p:nvSpPr>
            <p:cNvPr id="57418" name="Google Shape;630;p27">
              <a:extLst>
                <a:ext uri="{FF2B5EF4-FFF2-40B4-BE49-F238E27FC236}">
                  <a16:creationId xmlns:a16="http://schemas.microsoft.com/office/drawing/2014/main" id="{0A64DB54-E179-F4D1-B5AE-63F66AFC3777}"/>
                </a:ext>
              </a:extLst>
            </p:cNvPr>
            <p:cNvSpPr>
              <a:spLocks noChangeArrowheads="1"/>
            </p:cNvSpPr>
            <p:nvPr/>
          </p:nvSpPr>
          <p:spPr bwMode="auto">
            <a:xfrm rot="-2202277">
              <a:off x="8899813" y="3676575"/>
              <a:ext cx="12245" cy="49401"/>
            </a:xfrm>
            <a:custGeom>
              <a:avLst/>
              <a:gdLst>
                <a:gd name="T0" fmla="*/ 2147483646 w 116"/>
                <a:gd name="T1" fmla="*/ 124672607 h 468"/>
                <a:gd name="T2" fmla="*/ 124678907 w 116"/>
                <a:gd name="T3" fmla="*/ 2147483646 h 468"/>
                <a:gd name="T4" fmla="*/ 0 60000 65536"/>
                <a:gd name="T5" fmla="*/ 0 60000 65536"/>
                <a:gd name="T6" fmla="*/ 0 w 116"/>
                <a:gd name="T7" fmla="*/ 0 h 468"/>
                <a:gd name="T8" fmla="*/ 116 w 116"/>
                <a:gd name="T9" fmla="*/ 468 h 468"/>
              </a:gdLst>
              <a:ahLst/>
              <a:cxnLst>
                <a:cxn ang="T4">
                  <a:pos x="T0" y="T1"/>
                </a:cxn>
                <a:cxn ang="T5">
                  <a:pos x="T2" y="T3"/>
                </a:cxn>
              </a:cxnLst>
              <a:rect l="T6" t="T7" r="T8" b="T9"/>
              <a:pathLst>
                <a:path w="116" h="468" fill="none" extrusionOk="0">
                  <a:moveTo>
                    <a:pt x="116" y="1"/>
                  </a:moveTo>
                  <a:cubicBezTo>
                    <a:pt x="90" y="161"/>
                    <a:pt x="52" y="314"/>
                    <a:pt x="1" y="468"/>
                  </a:cubicBezTo>
                </a:path>
              </a:pathLst>
            </a:custGeom>
            <a:noFill/>
            <a:ln w="1925" cap="rnd">
              <a:solidFill>
                <a:srgbClr val="EEE6D7"/>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p>
              <a:endParaRPr lang="el-GR"/>
            </a:p>
          </p:txBody>
        </p:sp>
        <p:sp>
          <p:nvSpPr>
            <p:cNvPr id="57419" name="Google Shape;631;p27">
              <a:extLst>
                <a:ext uri="{FF2B5EF4-FFF2-40B4-BE49-F238E27FC236}">
                  <a16:creationId xmlns:a16="http://schemas.microsoft.com/office/drawing/2014/main" id="{3F5F5B98-E968-A340-58BC-247E09298BCC}"/>
                </a:ext>
              </a:extLst>
            </p:cNvPr>
            <p:cNvSpPr>
              <a:spLocks noChangeArrowheads="1"/>
            </p:cNvSpPr>
            <p:nvPr/>
          </p:nvSpPr>
          <p:spPr bwMode="auto">
            <a:xfrm rot="-2202277">
              <a:off x="8507983" y="3495587"/>
              <a:ext cx="404809" cy="527684"/>
            </a:xfrm>
            <a:custGeom>
              <a:avLst/>
              <a:gdLst>
                <a:gd name="T0" fmla="*/ 2147483646 w 3835"/>
                <a:gd name="T1" fmla="*/ 2147483646 h 4999"/>
                <a:gd name="T2" fmla="*/ 2147483646 w 3835"/>
                <a:gd name="T3" fmla="*/ 2147483646 h 4999"/>
                <a:gd name="T4" fmla="*/ 2147483646 w 3835"/>
                <a:gd name="T5" fmla="*/ 2147483646 h 4999"/>
                <a:gd name="T6" fmla="*/ 1738311385 w 3835"/>
                <a:gd name="T7" fmla="*/ 2147483646 h 4999"/>
                <a:gd name="T8" fmla="*/ 2147483646 w 3835"/>
                <a:gd name="T9" fmla="*/ 2147483646 h 4999"/>
                <a:gd name="T10" fmla="*/ 2147483646 w 3835"/>
                <a:gd name="T11" fmla="*/ 869190867 h 4999"/>
                <a:gd name="T12" fmla="*/ 2147483646 w 3835"/>
                <a:gd name="T13" fmla="*/ 1613708656 h 4999"/>
                <a:gd name="T14" fmla="*/ 2147483646 w 3835"/>
                <a:gd name="T15" fmla="*/ 2147483646 h 4999"/>
                <a:gd name="T16" fmla="*/ 2147483646 w 3835"/>
                <a:gd name="T17" fmla="*/ 2147483646 h 4999"/>
                <a:gd name="T18" fmla="*/ 2147483646 w 3835"/>
                <a:gd name="T19" fmla="*/ 2147483646 h 49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35"/>
                <a:gd name="T31" fmla="*/ 0 h 4999"/>
                <a:gd name="T32" fmla="*/ 3835 w 3835"/>
                <a:gd name="T33" fmla="*/ 4999 h 49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35" h="4999" fill="none" extrusionOk="0">
                  <a:moveTo>
                    <a:pt x="3470" y="3860"/>
                  </a:moveTo>
                  <a:cubicBezTo>
                    <a:pt x="2996" y="4698"/>
                    <a:pt x="1934" y="4999"/>
                    <a:pt x="1095" y="4532"/>
                  </a:cubicBezTo>
                  <a:cubicBezTo>
                    <a:pt x="679" y="4288"/>
                    <a:pt x="366" y="3904"/>
                    <a:pt x="206" y="3450"/>
                  </a:cubicBezTo>
                  <a:cubicBezTo>
                    <a:pt x="78" y="3111"/>
                    <a:pt x="14" y="2746"/>
                    <a:pt x="14" y="2381"/>
                  </a:cubicBezTo>
                  <a:cubicBezTo>
                    <a:pt x="1" y="1792"/>
                    <a:pt x="180" y="1210"/>
                    <a:pt x="532" y="736"/>
                  </a:cubicBezTo>
                  <a:cubicBezTo>
                    <a:pt x="858" y="307"/>
                    <a:pt x="1345" y="32"/>
                    <a:pt x="1831" y="7"/>
                  </a:cubicBezTo>
                  <a:cubicBezTo>
                    <a:pt x="1921" y="0"/>
                    <a:pt x="2004" y="7"/>
                    <a:pt x="2094" y="13"/>
                  </a:cubicBezTo>
                  <a:cubicBezTo>
                    <a:pt x="2964" y="115"/>
                    <a:pt x="3585" y="896"/>
                    <a:pt x="3751" y="1613"/>
                  </a:cubicBezTo>
                  <a:cubicBezTo>
                    <a:pt x="3809" y="1850"/>
                    <a:pt x="3835" y="2093"/>
                    <a:pt x="3835" y="2343"/>
                  </a:cubicBezTo>
                  <a:cubicBezTo>
                    <a:pt x="3835" y="2452"/>
                    <a:pt x="3835" y="2567"/>
                    <a:pt x="3822" y="2682"/>
                  </a:cubicBezTo>
                </a:path>
              </a:pathLst>
            </a:custGeom>
            <a:noFill/>
            <a:ln w="1925" cap="rnd">
              <a:solidFill>
                <a:srgbClr val="EEE6D7"/>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p>
              <a:endParaRPr lang="el-GR"/>
            </a:p>
          </p:txBody>
        </p:sp>
        <p:sp>
          <p:nvSpPr>
            <p:cNvPr id="57420" name="Google Shape;632;p27">
              <a:extLst>
                <a:ext uri="{FF2B5EF4-FFF2-40B4-BE49-F238E27FC236}">
                  <a16:creationId xmlns:a16="http://schemas.microsoft.com/office/drawing/2014/main" id="{9E5D21C1-8B55-A02D-F9E6-7D95FF0A1716}"/>
                </a:ext>
              </a:extLst>
            </p:cNvPr>
            <p:cNvSpPr>
              <a:spLocks noChangeArrowheads="1"/>
            </p:cNvSpPr>
            <p:nvPr/>
          </p:nvSpPr>
          <p:spPr bwMode="auto">
            <a:xfrm rot="-2202277">
              <a:off x="8515928" y="3534321"/>
              <a:ext cx="362903" cy="437749"/>
            </a:xfrm>
            <a:custGeom>
              <a:avLst/>
              <a:gdLst>
                <a:gd name="T0" fmla="*/ 2147483646 w 3438"/>
                <a:gd name="T1" fmla="*/ 0 h 4147"/>
                <a:gd name="T2" fmla="*/ 2147483646 w 3438"/>
                <a:gd name="T3" fmla="*/ 2147483646 h 4147"/>
                <a:gd name="T4" fmla="*/ 2147483646 w 3438"/>
                <a:gd name="T5" fmla="*/ 2147483646 h 4147"/>
                <a:gd name="T6" fmla="*/ 2147483646 w 3438"/>
                <a:gd name="T7" fmla="*/ 2147483646 h 4147"/>
                <a:gd name="T8" fmla="*/ 2147483646 w 3438"/>
                <a:gd name="T9" fmla="*/ 2147483646 h 4147"/>
                <a:gd name="T10" fmla="*/ 2147483646 w 3438"/>
                <a:gd name="T11" fmla="*/ 2147483646 h 4147"/>
                <a:gd name="T12" fmla="*/ 2147483646 w 3438"/>
                <a:gd name="T13" fmla="*/ 2147483646 h 4147"/>
                <a:gd name="T14" fmla="*/ 2147483646 w 3438"/>
                <a:gd name="T15" fmla="*/ 2147483646 h 4147"/>
                <a:gd name="T16" fmla="*/ 2147483646 w 3438"/>
                <a:gd name="T17" fmla="*/ 2147483646 h 4147"/>
                <a:gd name="T18" fmla="*/ 2147483646 w 3438"/>
                <a:gd name="T19" fmla="*/ 0 h 41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38"/>
                <a:gd name="T31" fmla="*/ 0 h 4147"/>
                <a:gd name="T32" fmla="*/ 3438 w 3438"/>
                <a:gd name="T33" fmla="*/ 4147 h 41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38" h="4147" extrusionOk="0">
                  <a:moveTo>
                    <a:pt x="1772" y="0"/>
                  </a:moveTo>
                  <a:cubicBezTo>
                    <a:pt x="1631" y="0"/>
                    <a:pt x="1489" y="20"/>
                    <a:pt x="1351" y="60"/>
                  </a:cubicBezTo>
                  <a:cubicBezTo>
                    <a:pt x="256" y="386"/>
                    <a:pt x="0" y="1801"/>
                    <a:pt x="237" y="2767"/>
                  </a:cubicBezTo>
                  <a:cubicBezTo>
                    <a:pt x="410" y="3478"/>
                    <a:pt x="1042" y="4146"/>
                    <a:pt x="1805" y="4146"/>
                  </a:cubicBezTo>
                  <a:cubicBezTo>
                    <a:pt x="1832" y="4146"/>
                    <a:pt x="1860" y="4145"/>
                    <a:pt x="1888" y="4143"/>
                  </a:cubicBezTo>
                  <a:cubicBezTo>
                    <a:pt x="2324" y="4118"/>
                    <a:pt x="2720" y="3868"/>
                    <a:pt x="2983" y="3516"/>
                  </a:cubicBezTo>
                  <a:cubicBezTo>
                    <a:pt x="3284" y="3094"/>
                    <a:pt x="3437" y="2582"/>
                    <a:pt x="3424" y="2063"/>
                  </a:cubicBezTo>
                  <a:cubicBezTo>
                    <a:pt x="3424" y="1737"/>
                    <a:pt x="3360" y="1410"/>
                    <a:pt x="3245" y="1110"/>
                  </a:cubicBezTo>
                  <a:cubicBezTo>
                    <a:pt x="3104" y="719"/>
                    <a:pt x="2836" y="393"/>
                    <a:pt x="2477" y="182"/>
                  </a:cubicBezTo>
                  <a:cubicBezTo>
                    <a:pt x="2258" y="60"/>
                    <a:pt x="2016" y="0"/>
                    <a:pt x="1772" y="0"/>
                  </a:cubicBezTo>
                  <a:close/>
                </a:path>
              </a:pathLst>
            </a:custGeom>
            <a:solidFill>
              <a:srgbClr val="EFFBFF">
                <a:alpha val="7097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633" name="Google Shape;633;p27">
              <a:extLst>
                <a:ext uri="{FF2B5EF4-FFF2-40B4-BE49-F238E27FC236}">
                  <a16:creationId xmlns:a16="http://schemas.microsoft.com/office/drawing/2014/main" id="{7510B810-1EFE-5BC8-11F8-1DCD2D00A575}"/>
                </a:ext>
              </a:extLst>
            </p:cNvPr>
            <p:cNvSpPr/>
            <p:nvPr/>
          </p:nvSpPr>
          <p:spPr>
            <a:xfrm rot="-2202277">
              <a:off x="8653169" y="3724436"/>
              <a:ext cx="57146" cy="84566"/>
            </a:xfrm>
            <a:custGeom>
              <a:avLst/>
              <a:gdLst/>
              <a:ahLst/>
              <a:cxnLst/>
              <a:rect l="l" t="t" r="r" b="b"/>
              <a:pathLst>
                <a:path w="539" h="794" fill="none" extrusionOk="0">
                  <a:moveTo>
                    <a:pt x="1" y="0"/>
                  </a:moveTo>
                  <a:lnTo>
                    <a:pt x="538" y="794"/>
                  </a:lnTo>
                </a:path>
              </a:pathLst>
            </a:custGeom>
            <a:noFill/>
            <a:ln w="2550" cap="rnd" cmpd="sng">
              <a:solidFill>
                <a:schemeClr val="accent3"/>
              </a:solidFill>
              <a:prstDash val="solid"/>
              <a:round/>
              <a:headEnd type="none" w="sm" len="sm"/>
              <a:tailEnd type="none" w="sm" len="sm"/>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sp>
          <p:nvSpPr>
            <p:cNvPr id="634" name="Google Shape;634;p27">
              <a:extLst>
                <a:ext uri="{FF2B5EF4-FFF2-40B4-BE49-F238E27FC236}">
                  <a16:creationId xmlns:a16="http://schemas.microsoft.com/office/drawing/2014/main" id="{16561761-97AD-FBB0-A364-58FB083F9345}"/>
                </a:ext>
              </a:extLst>
            </p:cNvPr>
            <p:cNvSpPr/>
            <p:nvPr/>
          </p:nvSpPr>
          <p:spPr>
            <a:xfrm rot="-2202277">
              <a:off x="8673408" y="3688704"/>
              <a:ext cx="40478" cy="65509"/>
            </a:xfrm>
            <a:custGeom>
              <a:avLst/>
              <a:gdLst/>
              <a:ahLst/>
              <a:cxnLst/>
              <a:rect l="l" t="t" r="r" b="b"/>
              <a:pathLst>
                <a:path w="379" h="615" fill="none" extrusionOk="0">
                  <a:moveTo>
                    <a:pt x="1" y="0"/>
                  </a:moveTo>
                  <a:lnTo>
                    <a:pt x="378" y="615"/>
                  </a:lnTo>
                </a:path>
              </a:pathLst>
            </a:custGeom>
            <a:noFill/>
            <a:ln w="2550" cap="rnd" cmpd="sng">
              <a:solidFill>
                <a:schemeClr val="accent3"/>
              </a:solidFill>
              <a:prstDash val="solid"/>
              <a:round/>
              <a:headEnd type="none" w="sm" len="sm"/>
              <a:tailEnd type="none" w="sm" len="sm"/>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sp>
          <p:nvSpPr>
            <p:cNvPr id="635" name="Google Shape;635;p27">
              <a:extLst>
                <a:ext uri="{FF2B5EF4-FFF2-40B4-BE49-F238E27FC236}">
                  <a16:creationId xmlns:a16="http://schemas.microsoft.com/office/drawing/2014/main" id="{949058B4-D1EF-1212-6B74-7473F557A47B}"/>
                </a:ext>
              </a:extLst>
            </p:cNvPr>
            <p:cNvSpPr/>
            <p:nvPr/>
          </p:nvSpPr>
          <p:spPr>
            <a:xfrm rot="-2202277">
              <a:off x="8481731" y="4003146"/>
              <a:ext cx="17858" cy="122680"/>
            </a:xfrm>
            <a:custGeom>
              <a:avLst/>
              <a:gdLst/>
              <a:ahLst/>
              <a:cxnLst/>
              <a:rect l="l" t="t" r="r" b="b"/>
              <a:pathLst>
                <a:path w="174" h="1160" fill="none" extrusionOk="0">
                  <a:moveTo>
                    <a:pt x="1" y="1159"/>
                  </a:moveTo>
                  <a:lnTo>
                    <a:pt x="174" y="1"/>
                  </a:lnTo>
                </a:path>
              </a:pathLst>
            </a:custGeom>
            <a:noFill/>
            <a:ln w="2075" cap="rnd" cmpd="sng">
              <a:solidFill>
                <a:schemeClr val="accent3"/>
              </a:solidFill>
              <a:prstDash val="solid"/>
              <a:round/>
              <a:headEnd type="none" w="sm" len="sm"/>
              <a:tailEnd type="none" w="sm" len="sm"/>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sp>
          <p:nvSpPr>
            <p:cNvPr id="636" name="Google Shape;636;p27">
              <a:extLst>
                <a:ext uri="{FF2B5EF4-FFF2-40B4-BE49-F238E27FC236}">
                  <a16:creationId xmlns:a16="http://schemas.microsoft.com/office/drawing/2014/main" id="{99EA878A-B79E-849B-AA4A-EF8CEE97F0B2}"/>
                </a:ext>
              </a:extLst>
            </p:cNvPr>
            <p:cNvSpPr/>
            <p:nvPr/>
          </p:nvSpPr>
          <p:spPr>
            <a:xfrm rot="-2202277">
              <a:off x="8440063" y="3961459"/>
              <a:ext cx="7143" cy="27394"/>
            </a:xfrm>
            <a:custGeom>
              <a:avLst/>
              <a:gdLst/>
              <a:ahLst/>
              <a:cxnLst/>
              <a:rect l="l" t="t" r="r" b="b"/>
              <a:pathLst>
                <a:path w="65" h="257" fill="none" extrusionOk="0">
                  <a:moveTo>
                    <a:pt x="1" y="256"/>
                  </a:moveTo>
                  <a:cubicBezTo>
                    <a:pt x="20" y="173"/>
                    <a:pt x="39" y="84"/>
                    <a:pt x="65" y="0"/>
                  </a:cubicBezTo>
                </a:path>
              </a:pathLst>
            </a:custGeom>
            <a:noFill/>
            <a:ln w="2075" cap="rnd" cmpd="sng">
              <a:solidFill>
                <a:schemeClr val="accent3"/>
              </a:solidFill>
              <a:prstDash val="solid"/>
              <a:round/>
              <a:headEnd type="none" w="sm" len="sm"/>
              <a:tailEnd type="none" w="sm" len="sm"/>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sp>
          <p:nvSpPr>
            <p:cNvPr id="637" name="Google Shape;637;p27">
              <a:extLst>
                <a:ext uri="{FF2B5EF4-FFF2-40B4-BE49-F238E27FC236}">
                  <a16:creationId xmlns:a16="http://schemas.microsoft.com/office/drawing/2014/main" id="{8C90D86F-DE75-9EFD-94B5-1D2A829074E0}"/>
                </a:ext>
              </a:extLst>
            </p:cNvPr>
            <p:cNvSpPr/>
            <p:nvPr/>
          </p:nvSpPr>
          <p:spPr>
            <a:xfrm rot="-2202277">
              <a:off x="8817463" y="3409994"/>
              <a:ext cx="17858" cy="88139"/>
            </a:xfrm>
            <a:custGeom>
              <a:avLst/>
              <a:gdLst/>
              <a:ahLst/>
              <a:cxnLst/>
              <a:rect l="l" t="t" r="r" b="b"/>
              <a:pathLst>
                <a:path w="168" h="839" fill="none" extrusionOk="0">
                  <a:moveTo>
                    <a:pt x="1" y="0"/>
                  </a:moveTo>
                  <a:cubicBezTo>
                    <a:pt x="58" y="282"/>
                    <a:pt x="109" y="557"/>
                    <a:pt x="167" y="839"/>
                  </a:cubicBezTo>
                </a:path>
              </a:pathLst>
            </a:custGeom>
            <a:noFill/>
            <a:ln w="2075" cap="rnd" cmpd="sng">
              <a:solidFill>
                <a:schemeClr val="accent3"/>
              </a:solidFill>
              <a:prstDash val="solid"/>
              <a:round/>
              <a:headEnd type="none" w="sm" len="sm"/>
              <a:tailEnd type="none" w="sm" len="sm"/>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sp>
          <p:nvSpPr>
            <p:cNvPr id="638" name="Google Shape;638;p27">
              <a:extLst>
                <a:ext uri="{FF2B5EF4-FFF2-40B4-BE49-F238E27FC236}">
                  <a16:creationId xmlns:a16="http://schemas.microsoft.com/office/drawing/2014/main" id="{6F234C96-60CE-A2C7-DDBE-9D8675A4DB6D}"/>
                </a:ext>
              </a:extLst>
            </p:cNvPr>
            <p:cNvSpPr/>
            <p:nvPr/>
          </p:nvSpPr>
          <p:spPr>
            <a:xfrm rot="-2202277">
              <a:off x="8884133" y="3498133"/>
              <a:ext cx="4762" cy="23821"/>
            </a:xfrm>
            <a:custGeom>
              <a:avLst/>
              <a:gdLst/>
              <a:ahLst/>
              <a:cxnLst/>
              <a:rect l="l" t="t" r="r" b="b"/>
              <a:pathLst>
                <a:path w="46" h="219" fill="none" extrusionOk="0">
                  <a:moveTo>
                    <a:pt x="0" y="1"/>
                  </a:moveTo>
                  <a:cubicBezTo>
                    <a:pt x="13" y="71"/>
                    <a:pt x="26" y="142"/>
                    <a:pt x="45" y="218"/>
                  </a:cubicBezTo>
                </a:path>
              </a:pathLst>
            </a:custGeom>
            <a:noFill/>
            <a:ln w="2075" cap="rnd" cmpd="sng">
              <a:solidFill>
                <a:schemeClr val="accent3"/>
              </a:solidFill>
              <a:prstDash val="solid"/>
              <a:round/>
              <a:headEnd type="none" w="sm" len="sm"/>
              <a:tailEnd type="none" w="sm" len="sm"/>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sp>
          <p:nvSpPr>
            <p:cNvPr id="57427" name="Google Shape;639;p27">
              <a:extLst>
                <a:ext uri="{FF2B5EF4-FFF2-40B4-BE49-F238E27FC236}">
                  <a16:creationId xmlns:a16="http://schemas.microsoft.com/office/drawing/2014/main" id="{3B2372F0-4A23-0073-1CF8-07E281B2584B}"/>
                </a:ext>
              </a:extLst>
            </p:cNvPr>
            <p:cNvSpPr>
              <a:spLocks noChangeArrowheads="1"/>
            </p:cNvSpPr>
            <p:nvPr/>
          </p:nvSpPr>
          <p:spPr bwMode="auto">
            <a:xfrm rot="-2202277">
              <a:off x="7964359" y="2972835"/>
              <a:ext cx="697411" cy="564841"/>
            </a:xfrm>
            <a:custGeom>
              <a:avLst/>
              <a:gdLst>
                <a:gd name="T0" fmla="*/ 2147483646 w 6607"/>
                <a:gd name="T1" fmla="*/ 0 h 5351"/>
                <a:gd name="T2" fmla="*/ 2147483646 w 6607"/>
                <a:gd name="T3" fmla="*/ 2147483646 h 5351"/>
                <a:gd name="T4" fmla="*/ 2147483646 w 6607"/>
                <a:gd name="T5" fmla="*/ 2147483646 h 5351"/>
                <a:gd name="T6" fmla="*/ 2147483646 w 6607"/>
                <a:gd name="T7" fmla="*/ 2147483646 h 5351"/>
                <a:gd name="T8" fmla="*/ 2147483646 w 6607"/>
                <a:gd name="T9" fmla="*/ 2147483646 h 5351"/>
                <a:gd name="T10" fmla="*/ 2147483646 w 6607"/>
                <a:gd name="T11" fmla="*/ 2147483646 h 5351"/>
                <a:gd name="T12" fmla="*/ 2147483646 w 6607"/>
                <a:gd name="T13" fmla="*/ 2147483646 h 5351"/>
                <a:gd name="T14" fmla="*/ 2147483646 w 6607"/>
                <a:gd name="T15" fmla="*/ 2147483646 h 5351"/>
                <a:gd name="T16" fmla="*/ 2147483646 w 6607"/>
                <a:gd name="T17" fmla="*/ 2147483646 h 5351"/>
                <a:gd name="T18" fmla="*/ 2147483646 w 6607"/>
                <a:gd name="T19" fmla="*/ 0 h 5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07"/>
                <a:gd name="T31" fmla="*/ 0 h 5351"/>
                <a:gd name="T32" fmla="*/ 6607 w 6607"/>
                <a:gd name="T33" fmla="*/ 5351 h 53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07" h="5351" extrusionOk="0">
                  <a:moveTo>
                    <a:pt x="3226" y="0"/>
                  </a:moveTo>
                  <a:cubicBezTo>
                    <a:pt x="2820" y="0"/>
                    <a:pt x="2417" y="61"/>
                    <a:pt x="2036" y="194"/>
                  </a:cubicBezTo>
                  <a:cubicBezTo>
                    <a:pt x="750" y="649"/>
                    <a:pt x="1" y="1634"/>
                    <a:pt x="20" y="2633"/>
                  </a:cubicBezTo>
                  <a:cubicBezTo>
                    <a:pt x="57" y="3992"/>
                    <a:pt x="1329" y="5350"/>
                    <a:pt x="2987" y="5350"/>
                  </a:cubicBezTo>
                  <a:cubicBezTo>
                    <a:pt x="3070" y="5350"/>
                    <a:pt x="3154" y="5347"/>
                    <a:pt x="3240" y="5340"/>
                  </a:cubicBezTo>
                  <a:cubicBezTo>
                    <a:pt x="3374" y="5327"/>
                    <a:pt x="3508" y="5334"/>
                    <a:pt x="3636" y="5327"/>
                  </a:cubicBezTo>
                  <a:cubicBezTo>
                    <a:pt x="4884" y="5212"/>
                    <a:pt x="6088" y="4399"/>
                    <a:pt x="6401" y="3145"/>
                  </a:cubicBezTo>
                  <a:cubicBezTo>
                    <a:pt x="6606" y="2306"/>
                    <a:pt x="6401" y="1442"/>
                    <a:pt x="5742" y="853"/>
                  </a:cubicBezTo>
                  <a:cubicBezTo>
                    <a:pt x="5332" y="508"/>
                    <a:pt x="4852" y="264"/>
                    <a:pt x="4334" y="143"/>
                  </a:cubicBezTo>
                  <a:cubicBezTo>
                    <a:pt x="3973" y="51"/>
                    <a:pt x="3598" y="0"/>
                    <a:pt x="3226" y="0"/>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428" name="Google Shape;640;p27">
              <a:extLst>
                <a:ext uri="{FF2B5EF4-FFF2-40B4-BE49-F238E27FC236}">
                  <a16:creationId xmlns:a16="http://schemas.microsoft.com/office/drawing/2014/main" id="{B950B2BC-B989-9A48-A50B-668C0BB9D25C}"/>
                </a:ext>
              </a:extLst>
            </p:cNvPr>
            <p:cNvSpPr>
              <a:spLocks noChangeArrowheads="1"/>
            </p:cNvSpPr>
            <p:nvPr/>
          </p:nvSpPr>
          <p:spPr bwMode="auto">
            <a:xfrm rot="-2202277">
              <a:off x="8032380" y="3028905"/>
              <a:ext cx="559449" cy="452421"/>
            </a:xfrm>
            <a:custGeom>
              <a:avLst/>
              <a:gdLst>
                <a:gd name="T0" fmla="*/ 2147483646 w 5300"/>
                <a:gd name="T1" fmla="*/ 124673020 h 4286"/>
                <a:gd name="T2" fmla="*/ 2147483646 w 5300"/>
                <a:gd name="T3" fmla="*/ 2147483646 h 4286"/>
                <a:gd name="T4" fmla="*/ 2147483646 w 5300"/>
                <a:gd name="T5" fmla="*/ 2147483646 h 4286"/>
                <a:gd name="T6" fmla="*/ 2147483646 w 5300"/>
                <a:gd name="T7" fmla="*/ 2147483646 h 4286"/>
                <a:gd name="T8" fmla="*/ 2147483646 w 5300"/>
                <a:gd name="T9" fmla="*/ 2147483646 h 4286"/>
                <a:gd name="T10" fmla="*/ 2147483646 w 5300"/>
                <a:gd name="T11" fmla="*/ 2147483646 h 4286"/>
                <a:gd name="T12" fmla="*/ 2147483646 w 5300"/>
                <a:gd name="T13" fmla="*/ 2147483646 h 4286"/>
                <a:gd name="T14" fmla="*/ 2147483646 w 5300"/>
                <a:gd name="T15" fmla="*/ 2147483646 h 4286"/>
                <a:gd name="T16" fmla="*/ 2147483646 w 5300"/>
                <a:gd name="T17" fmla="*/ 2147483646 h 4286"/>
                <a:gd name="T18" fmla="*/ 2147483646 w 5300"/>
                <a:gd name="T19" fmla="*/ 2147483646 h 4286"/>
                <a:gd name="T20" fmla="*/ 2147483646 w 5300"/>
                <a:gd name="T21" fmla="*/ 2147483646 h 4286"/>
                <a:gd name="T22" fmla="*/ 2147483646 w 5300"/>
                <a:gd name="T23" fmla="*/ 124673020 h 42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00"/>
                <a:gd name="T37" fmla="*/ 0 h 4286"/>
                <a:gd name="T38" fmla="*/ 5300 w 5300"/>
                <a:gd name="T39" fmla="*/ 4286 h 428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00" h="4286" extrusionOk="0">
                  <a:moveTo>
                    <a:pt x="2622" y="1"/>
                  </a:moveTo>
                  <a:cubicBezTo>
                    <a:pt x="2288" y="1"/>
                    <a:pt x="1954" y="54"/>
                    <a:pt x="1632" y="161"/>
                  </a:cubicBezTo>
                  <a:cubicBezTo>
                    <a:pt x="602" y="519"/>
                    <a:pt x="0" y="1313"/>
                    <a:pt x="20" y="2107"/>
                  </a:cubicBezTo>
                  <a:cubicBezTo>
                    <a:pt x="44" y="3196"/>
                    <a:pt x="1063" y="4285"/>
                    <a:pt x="2391" y="4285"/>
                  </a:cubicBezTo>
                  <a:cubicBezTo>
                    <a:pt x="2459" y="4285"/>
                    <a:pt x="2529" y="4282"/>
                    <a:pt x="2599" y="4276"/>
                  </a:cubicBezTo>
                  <a:cubicBezTo>
                    <a:pt x="2622" y="4275"/>
                    <a:pt x="2646" y="4274"/>
                    <a:pt x="2669" y="4274"/>
                  </a:cubicBezTo>
                  <a:cubicBezTo>
                    <a:pt x="2712" y="4274"/>
                    <a:pt x="2755" y="4276"/>
                    <a:pt x="2799" y="4276"/>
                  </a:cubicBezTo>
                  <a:cubicBezTo>
                    <a:pt x="2839" y="4276"/>
                    <a:pt x="2879" y="4275"/>
                    <a:pt x="2919" y="4270"/>
                  </a:cubicBezTo>
                  <a:cubicBezTo>
                    <a:pt x="3917" y="4180"/>
                    <a:pt x="4877" y="3534"/>
                    <a:pt x="5127" y="2529"/>
                  </a:cubicBezTo>
                  <a:cubicBezTo>
                    <a:pt x="5300" y="1851"/>
                    <a:pt x="5127" y="1159"/>
                    <a:pt x="4602" y="686"/>
                  </a:cubicBezTo>
                  <a:cubicBezTo>
                    <a:pt x="4276" y="411"/>
                    <a:pt x="3885" y="219"/>
                    <a:pt x="3469" y="116"/>
                  </a:cubicBezTo>
                  <a:cubicBezTo>
                    <a:pt x="3192" y="39"/>
                    <a:pt x="2907" y="1"/>
                    <a:pt x="2622" y="1"/>
                  </a:cubicBezTo>
                  <a:close/>
                </a:path>
              </a:pathLst>
            </a:custGeom>
            <a:solidFill>
              <a:srgbClr val="EFFBFF">
                <a:alpha val="7097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641" name="Google Shape;641;p27">
              <a:extLst>
                <a:ext uri="{FF2B5EF4-FFF2-40B4-BE49-F238E27FC236}">
                  <a16:creationId xmlns:a16="http://schemas.microsoft.com/office/drawing/2014/main" id="{181B5794-6A66-8453-D33E-79480D0BF63F}"/>
                </a:ext>
              </a:extLst>
            </p:cNvPr>
            <p:cNvSpPr/>
            <p:nvPr/>
          </p:nvSpPr>
          <p:spPr>
            <a:xfrm rot="-2202195">
              <a:off x="8304341" y="3039572"/>
              <a:ext cx="261918" cy="157221"/>
            </a:xfrm>
            <a:custGeom>
              <a:avLst/>
              <a:gdLst/>
              <a:ahLst/>
              <a:cxnLst/>
              <a:rect l="l" t="t" r="r" b="b"/>
              <a:pathLst>
                <a:path w="2900" h="1486" extrusionOk="0">
                  <a:moveTo>
                    <a:pt x="1447" y="1"/>
                  </a:moveTo>
                  <a:cubicBezTo>
                    <a:pt x="647" y="1"/>
                    <a:pt x="0" y="334"/>
                    <a:pt x="0" y="743"/>
                  </a:cubicBezTo>
                  <a:cubicBezTo>
                    <a:pt x="0" y="1153"/>
                    <a:pt x="647" y="1486"/>
                    <a:pt x="1447" y="1486"/>
                  </a:cubicBezTo>
                  <a:cubicBezTo>
                    <a:pt x="2247" y="1486"/>
                    <a:pt x="2900" y="1153"/>
                    <a:pt x="2900" y="743"/>
                  </a:cubicBezTo>
                  <a:cubicBezTo>
                    <a:pt x="2900" y="334"/>
                    <a:pt x="2247" y="1"/>
                    <a:pt x="1447" y="1"/>
                  </a:cubicBezTo>
                  <a:close/>
                </a:path>
              </a:pathLst>
            </a:custGeom>
            <a:solidFill>
              <a:schemeClr val="accent3"/>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sp>
          <p:nvSpPr>
            <p:cNvPr id="642" name="Google Shape;642;p27">
              <a:extLst>
                <a:ext uri="{FF2B5EF4-FFF2-40B4-BE49-F238E27FC236}">
                  <a16:creationId xmlns:a16="http://schemas.microsoft.com/office/drawing/2014/main" id="{230E6912-2550-1E55-58CE-C08196A608CF}"/>
                </a:ext>
              </a:extLst>
            </p:cNvPr>
            <p:cNvSpPr/>
            <p:nvPr/>
          </p:nvSpPr>
          <p:spPr>
            <a:xfrm rot="-2202195">
              <a:off x="8007897" y="3261111"/>
              <a:ext cx="261918" cy="156030"/>
            </a:xfrm>
            <a:custGeom>
              <a:avLst/>
              <a:gdLst/>
              <a:ahLst/>
              <a:cxnLst/>
              <a:rect l="l" t="t" r="r" b="b"/>
              <a:pathLst>
                <a:path w="2900" h="1486" extrusionOk="0">
                  <a:moveTo>
                    <a:pt x="1453" y="1"/>
                  </a:moveTo>
                  <a:cubicBezTo>
                    <a:pt x="653" y="1"/>
                    <a:pt x="0" y="334"/>
                    <a:pt x="0" y="743"/>
                  </a:cubicBezTo>
                  <a:cubicBezTo>
                    <a:pt x="0" y="1153"/>
                    <a:pt x="653" y="1486"/>
                    <a:pt x="1453" y="1486"/>
                  </a:cubicBezTo>
                  <a:cubicBezTo>
                    <a:pt x="2253" y="1486"/>
                    <a:pt x="2900" y="1153"/>
                    <a:pt x="2900" y="743"/>
                  </a:cubicBezTo>
                  <a:cubicBezTo>
                    <a:pt x="2900" y="334"/>
                    <a:pt x="2253" y="1"/>
                    <a:pt x="1453" y="1"/>
                  </a:cubicBezTo>
                  <a:close/>
                </a:path>
              </a:pathLst>
            </a:custGeom>
            <a:solidFill>
              <a:schemeClr val="accent3"/>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sp>
          <p:nvSpPr>
            <p:cNvPr id="57431" name="Google Shape;643;p27">
              <a:extLst>
                <a:ext uri="{FF2B5EF4-FFF2-40B4-BE49-F238E27FC236}">
                  <a16:creationId xmlns:a16="http://schemas.microsoft.com/office/drawing/2014/main" id="{A969CD2C-E188-C8FC-B90B-7AAF705F2FC2}"/>
                </a:ext>
              </a:extLst>
            </p:cNvPr>
            <p:cNvSpPr>
              <a:spLocks noChangeArrowheads="1"/>
            </p:cNvSpPr>
            <p:nvPr/>
          </p:nvSpPr>
          <p:spPr bwMode="auto">
            <a:xfrm rot="-2202277">
              <a:off x="8357227" y="3151262"/>
              <a:ext cx="42645" cy="36629"/>
            </a:xfrm>
            <a:custGeom>
              <a:avLst/>
              <a:gdLst>
                <a:gd name="T0" fmla="*/ 2147483646 w 404"/>
                <a:gd name="T1" fmla="*/ 124675932 h 347"/>
                <a:gd name="T2" fmla="*/ 2147483646 w 404"/>
                <a:gd name="T3" fmla="*/ 2147483646 h 347"/>
                <a:gd name="T4" fmla="*/ 2147483646 w 404"/>
                <a:gd name="T5" fmla="*/ 2147483646 h 347"/>
                <a:gd name="T6" fmla="*/ 2147483646 w 404"/>
                <a:gd name="T7" fmla="*/ 2147483646 h 347"/>
                <a:gd name="T8" fmla="*/ 2147483646 w 404"/>
                <a:gd name="T9" fmla="*/ 124675932 h 347"/>
                <a:gd name="T10" fmla="*/ 0 60000 65536"/>
                <a:gd name="T11" fmla="*/ 0 60000 65536"/>
                <a:gd name="T12" fmla="*/ 0 60000 65536"/>
                <a:gd name="T13" fmla="*/ 0 60000 65536"/>
                <a:gd name="T14" fmla="*/ 0 60000 65536"/>
                <a:gd name="T15" fmla="*/ 0 w 404"/>
                <a:gd name="T16" fmla="*/ 0 h 347"/>
                <a:gd name="T17" fmla="*/ 404 w 404"/>
                <a:gd name="T18" fmla="*/ 347 h 347"/>
              </a:gdLst>
              <a:ahLst/>
              <a:cxnLst>
                <a:cxn ang="T10">
                  <a:pos x="T0" y="T1"/>
                </a:cxn>
                <a:cxn ang="T11">
                  <a:pos x="T2" y="T3"/>
                </a:cxn>
                <a:cxn ang="T12">
                  <a:pos x="T4" y="T5"/>
                </a:cxn>
                <a:cxn ang="T13">
                  <a:pos x="T6" y="T7"/>
                </a:cxn>
                <a:cxn ang="T14">
                  <a:pos x="T8" y="T9"/>
                </a:cxn>
              </a:cxnLst>
              <a:rect l="T15" t="T16" r="T17" b="T18"/>
              <a:pathLst>
                <a:path w="404" h="347" extrusionOk="0">
                  <a:moveTo>
                    <a:pt x="231" y="1"/>
                  </a:moveTo>
                  <a:cubicBezTo>
                    <a:pt x="77" y="1"/>
                    <a:pt x="0" y="187"/>
                    <a:pt x="109" y="295"/>
                  </a:cubicBezTo>
                  <a:cubicBezTo>
                    <a:pt x="144" y="331"/>
                    <a:pt x="188" y="346"/>
                    <a:pt x="230" y="346"/>
                  </a:cubicBezTo>
                  <a:cubicBezTo>
                    <a:pt x="319" y="346"/>
                    <a:pt x="404" y="278"/>
                    <a:pt x="404" y="174"/>
                  </a:cubicBezTo>
                  <a:cubicBezTo>
                    <a:pt x="404" y="78"/>
                    <a:pt x="327" y="1"/>
                    <a:pt x="231" y="1"/>
                  </a:cubicBezTo>
                  <a:close/>
                </a:path>
              </a:pathLst>
            </a:cu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432" name="Google Shape;644;p27">
              <a:extLst>
                <a:ext uri="{FF2B5EF4-FFF2-40B4-BE49-F238E27FC236}">
                  <a16:creationId xmlns:a16="http://schemas.microsoft.com/office/drawing/2014/main" id="{4F4CD1EE-D5F7-9465-0309-5B90CABB4A4D}"/>
                </a:ext>
              </a:extLst>
            </p:cNvPr>
            <p:cNvSpPr>
              <a:spLocks noChangeArrowheads="1"/>
            </p:cNvSpPr>
            <p:nvPr/>
          </p:nvSpPr>
          <p:spPr bwMode="auto">
            <a:xfrm rot="-2202277">
              <a:off x="8170427" y="3290754"/>
              <a:ext cx="42011" cy="36629"/>
            </a:xfrm>
            <a:custGeom>
              <a:avLst/>
              <a:gdLst>
                <a:gd name="T0" fmla="*/ 2147483646 w 398"/>
                <a:gd name="T1" fmla="*/ 124675932 h 347"/>
                <a:gd name="T2" fmla="*/ 2147483646 w 398"/>
                <a:gd name="T3" fmla="*/ 2147483646 h 347"/>
                <a:gd name="T4" fmla="*/ 2147483646 w 398"/>
                <a:gd name="T5" fmla="*/ 2147483646 h 347"/>
                <a:gd name="T6" fmla="*/ 2147483646 w 398"/>
                <a:gd name="T7" fmla="*/ 2147483646 h 347"/>
                <a:gd name="T8" fmla="*/ 2147483646 w 398"/>
                <a:gd name="T9" fmla="*/ 124675932 h 347"/>
                <a:gd name="T10" fmla="*/ 0 60000 65536"/>
                <a:gd name="T11" fmla="*/ 0 60000 65536"/>
                <a:gd name="T12" fmla="*/ 0 60000 65536"/>
                <a:gd name="T13" fmla="*/ 0 60000 65536"/>
                <a:gd name="T14" fmla="*/ 0 60000 65536"/>
                <a:gd name="T15" fmla="*/ 0 w 398"/>
                <a:gd name="T16" fmla="*/ 0 h 347"/>
                <a:gd name="T17" fmla="*/ 398 w 398"/>
                <a:gd name="T18" fmla="*/ 347 h 347"/>
              </a:gdLst>
              <a:ahLst/>
              <a:cxnLst>
                <a:cxn ang="T10">
                  <a:pos x="T0" y="T1"/>
                </a:cxn>
                <a:cxn ang="T11">
                  <a:pos x="T2" y="T3"/>
                </a:cxn>
                <a:cxn ang="T12">
                  <a:pos x="T4" y="T5"/>
                </a:cxn>
                <a:cxn ang="T13">
                  <a:pos x="T6" y="T7"/>
                </a:cxn>
                <a:cxn ang="T14">
                  <a:pos x="T8" y="T9"/>
                </a:cxn>
              </a:cxnLst>
              <a:rect l="T15" t="T16" r="T17" b="T18"/>
              <a:pathLst>
                <a:path w="398" h="347" extrusionOk="0">
                  <a:moveTo>
                    <a:pt x="224" y="1"/>
                  </a:moveTo>
                  <a:cubicBezTo>
                    <a:pt x="71" y="1"/>
                    <a:pt x="0" y="187"/>
                    <a:pt x="103" y="295"/>
                  </a:cubicBezTo>
                  <a:cubicBezTo>
                    <a:pt x="138" y="331"/>
                    <a:pt x="181" y="346"/>
                    <a:pt x="224" y="346"/>
                  </a:cubicBezTo>
                  <a:cubicBezTo>
                    <a:pt x="312" y="346"/>
                    <a:pt x="397" y="278"/>
                    <a:pt x="397" y="174"/>
                  </a:cubicBezTo>
                  <a:cubicBezTo>
                    <a:pt x="397" y="78"/>
                    <a:pt x="320" y="1"/>
                    <a:pt x="224" y="1"/>
                  </a:cubicBezTo>
                  <a:close/>
                </a:path>
              </a:pathLst>
            </a:cu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433" name="Google Shape;645;p27">
              <a:extLst>
                <a:ext uri="{FF2B5EF4-FFF2-40B4-BE49-F238E27FC236}">
                  <a16:creationId xmlns:a16="http://schemas.microsoft.com/office/drawing/2014/main" id="{A21EB5E7-AF9F-8FB8-68D4-73C41E1C4D58}"/>
                </a:ext>
              </a:extLst>
            </p:cNvPr>
            <p:cNvSpPr>
              <a:spLocks noChangeArrowheads="1"/>
            </p:cNvSpPr>
            <p:nvPr/>
          </p:nvSpPr>
          <p:spPr bwMode="auto">
            <a:xfrm rot="-2202277">
              <a:off x="8283988" y="3243690"/>
              <a:ext cx="58900" cy="43384"/>
            </a:xfrm>
            <a:custGeom>
              <a:avLst/>
              <a:gdLst>
                <a:gd name="T0" fmla="*/ 2147483646 w 558"/>
                <a:gd name="T1" fmla="*/ 0 h 411"/>
                <a:gd name="T2" fmla="*/ 124667550 w 558"/>
                <a:gd name="T3" fmla="*/ 2147483646 h 411"/>
                <a:gd name="T4" fmla="*/ 2147483646 w 558"/>
                <a:gd name="T5" fmla="*/ 2147483646 h 411"/>
                <a:gd name="T6" fmla="*/ 2147483646 w 558"/>
                <a:gd name="T7" fmla="*/ 2147483646 h 411"/>
                <a:gd name="T8" fmla="*/ 2147483646 w 558"/>
                <a:gd name="T9" fmla="*/ 0 h 411"/>
                <a:gd name="T10" fmla="*/ 0 60000 65536"/>
                <a:gd name="T11" fmla="*/ 0 60000 65536"/>
                <a:gd name="T12" fmla="*/ 0 60000 65536"/>
                <a:gd name="T13" fmla="*/ 0 60000 65536"/>
                <a:gd name="T14" fmla="*/ 0 60000 65536"/>
                <a:gd name="T15" fmla="*/ 0 w 558"/>
                <a:gd name="T16" fmla="*/ 0 h 411"/>
                <a:gd name="T17" fmla="*/ 558 w 558"/>
                <a:gd name="T18" fmla="*/ 411 h 411"/>
              </a:gdLst>
              <a:ahLst/>
              <a:cxnLst>
                <a:cxn ang="T10">
                  <a:pos x="T0" y="T1"/>
                </a:cxn>
                <a:cxn ang="T11">
                  <a:pos x="T2" y="T3"/>
                </a:cxn>
                <a:cxn ang="T12">
                  <a:pos x="T4" y="T5"/>
                </a:cxn>
                <a:cxn ang="T13">
                  <a:pos x="T6" y="T7"/>
                </a:cxn>
                <a:cxn ang="T14">
                  <a:pos x="T8" y="T9"/>
                </a:cxn>
              </a:cxnLst>
              <a:rect l="T15" t="T16" r="T17" b="T18"/>
              <a:pathLst>
                <a:path w="558" h="411" extrusionOk="0">
                  <a:moveTo>
                    <a:pt x="282" y="0"/>
                  </a:moveTo>
                  <a:cubicBezTo>
                    <a:pt x="129" y="0"/>
                    <a:pt x="1" y="96"/>
                    <a:pt x="1" y="205"/>
                  </a:cubicBezTo>
                  <a:cubicBezTo>
                    <a:pt x="1" y="320"/>
                    <a:pt x="129" y="410"/>
                    <a:pt x="282" y="410"/>
                  </a:cubicBezTo>
                  <a:cubicBezTo>
                    <a:pt x="436" y="410"/>
                    <a:pt x="558" y="320"/>
                    <a:pt x="558" y="205"/>
                  </a:cubicBezTo>
                  <a:cubicBezTo>
                    <a:pt x="558" y="96"/>
                    <a:pt x="436" y="0"/>
                    <a:pt x="282" y="0"/>
                  </a:cubicBezTo>
                  <a:close/>
                </a:path>
              </a:pathLst>
            </a:cu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434" name="Google Shape;646;p27">
              <a:extLst>
                <a:ext uri="{FF2B5EF4-FFF2-40B4-BE49-F238E27FC236}">
                  <a16:creationId xmlns:a16="http://schemas.microsoft.com/office/drawing/2014/main" id="{9E1A1B9D-09E3-3F1F-6DDF-8951B2317B53}"/>
                </a:ext>
              </a:extLst>
            </p:cNvPr>
            <p:cNvSpPr>
              <a:spLocks noChangeArrowheads="1"/>
            </p:cNvSpPr>
            <p:nvPr/>
          </p:nvSpPr>
          <p:spPr bwMode="auto">
            <a:xfrm rot="-2202277">
              <a:off x="8295788" y="3295152"/>
              <a:ext cx="95423" cy="21112"/>
            </a:xfrm>
            <a:custGeom>
              <a:avLst/>
              <a:gdLst>
                <a:gd name="T0" fmla="*/ 124669622 w 904"/>
                <a:gd name="T1" fmla="*/ 124678077 h 200"/>
                <a:gd name="T2" fmla="*/ 2147483646 w 904"/>
                <a:gd name="T3" fmla="*/ 2147483646 h 200"/>
                <a:gd name="T4" fmla="*/ 0 60000 65536"/>
                <a:gd name="T5" fmla="*/ 0 60000 65536"/>
                <a:gd name="T6" fmla="*/ 0 w 904"/>
                <a:gd name="T7" fmla="*/ 0 h 200"/>
                <a:gd name="T8" fmla="*/ 904 w 904"/>
                <a:gd name="T9" fmla="*/ 200 h 200"/>
              </a:gdLst>
              <a:ahLst/>
              <a:cxnLst>
                <a:cxn ang="T4">
                  <a:pos x="T0" y="T1"/>
                </a:cxn>
                <a:cxn ang="T5">
                  <a:pos x="T2" y="T3"/>
                </a:cxn>
              </a:cxnLst>
              <a:rect l="T6" t="T7" r="T8" b="T9"/>
              <a:pathLst>
                <a:path w="904" h="200" fill="none" extrusionOk="0">
                  <a:moveTo>
                    <a:pt x="1" y="1"/>
                  </a:moveTo>
                  <a:cubicBezTo>
                    <a:pt x="270" y="186"/>
                    <a:pt x="622" y="199"/>
                    <a:pt x="903" y="33"/>
                  </a:cubicBezTo>
                </a:path>
              </a:pathLst>
            </a:custGeom>
            <a:solidFill>
              <a:schemeClr val="tx1"/>
            </a:solidFill>
            <a:ln w="2875" cap="rnd">
              <a:solidFill>
                <a:schemeClr val="tx1"/>
              </a:solidFill>
              <a:round/>
              <a:headEnd type="none" w="sm" len="sm"/>
              <a:tailEnd type="none" w="sm" len="sm"/>
            </a:ln>
          </p:spPr>
          <p:txBody>
            <a:bodyPr lIns="121900" tIns="121900" rIns="121900" bIns="121900" anchor="ctr"/>
            <a:lstStyle/>
            <a:p>
              <a:endParaRPr lang="el-GR"/>
            </a:p>
          </p:txBody>
        </p:sp>
        <p:sp>
          <p:nvSpPr>
            <p:cNvPr id="57435" name="Google Shape;647;p27">
              <a:extLst>
                <a:ext uri="{FF2B5EF4-FFF2-40B4-BE49-F238E27FC236}">
                  <a16:creationId xmlns:a16="http://schemas.microsoft.com/office/drawing/2014/main" id="{7FCE9853-7754-7D54-3EEF-88A0D2247572}"/>
                </a:ext>
              </a:extLst>
            </p:cNvPr>
            <p:cNvSpPr>
              <a:spLocks noChangeArrowheads="1"/>
            </p:cNvSpPr>
            <p:nvPr/>
          </p:nvSpPr>
          <p:spPr bwMode="auto">
            <a:xfrm rot="-2202277">
              <a:off x="8329612" y="3263202"/>
              <a:ext cx="106" cy="46657"/>
            </a:xfrm>
            <a:custGeom>
              <a:avLst/>
              <a:gdLst>
                <a:gd name="T0" fmla="*/ 0 w 1"/>
                <a:gd name="T1" fmla="*/ 2147483646 h 442"/>
                <a:gd name="T2" fmla="*/ 0 w 1"/>
                <a:gd name="T3" fmla="*/ 0 h 442"/>
                <a:gd name="T4" fmla="*/ 0 60000 65536"/>
                <a:gd name="T5" fmla="*/ 0 60000 65536"/>
                <a:gd name="T6" fmla="*/ 0 w 1"/>
                <a:gd name="T7" fmla="*/ 0 h 442"/>
                <a:gd name="T8" fmla="*/ 1 w 1"/>
                <a:gd name="T9" fmla="*/ 442 h 442"/>
              </a:gdLst>
              <a:ahLst/>
              <a:cxnLst>
                <a:cxn ang="T4">
                  <a:pos x="T0" y="T1"/>
                </a:cxn>
                <a:cxn ang="T5">
                  <a:pos x="T2" y="T3"/>
                </a:cxn>
              </a:cxnLst>
              <a:rect l="T6" t="T7" r="T8" b="T9"/>
              <a:pathLst>
                <a:path w="1" h="442" fill="none" extrusionOk="0">
                  <a:moveTo>
                    <a:pt x="0" y="442"/>
                  </a:moveTo>
                  <a:lnTo>
                    <a:pt x="0" y="0"/>
                  </a:lnTo>
                </a:path>
              </a:pathLst>
            </a:custGeom>
            <a:solidFill>
              <a:schemeClr val="tx1"/>
            </a:solidFill>
            <a:ln w="2875" cap="rnd">
              <a:solidFill>
                <a:schemeClr val="tx1"/>
              </a:solidFill>
              <a:round/>
              <a:headEnd type="none" w="sm" len="sm"/>
              <a:tailEnd type="none" w="sm" len="sm"/>
            </a:ln>
          </p:spPr>
          <p:txBody>
            <a:bodyPr lIns="121900" tIns="121900" rIns="121900" bIns="121900" anchor="ctr"/>
            <a:lstStyle/>
            <a:p>
              <a:endParaRPr lang="el-GR"/>
            </a:p>
          </p:txBody>
        </p:sp>
      </p:grpSp>
      <p:grpSp>
        <p:nvGrpSpPr>
          <p:cNvPr id="5" name="Google Shape;648;p27">
            <a:extLst>
              <a:ext uri="{FF2B5EF4-FFF2-40B4-BE49-F238E27FC236}">
                <a16:creationId xmlns:a16="http://schemas.microsoft.com/office/drawing/2014/main" id="{3F49D3BC-F654-917A-E06D-67A48F754CE2}"/>
              </a:ext>
            </a:extLst>
          </p:cNvPr>
          <p:cNvGrpSpPr>
            <a:grpSpLocks/>
          </p:cNvGrpSpPr>
          <p:nvPr/>
        </p:nvGrpSpPr>
        <p:grpSpPr bwMode="auto">
          <a:xfrm>
            <a:off x="-461963" y="2065338"/>
            <a:ext cx="1952626" cy="2112962"/>
            <a:chOff x="-346824" y="1548751"/>
            <a:chExt cx="1465070" cy="1585517"/>
          </a:xfrm>
        </p:grpSpPr>
        <p:sp>
          <p:nvSpPr>
            <p:cNvPr id="57353" name="Google Shape;649;p27">
              <a:extLst>
                <a:ext uri="{FF2B5EF4-FFF2-40B4-BE49-F238E27FC236}">
                  <a16:creationId xmlns:a16="http://schemas.microsoft.com/office/drawing/2014/main" id="{E6BA8BFF-BFBA-EA98-0911-53C7AA3AEFDA}"/>
                </a:ext>
              </a:extLst>
            </p:cNvPr>
            <p:cNvSpPr>
              <a:spLocks noChangeArrowheads="1"/>
            </p:cNvSpPr>
            <p:nvPr/>
          </p:nvSpPr>
          <p:spPr bwMode="auto">
            <a:xfrm rot="2236141">
              <a:off x="-66513" y="2045905"/>
              <a:ext cx="424577" cy="1068952"/>
            </a:xfrm>
            <a:custGeom>
              <a:avLst/>
              <a:gdLst>
                <a:gd name="T0" fmla="*/ 80430758 w 4488"/>
                <a:gd name="T1" fmla="*/ 304392240 h 8091"/>
                <a:gd name="T2" fmla="*/ 80430758 w 4488"/>
                <a:gd name="T3" fmla="*/ 2147483646 h 8091"/>
                <a:gd name="T4" fmla="*/ 2147483646 w 4488"/>
                <a:gd name="T5" fmla="*/ 2147483646 h 8091"/>
                <a:gd name="T6" fmla="*/ 2147483646 w 4488"/>
                <a:gd name="T7" fmla="*/ 2147483646 h 8091"/>
                <a:gd name="T8" fmla="*/ 2147483646 w 4488"/>
                <a:gd name="T9" fmla="*/ 304392240 h 8091"/>
                <a:gd name="T10" fmla="*/ 80430758 w 4488"/>
                <a:gd name="T11" fmla="*/ 304392240 h 8091"/>
                <a:gd name="T12" fmla="*/ 0 60000 65536"/>
                <a:gd name="T13" fmla="*/ 0 60000 65536"/>
                <a:gd name="T14" fmla="*/ 0 60000 65536"/>
                <a:gd name="T15" fmla="*/ 0 60000 65536"/>
                <a:gd name="T16" fmla="*/ 0 60000 65536"/>
                <a:gd name="T17" fmla="*/ 0 60000 65536"/>
                <a:gd name="T18" fmla="*/ 0 w 4488"/>
                <a:gd name="T19" fmla="*/ 0 h 8091"/>
                <a:gd name="T20" fmla="*/ 4488 w 4488"/>
                <a:gd name="T21" fmla="*/ 8091 h 8091"/>
              </a:gdLst>
              <a:ahLst/>
              <a:cxnLst>
                <a:cxn ang="T12">
                  <a:pos x="T0" y="T1"/>
                </a:cxn>
                <a:cxn ang="T13">
                  <a:pos x="T2" y="T3"/>
                </a:cxn>
                <a:cxn ang="T14">
                  <a:pos x="T4" y="T5"/>
                </a:cxn>
                <a:cxn ang="T15">
                  <a:pos x="T6" y="T7"/>
                </a:cxn>
                <a:cxn ang="T16">
                  <a:pos x="T8" y="T9"/>
                </a:cxn>
                <a:cxn ang="T17">
                  <a:pos x="T10" y="T11"/>
                </a:cxn>
              </a:cxnLst>
              <a:rect l="T18" t="T19" r="T20" b="T21"/>
              <a:pathLst>
                <a:path w="4488" h="8091" extrusionOk="0">
                  <a:moveTo>
                    <a:pt x="1" y="1"/>
                  </a:moveTo>
                  <a:lnTo>
                    <a:pt x="1" y="7649"/>
                  </a:lnTo>
                  <a:cubicBezTo>
                    <a:pt x="1" y="7649"/>
                    <a:pt x="948" y="8091"/>
                    <a:pt x="2311" y="8091"/>
                  </a:cubicBezTo>
                  <a:cubicBezTo>
                    <a:pt x="3969" y="8091"/>
                    <a:pt x="4488" y="7649"/>
                    <a:pt x="4488" y="7649"/>
                  </a:cubicBezTo>
                  <a:lnTo>
                    <a:pt x="4481" y="1"/>
                  </a:lnTo>
                  <a:lnTo>
                    <a:pt x="1" y="1"/>
                  </a:lnTo>
                  <a:close/>
                </a:path>
              </a:pathLst>
            </a:custGeom>
            <a:solidFill>
              <a:srgbClr val="EAA99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354" name="Google Shape;650;p27">
              <a:extLst>
                <a:ext uri="{FF2B5EF4-FFF2-40B4-BE49-F238E27FC236}">
                  <a16:creationId xmlns:a16="http://schemas.microsoft.com/office/drawing/2014/main" id="{B9B342B2-582D-DEFB-6415-AB418FC0C608}"/>
                </a:ext>
              </a:extLst>
            </p:cNvPr>
            <p:cNvSpPr>
              <a:spLocks noChangeArrowheads="1"/>
            </p:cNvSpPr>
            <p:nvPr/>
          </p:nvSpPr>
          <p:spPr bwMode="auto">
            <a:xfrm rot="2236141">
              <a:off x="141218" y="1924681"/>
              <a:ext cx="424577" cy="765431"/>
            </a:xfrm>
            <a:custGeom>
              <a:avLst/>
              <a:gdLst>
                <a:gd name="T0" fmla="*/ 80430758 w 4488"/>
                <a:gd name="T1" fmla="*/ 0 h 8091"/>
                <a:gd name="T2" fmla="*/ 80430758 w 4488"/>
                <a:gd name="T3" fmla="*/ 2147483646 h 8091"/>
                <a:gd name="T4" fmla="*/ 2147483646 w 4488"/>
                <a:gd name="T5" fmla="*/ 2147483646 h 8091"/>
                <a:gd name="T6" fmla="*/ 2147483646 w 4488"/>
                <a:gd name="T7" fmla="*/ 2147483646 h 8091"/>
                <a:gd name="T8" fmla="*/ 2147483646 w 4488"/>
                <a:gd name="T9" fmla="*/ 0 h 8091"/>
                <a:gd name="T10" fmla="*/ 80430758 w 4488"/>
                <a:gd name="T11" fmla="*/ 0 h 8091"/>
                <a:gd name="T12" fmla="*/ 0 60000 65536"/>
                <a:gd name="T13" fmla="*/ 0 60000 65536"/>
                <a:gd name="T14" fmla="*/ 0 60000 65536"/>
                <a:gd name="T15" fmla="*/ 0 60000 65536"/>
                <a:gd name="T16" fmla="*/ 0 60000 65536"/>
                <a:gd name="T17" fmla="*/ 0 60000 65536"/>
                <a:gd name="T18" fmla="*/ 0 w 4488"/>
                <a:gd name="T19" fmla="*/ 0 h 8091"/>
                <a:gd name="T20" fmla="*/ 4488 w 4488"/>
                <a:gd name="T21" fmla="*/ 8091 h 8091"/>
              </a:gdLst>
              <a:ahLst/>
              <a:cxnLst>
                <a:cxn ang="T12">
                  <a:pos x="T0" y="T1"/>
                </a:cxn>
                <a:cxn ang="T13">
                  <a:pos x="T2" y="T3"/>
                </a:cxn>
                <a:cxn ang="T14">
                  <a:pos x="T4" y="T5"/>
                </a:cxn>
                <a:cxn ang="T15">
                  <a:pos x="T6" y="T7"/>
                </a:cxn>
                <a:cxn ang="T16">
                  <a:pos x="T8" y="T9"/>
                </a:cxn>
                <a:cxn ang="T17">
                  <a:pos x="T10" y="T11"/>
                </a:cxn>
              </a:cxnLst>
              <a:rect l="T18" t="T19" r="T20" b="T21"/>
              <a:pathLst>
                <a:path w="4488" h="8091" extrusionOk="0">
                  <a:moveTo>
                    <a:pt x="1" y="0"/>
                  </a:moveTo>
                  <a:lnTo>
                    <a:pt x="1" y="7649"/>
                  </a:lnTo>
                  <a:cubicBezTo>
                    <a:pt x="1" y="7649"/>
                    <a:pt x="948" y="8090"/>
                    <a:pt x="2311" y="8090"/>
                  </a:cubicBezTo>
                  <a:cubicBezTo>
                    <a:pt x="3969" y="8090"/>
                    <a:pt x="4488" y="7649"/>
                    <a:pt x="4488" y="7649"/>
                  </a:cubicBezTo>
                  <a:lnTo>
                    <a:pt x="4481" y="0"/>
                  </a:lnTo>
                  <a:lnTo>
                    <a:pt x="1" y="0"/>
                  </a:lnTo>
                  <a:close/>
                </a:path>
              </a:pathLst>
            </a:custGeom>
            <a:solidFill>
              <a:srgbClr val="DD887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355" name="Google Shape;651;p27">
              <a:extLst>
                <a:ext uri="{FF2B5EF4-FFF2-40B4-BE49-F238E27FC236}">
                  <a16:creationId xmlns:a16="http://schemas.microsoft.com/office/drawing/2014/main" id="{AA4555B3-BCE6-AC20-384B-2D53198B7FB6}"/>
                </a:ext>
              </a:extLst>
            </p:cNvPr>
            <p:cNvSpPr>
              <a:spLocks noChangeArrowheads="1"/>
            </p:cNvSpPr>
            <p:nvPr/>
          </p:nvSpPr>
          <p:spPr bwMode="auto">
            <a:xfrm rot="2236141">
              <a:off x="63155" y="1779573"/>
              <a:ext cx="678775" cy="892861"/>
            </a:xfrm>
            <a:custGeom>
              <a:avLst/>
              <a:gdLst>
                <a:gd name="T0" fmla="*/ 2147483646 w 7175"/>
                <a:gd name="T1" fmla="*/ 0 h 9438"/>
                <a:gd name="T2" fmla="*/ 2147483646 w 7175"/>
                <a:gd name="T3" fmla="*/ 2147483646 h 9438"/>
                <a:gd name="T4" fmla="*/ 2147483646 w 7175"/>
                <a:gd name="T5" fmla="*/ 2147483646 h 9438"/>
                <a:gd name="T6" fmla="*/ 2147483646 w 7175"/>
                <a:gd name="T7" fmla="*/ 2147483646 h 9438"/>
                <a:gd name="T8" fmla="*/ 2147483646 w 7175"/>
                <a:gd name="T9" fmla="*/ 2147483646 h 9438"/>
                <a:gd name="T10" fmla="*/ 2147483646 w 7175"/>
                <a:gd name="T11" fmla="*/ 2147483646 h 9438"/>
                <a:gd name="T12" fmla="*/ 2147483646 w 7175"/>
                <a:gd name="T13" fmla="*/ 2147483646 h 9438"/>
                <a:gd name="T14" fmla="*/ 2147483646 w 7175"/>
                <a:gd name="T15" fmla="*/ 2147483646 h 9438"/>
                <a:gd name="T16" fmla="*/ 2147483646 w 7175"/>
                <a:gd name="T17" fmla="*/ 2147483646 h 9438"/>
                <a:gd name="T18" fmla="*/ 2147483646 w 7175"/>
                <a:gd name="T19" fmla="*/ 0 h 94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75"/>
                <a:gd name="T31" fmla="*/ 0 h 9438"/>
                <a:gd name="T32" fmla="*/ 7175 w 7175"/>
                <a:gd name="T33" fmla="*/ 9438 h 94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75" h="9438" extrusionOk="0">
                  <a:moveTo>
                    <a:pt x="4483" y="0"/>
                  </a:moveTo>
                  <a:cubicBezTo>
                    <a:pt x="3894" y="0"/>
                    <a:pt x="3102" y="239"/>
                    <a:pt x="2611" y="290"/>
                  </a:cubicBezTo>
                  <a:cubicBezTo>
                    <a:pt x="2112" y="341"/>
                    <a:pt x="1651" y="2568"/>
                    <a:pt x="1504" y="3023"/>
                  </a:cubicBezTo>
                  <a:cubicBezTo>
                    <a:pt x="1216" y="3925"/>
                    <a:pt x="0" y="7605"/>
                    <a:pt x="448" y="8181"/>
                  </a:cubicBezTo>
                  <a:cubicBezTo>
                    <a:pt x="448" y="8181"/>
                    <a:pt x="1230" y="9437"/>
                    <a:pt x="3718" y="9437"/>
                  </a:cubicBezTo>
                  <a:cubicBezTo>
                    <a:pt x="3766" y="9437"/>
                    <a:pt x="3816" y="9437"/>
                    <a:pt x="3866" y="9436"/>
                  </a:cubicBezTo>
                  <a:cubicBezTo>
                    <a:pt x="6381" y="9385"/>
                    <a:pt x="6868" y="8181"/>
                    <a:pt x="6868" y="8181"/>
                  </a:cubicBezTo>
                  <a:cubicBezTo>
                    <a:pt x="7175" y="7509"/>
                    <a:pt x="5908" y="1538"/>
                    <a:pt x="4999" y="104"/>
                  </a:cubicBezTo>
                  <a:cubicBezTo>
                    <a:pt x="4973" y="72"/>
                    <a:pt x="4922" y="66"/>
                    <a:pt x="4884" y="53"/>
                  </a:cubicBezTo>
                  <a:cubicBezTo>
                    <a:pt x="4768" y="15"/>
                    <a:pt x="4632" y="0"/>
                    <a:pt x="4483" y="0"/>
                  </a:cubicBez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356" name="Google Shape;652;p27">
              <a:extLst>
                <a:ext uri="{FF2B5EF4-FFF2-40B4-BE49-F238E27FC236}">
                  <a16:creationId xmlns:a16="http://schemas.microsoft.com/office/drawing/2014/main" id="{492FF861-95F0-3DFD-5C1C-BEAAEBB00844}"/>
                </a:ext>
              </a:extLst>
            </p:cNvPr>
            <p:cNvSpPr>
              <a:spLocks noChangeArrowheads="1"/>
            </p:cNvSpPr>
            <p:nvPr/>
          </p:nvSpPr>
          <p:spPr bwMode="auto">
            <a:xfrm rot="2236141">
              <a:off x="-14912" y="2280819"/>
              <a:ext cx="6811" cy="6717"/>
            </a:xfrm>
            <a:custGeom>
              <a:avLst/>
              <a:gdLst>
                <a:gd name="T0" fmla="*/ 80421355 w 72"/>
                <a:gd name="T1" fmla="*/ 0 h 71"/>
                <a:gd name="T2" fmla="*/ 2147483646 w 72"/>
                <a:gd name="T3" fmla="*/ 2147483646 h 71"/>
                <a:gd name="T4" fmla="*/ 0 60000 65536"/>
                <a:gd name="T5" fmla="*/ 0 60000 65536"/>
                <a:gd name="T6" fmla="*/ 0 w 72"/>
                <a:gd name="T7" fmla="*/ 0 h 71"/>
                <a:gd name="T8" fmla="*/ 72 w 72"/>
                <a:gd name="T9" fmla="*/ 71 h 71"/>
              </a:gdLst>
              <a:ahLst/>
              <a:cxnLst>
                <a:cxn ang="T4">
                  <a:pos x="T0" y="T1"/>
                </a:cxn>
                <a:cxn ang="T5">
                  <a:pos x="T2" y="T3"/>
                </a:cxn>
              </a:cxnLst>
              <a:rect l="T6" t="T7" r="T8" b="T9"/>
              <a:pathLst>
                <a:path w="72" h="71" fill="none" extrusionOk="0">
                  <a:moveTo>
                    <a:pt x="1" y="0"/>
                  </a:moveTo>
                  <a:lnTo>
                    <a:pt x="71" y="70"/>
                  </a:lnTo>
                </a:path>
              </a:pathLst>
            </a:custGeom>
            <a:noFill/>
            <a:ln w="255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p>
              <a:endParaRPr lang="el-GR"/>
            </a:p>
          </p:txBody>
        </p:sp>
        <p:sp>
          <p:nvSpPr>
            <p:cNvPr id="57357" name="Google Shape;653;p27">
              <a:extLst>
                <a:ext uri="{FF2B5EF4-FFF2-40B4-BE49-F238E27FC236}">
                  <a16:creationId xmlns:a16="http://schemas.microsoft.com/office/drawing/2014/main" id="{E112A341-AC72-6893-043C-D8E2E6CBC628}"/>
                </a:ext>
              </a:extLst>
            </p:cNvPr>
            <p:cNvSpPr>
              <a:spLocks noChangeArrowheads="1"/>
            </p:cNvSpPr>
            <p:nvPr/>
          </p:nvSpPr>
          <p:spPr bwMode="auto">
            <a:xfrm rot="2236141">
              <a:off x="-99739" y="2469363"/>
              <a:ext cx="574144" cy="107942"/>
            </a:xfrm>
            <a:custGeom>
              <a:avLst/>
              <a:gdLst>
                <a:gd name="T0" fmla="*/ 80430772 w 6069"/>
                <a:gd name="T1" fmla="*/ 80431170 h 1141"/>
                <a:gd name="T2" fmla="*/ 2147483646 w 6069"/>
                <a:gd name="T3" fmla="*/ 2147483646 h 1141"/>
                <a:gd name="T4" fmla="*/ 2147483646 w 6069"/>
                <a:gd name="T5" fmla="*/ 2147483646 h 1141"/>
                <a:gd name="T6" fmla="*/ 0 60000 65536"/>
                <a:gd name="T7" fmla="*/ 0 60000 65536"/>
                <a:gd name="T8" fmla="*/ 0 60000 65536"/>
                <a:gd name="T9" fmla="*/ 0 w 6069"/>
                <a:gd name="T10" fmla="*/ 0 h 1141"/>
                <a:gd name="T11" fmla="*/ 6069 w 6069"/>
                <a:gd name="T12" fmla="*/ 1141 h 1141"/>
              </a:gdLst>
              <a:ahLst/>
              <a:cxnLst>
                <a:cxn ang="T6">
                  <a:pos x="T0" y="T1"/>
                </a:cxn>
                <a:cxn ang="T7">
                  <a:pos x="T2" y="T3"/>
                </a:cxn>
                <a:cxn ang="T8">
                  <a:pos x="T4" y="T5"/>
                </a:cxn>
              </a:cxnLst>
              <a:rect l="T9" t="T10" r="T11" b="T12"/>
              <a:pathLst>
                <a:path w="6069" h="1141" fill="none" extrusionOk="0">
                  <a:moveTo>
                    <a:pt x="1" y="1"/>
                  </a:moveTo>
                  <a:cubicBezTo>
                    <a:pt x="461" y="436"/>
                    <a:pt x="1389" y="1140"/>
                    <a:pt x="3181" y="1102"/>
                  </a:cubicBezTo>
                  <a:cubicBezTo>
                    <a:pt x="4929" y="1070"/>
                    <a:pt x="5716" y="526"/>
                    <a:pt x="6068" y="167"/>
                  </a:cubicBezTo>
                </a:path>
              </a:pathLst>
            </a:custGeom>
            <a:solidFill>
              <a:schemeClr val="tx1"/>
            </a:solidFill>
            <a:ln w="2550" cap="rnd">
              <a:solidFill>
                <a:schemeClr val="tx1"/>
              </a:solidFill>
              <a:round/>
              <a:headEnd type="none" w="sm" len="sm"/>
              <a:tailEnd type="none" w="sm" len="sm"/>
            </a:ln>
          </p:spPr>
          <p:txBody>
            <a:bodyPr lIns="121900" tIns="121900" rIns="121900" bIns="121900" anchor="ctr"/>
            <a:lstStyle/>
            <a:p>
              <a:endParaRPr lang="el-GR"/>
            </a:p>
          </p:txBody>
        </p:sp>
        <p:sp>
          <p:nvSpPr>
            <p:cNvPr id="57358" name="Google Shape;654;p27">
              <a:extLst>
                <a:ext uri="{FF2B5EF4-FFF2-40B4-BE49-F238E27FC236}">
                  <a16:creationId xmlns:a16="http://schemas.microsoft.com/office/drawing/2014/main" id="{555C5CBD-63AB-B1E5-04AE-16452E208D0D}"/>
                </a:ext>
              </a:extLst>
            </p:cNvPr>
            <p:cNvSpPr>
              <a:spLocks noChangeArrowheads="1"/>
            </p:cNvSpPr>
            <p:nvPr/>
          </p:nvSpPr>
          <p:spPr bwMode="auto">
            <a:xfrm rot="2236141">
              <a:off x="449613" y="2659932"/>
              <a:ext cx="6149" cy="7379"/>
            </a:xfrm>
            <a:custGeom>
              <a:avLst/>
              <a:gdLst>
                <a:gd name="T0" fmla="*/ 0 w 65"/>
                <a:gd name="T1" fmla="*/ 2147483646 h 78"/>
                <a:gd name="T2" fmla="*/ 2147483646 w 65"/>
                <a:gd name="T3" fmla="*/ 80430438 h 78"/>
                <a:gd name="T4" fmla="*/ 0 60000 65536"/>
                <a:gd name="T5" fmla="*/ 0 60000 65536"/>
                <a:gd name="T6" fmla="*/ 0 w 65"/>
                <a:gd name="T7" fmla="*/ 0 h 78"/>
                <a:gd name="T8" fmla="*/ 65 w 65"/>
                <a:gd name="T9" fmla="*/ 78 h 78"/>
              </a:gdLst>
              <a:ahLst/>
              <a:cxnLst>
                <a:cxn ang="T4">
                  <a:pos x="T0" y="T1"/>
                </a:cxn>
                <a:cxn ang="T5">
                  <a:pos x="T2" y="T3"/>
                </a:cxn>
              </a:cxnLst>
              <a:rect l="T6" t="T7" r="T8" b="T9"/>
              <a:pathLst>
                <a:path w="65" h="78" fill="none" extrusionOk="0">
                  <a:moveTo>
                    <a:pt x="0" y="77"/>
                  </a:moveTo>
                  <a:cubicBezTo>
                    <a:pt x="26" y="52"/>
                    <a:pt x="45" y="26"/>
                    <a:pt x="64" y="1"/>
                  </a:cubicBezTo>
                </a:path>
              </a:pathLst>
            </a:custGeom>
            <a:noFill/>
            <a:ln w="255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p>
              <a:endParaRPr lang="el-GR"/>
            </a:p>
          </p:txBody>
        </p:sp>
        <p:sp>
          <p:nvSpPr>
            <p:cNvPr id="57359" name="Google Shape;655;p27">
              <a:extLst>
                <a:ext uri="{FF2B5EF4-FFF2-40B4-BE49-F238E27FC236}">
                  <a16:creationId xmlns:a16="http://schemas.microsoft.com/office/drawing/2014/main" id="{5F64E43E-1C51-B936-AF8C-9726944CFA74}"/>
                </a:ext>
              </a:extLst>
            </p:cNvPr>
            <p:cNvSpPr>
              <a:spLocks noChangeArrowheads="1"/>
            </p:cNvSpPr>
            <p:nvPr/>
          </p:nvSpPr>
          <p:spPr bwMode="auto">
            <a:xfrm rot="2236141">
              <a:off x="580986" y="1994704"/>
              <a:ext cx="445674" cy="452769"/>
            </a:xfrm>
            <a:custGeom>
              <a:avLst/>
              <a:gdLst>
                <a:gd name="T0" fmla="*/ 2147483646 w 4711"/>
                <a:gd name="T1" fmla="*/ 0 h 4786"/>
                <a:gd name="T2" fmla="*/ 2147483646 w 4711"/>
                <a:gd name="T3" fmla="*/ 2147483646 h 4786"/>
                <a:gd name="T4" fmla="*/ 2147483646 w 4711"/>
                <a:gd name="T5" fmla="*/ 2147483646 h 4786"/>
                <a:gd name="T6" fmla="*/ 0 w 4711"/>
                <a:gd name="T7" fmla="*/ 2147483646 h 4786"/>
                <a:gd name="T8" fmla="*/ 2147483646 w 4711"/>
                <a:gd name="T9" fmla="*/ 2147483646 h 4786"/>
                <a:gd name="T10" fmla="*/ 2147483646 w 4711"/>
                <a:gd name="T11" fmla="*/ 2147483646 h 4786"/>
                <a:gd name="T12" fmla="*/ 2147483646 w 4711"/>
                <a:gd name="T13" fmla="*/ 2147483646 h 4786"/>
                <a:gd name="T14" fmla="*/ 2147483646 w 4711"/>
                <a:gd name="T15" fmla="*/ 2147483646 h 4786"/>
                <a:gd name="T16" fmla="*/ 2147483646 w 4711"/>
                <a:gd name="T17" fmla="*/ 0 h 47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11"/>
                <a:gd name="T28" fmla="*/ 0 h 4786"/>
                <a:gd name="T29" fmla="*/ 4711 w 4711"/>
                <a:gd name="T30" fmla="*/ 4786 h 47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11" h="4786" extrusionOk="0">
                  <a:moveTo>
                    <a:pt x="4113" y="0"/>
                  </a:moveTo>
                  <a:cubicBezTo>
                    <a:pt x="4030" y="0"/>
                    <a:pt x="3936" y="17"/>
                    <a:pt x="3828" y="55"/>
                  </a:cubicBezTo>
                  <a:cubicBezTo>
                    <a:pt x="3489" y="177"/>
                    <a:pt x="3194" y="574"/>
                    <a:pt x="2951" y="843"/>
                  </a:cubicBezTo>
                  <a:cubicBezTo>
                    <a:pt x="2183" y="1694"/>
                    <a:pt x="1140" y="2251"/>
                    <a:pt x="0" y="2404"/>
                  </a:cubicBezTo>
                  <a:lnTo>
                    <a:pt x="116" y="4785"/>
                  </a:lnTo>
                  <a:cubicBezTo>
                    <a:pt x="813" y="4446"/>
                    <a:pt x="1492" y="4062"/>
                    <a:pt x="2144" y="3646"/>
                  </a:cubicBezTo>
                  <a:cubicBezTo>
                    <a:pt x="3015" y="3089"/>
                    <a:pt x="3860" y="2443"/>
                    <a:pt x="4385" y="1559"/>
                  </a:cubicBezTo>
                  <a:cubicBezTo>
                    <a:pt x="4532" y="1310"/>
                    <a:pt x="4711" y="951"/>
                    <a:pt x="4666" y="663"/>
                  </a:cubicBezTo>
                  <a:cubicBezTo>
                    <a:pt x="4634" y="423"/>
                    <a:pt x="4526" y="0"/>
                    <a:pt x="4113" y="0"/>
                  </a:cubicBez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360" name="Google Shape;656;p27">
              <a:extLst>
                <a:ext uri="{FF2B5EF4-FFF2-40B4-BE49-F238E27FC236}">
                  <a16:creationId xmlns:a16="http://schemas.microsoft.com/office/drawing/2014/main" id="{2A3DE452-A8AA-A434-6B73-7825CF2772C0}"/>
                </a:ext>
              </a:extLst>
            </p:cNvPr>
            <p:cNvSpPr>
              <a:spLocks noChangeArrowheads="1"/>
            </p:cNvSpPr>
            <p:nvPr/>
          </p:nvSpPr>
          <p:spPr bwMode="auto">
            <a:xfrm rot="2236141">
              <a:off x="957876" y="2160695"/>
              <a:ext cx="78804" cy="68209"/>
            </a:xfrm>
            <a:custGeom>
              <a:avLst/>
              <a:gdLst>
                <a:gd name="T0" fmla="*/ 2147483646 w 833"/>
                <a:gd name="T1" fmla="*/ 80431750 h 721"/>
                <a:gd name="T2" fmla="*/ 2147483646 w 833"/>
                <a:gd name="T3" fmla="*/ 2147483646 h 721"/>
                <a:gd name="T4" fmla="*/ 2147483646 w 833"/>
                <a:gd name="T5" fmla="*/ 2147483646 h 721"/>
                <a:gd name="T6" fmla="*/ 2147483646 w 833"/>
                <a:gd name="T7" fmla="*/ 2147483646 h 721"/>
                <a:gd name="T8" fmla="*/ 2147483646 w 833"/>
                <a:gd name="T9" fmla="*/ 2147483646 h 721"/>
                <a:gd name="T10" fmla="*/ 2147483646 w 833"/>
                <a:gd name="T11" fmla="*/ 2147483646 h 721"/>
                <a:gd name="T12" fmla="*/ 2147483646 w 833"/>
                <a:gd name="T13" fmla="*/ 80431750 h 721"/>
                <a:gd name="T14" fmla="*/ 0 60000 65536"/>
                <a:gd name="T15" fmla="*/ 0 60000 65536"/>
                <a:gd name="T16" fmla="*/ 0 60000 65536"/>
                <a:gd name="T17" fmla="*/ 0 60000 65536"/>
                <a:gd name="T18" fmla="*/ 0 60000 65536"/>
                <a:gd name="T19" fmla="*/ 0 60000 65536"/>
                <a:gd name="T20" fmla="*/ 0 60000 65536"/>
                <a:gd name="T21" fmla="*/ 0 w 833"/>
                <a:gd name="T22" fmla="*/ 0 h 721"/>
                <a:gd name="T23" fmla="*/ 833 w 833"/>
                <a:gd name="T24" fmla="*/ 721 h 7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3" h="721" extrusionOk="0">
                  <a:moveTo>
                    <a:pt x="358" y="1"/>
                  </a:moveTo>
                  <a:cubicBezTo>
                    <a:pt x="267" y="1"/>
                    <a:pt x="182" y="34"/>
                    <a:pt x="123" y="103"/>
                  </a:cubicBezTo>
                  <a:cubicBezTo>
                    <a:pt x="1" y="238"/>
                    <a:pt x="46" y="468"/>
                    <a:pt x="206" y="609"/>
                  </a:cubicBezTo>
                  <a:cubicBezTo>
                    <a:pt x="288" y="684"/>
                    <a:pt x="388" y="721"/>
                    <a:pt x="482" y="721"/>
                  </a:cubicBezTo>
                  <a:cubicBezTo>
                    <a:pt x="573" y="721"/>
                    <a:pt x="658" y="687"/>
                    <a:pt x="718" y="622"/>
                  </a:cubicBezTo>
                  <a:cubicBezTo>
                    <a:pt x="833" y="481"/>
                    <a:pt x="795" y="257"/>
                    <a:pt x="635" y="110"/>
                  </a:cubicBezTo>
                  <a:cubicBezTo>
                    <a:pt x="553" y="38"/>
                    <a:pt x="452" y="1"/>
                    <a:pt x="358" y="1"/>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361" name="Google Shape;657;p27">
              <a:extLst>
                <a:ext uri="{FF2B5EF4-FFF2-40B4-BE49-F238E27FC236}">
                  <a16:creationId xmlns:a16="http://schemas.microsoft.com/office/drawing/2014/main" id="{84FF1F5A-0B72-A3E1-3A53-188A3073974E}"/>
                </a:ext>
              </a:extLst>
            </p:cNvPr>
            <p:cNvSpPr>
              <a:spLocks noChangeArrowheads="1"/>
            </p:cNvSpPr>
            <p:nvPr/>
          </p:nvSpPr>
          <p:spPr bwMode="auto">
            <a:xfrm rot="2236141">
              <a:off x="800214" y="2166855"/>
              <a:ext cx="198666" cy="202923"/>
            </a:xfrm>
            <a:custGeom>
              <a:avLst/>
              <a:gdLst>
                <a:gd name="T0" fmla="*/ 0 w 2100"/>
                <a:gd name="T1" fmla="*/ 2147483646 h 2145"/>
                <a:gd name="T2" fmla="*/ 2147483646 w 2100"/>
                <a:gd name="T3" fmla="*/ 0 h 2145"/>
                <a:gd name="T4" fmla="*/ 0 60000 65536"/>
                <a:gd name="T5" fmla="*/ 0 60000 65536"/>
                <a:gd name="T6" fmla="*/ 0 w 2100"/>
                <a:gd name="T7" fmla="*/ 0 h 2145"/>
                <a:gd name="T8" fmla="*/ 2100 w 2100"/>
                <a:gd name="T9" fmla="*/ 2145 h 2145"/>
              </a:gdLst>
              <a:ahLst/>
              <a:cxnLst>
                <a:cxn ang="T4">
                  <a:pos x="T0" y="T1"/>
                </a:cxn>
                <a:cxn ang="T5">
                  <a:pos x="T2" y="T3"/>
                </a:cxn>
              </a:cxnLst>
              <a:rect l="T6" t="T7" r="T8" b="T9"/>
              <a:pathLst>
                <a:path w="2100" h="2145" fill="none" extrusionOk="0">
                  <a:moveTo>
                    <a:pt x="0" y="2144"/>
                  </a:moveTo>
                  <a:cubicBezTo>
                    <a:pt x="864" y="1587"/>
                    <a:pt x="1568" y="928"/>
                    <a:pt x="2100" y="0"/>
                  </a:cubicBezTo>
                </a:path>
              </a:pathLst>
            </a:custGeom>
            <a:solidFill>
              <a:schemeClr val="tx1"/>
            </a:solidFill>
            <a:ln w="2550" cap="rnd">
              <a:solidFill>
                <a:schemeClr val="tx1"/>
              </a:solidFill>
              <a:round/>
              <a:headEnd type="none" w="sm" len="sm"/>
              <a:tailEnd type="none" w="sm" len="sm"/>
            </a:ln>
          </p:spPr>
          <p:txBody>
            <a:bodyPr lIns="121900" tIns="121900" rIns="121900" bIns="121900" anchor="ctr"/>
            <a:lstStyle/>
            <a:p>
              <a:endParaRPr lang="el-GR"/>
            </a:p>
          </p:txBody>
        </p:sp>
        <p:sp>
          <p:nvSpPr>
            <p:cNvPr id="57362" name="Google Shape;658;p27">
              <a:extLst>
                <a:ext uri="{FF2B5EF4-FFF2-40B4-BE49-F238E27FC236}">
                  <a16:creationId xmlns:a16="http://schemas.microsoft.com/office/drawing/2014/main" id="{FB3FC701-4B9B-E40B-750E-987FE14C18BB}"/>
                </a:ext>
              </a:extLst>
            </p:cNvPr>
            <p:cNvSpPr>
              <a:spLocks noChangeArrowheads="1"/>
            </p:cNvSpPr>
            <p:nvPr/>
          </p:nvSpPr>
          <p:spPr bwMode="auto">
            <a:xfrm rot="2236141">
              <a:off x="122786" y="1649427"/>
              <a:ext cx="440281" cy="447944"/>
            </a:xfrm>
            <a:custGeom>
              <a:avLst/>
              <a:gdLst>
                <a:gd name="T0" fmla="*/ 2147483646 w 4654"/>
                <a:gd name="T1" fmla="*/ 0 h 4735"/>
                <a:gd name="T2" fmla="*/ 2147483646 w 4654"/>
                <a:gd name="T3" fmla="*/ 2147483646 h 4735"/>
                <a:gd name="T4" fmla="*/ 2147483646 w 4654"/>
                <a:gd name="T5" fmla="*/ 2147483646 h 4735"/>
                <a:gd name="T6" fmla="*/ 2147483646 w 4654"/>
                <a:gd name="T7" fmla="*/ 2147483646 h 4735"/>
                <a:gd name="T8" fmla="*/ 2147483646 w 4654"/>
                <a:gd name="T9" fmla="*/ 2147483646 h 4735"/>
                <a:gd name="T10" fmla="*/ 2147483646 w 4654"/>
                <a:gd name="T11" fmla="*/ 2147483646 h 4735"/>
                <a:gd name="T12" fmla="*/ 2147483646 w 4654"/>
                <a:gd name="T13" fmla="*/ 2147483646 h 4735"/>
                <a:gd name="T14" fmla="*/ 2147483646 w 4654"/>
                <a:gd name="T15" fmla="*/ 1361434165 h 4735"/>
                <a:gd name="T16" fmla="*/ 2147483646 w 4654"/>
                <a:gd name="T17" fmla="*/ 0 h 47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54"/>
                <a:gd name="T28" fmla="*/ 0 h 4735"/>
                <a:gd name="T29" fmla="*/ 4654 w 4654"/>
                <a:gd name="T30" fmla="*/ 4735 h 47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54" h="4735" extrusionOk="0">
                  <a:moveTo>
                    <a:pt x="656" y="0"/>
                  </a:moveTo>
                  <a:cubicBezTo>
                    <a:pt x="221" y="0"/>
                    <a:pt x="68" y="430"/>
                    <a:pt x="39" y="689"/>
                  </a:cubicBezTo>
                  <a:cubicBezTo>
                    <a:pt x="0" y="977"/>
                    <a:pt x="122" y="1259"/>
                    <a:pt x="269" y="1508"/>
                  </a:cubicBezTo>
                  <a:cubicBezTo>
                    <a:pt x="788" y="2392"/>
                    <a:pt x="1639" y="3038"/>
                    <a:pt x="2503" y="3595"/>
                  </a:cubicBezTo>
                  <a:cubicBezTo>
                    <a:pt x="3156" y="4011"/>
                    <a:pt x="3834" y="4395"/>
                    <a:pt x="4532" y="4734"/>
                  </a:cubicBezTo>
                  <a:lnTo>
                    <a:pt x="4653" y="2353"/>
                  </a:lnTo>
                  <a:cubicBezTo>
                    <a:pt x="3514" y="2200"/>
                    <a:pt x="2465" y="1643"/>
                    <a:pt x="1696" y="792"/>
                  </a:cubicBezTo>
                  <a:cubicBezTo>
                    <a:pt x="1460" y="523"/>
                    <a:pt x="1165" y="88"/>
                    <a:pt x="813" y="17"/>
                  </a:cubicBezTo>
                  <a:cubicBezTo>
                    <a:pt x="757" y="6"/>
                    <a:pt x="705" y="0"/>
                    <a:pt x="656" y="0"/>
                  </a:cubicBez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363" name="Google Shape;659;p27">
              <a:extLst>
                <a:ext uri="{FF2B5EF4-FFF2-40B4-BE49-F238E27FC236}">
                  <a16:creationId xmlns:a16="http://schemas.microsoft.com/office/drawing/2014/main" id="{070296BE-F6E4-2C9D-D4F7-0477380D8244}"/>
                </a:ext>
              </a:extLst>
            </p:cNvPr>
            <p:cNvSpPr>
              <a:spLocks noChangeArrowheads="1"/>
            </p:cNvSpPr>
            <p:nvPr/>
          </p:nvSpPr>
          <p:spPr bwMode="auto">
            <a:xfrm rot="2236141">
              <a:off x="272829" y="1655312"/>
              <a:ext cx="78804" cy="68019"/>
            </a:xfrm>
            <a:custGeom>
              <a:avLst/>
              <a:gdLst>
                <a:gd name="T0" fmla="*/ 2147483646 w 833"/>
                <a:gd name="T1" fmla="*/ 0 h 719"/>
                <a:gd name="T2" fmla="*/ 2147483646 w 833"/>
                <a:gd name="T3" fmla="*/ 2147483646 h 719"/>
                <a:gd name="T4" fmla="*/ 2147483646 w 833"/>
                <a:gd name="T5" fmla="*/ 2147483646 h 719"/>
                <a:gd name="T6" fmla="*/ 2147483646 w 833"/>
                <a:gd name="T7" fmla="*/ 2147483646 h 719"/>
                <a:gd name="T8" fmla="*/ 2147483646 w 833"/>
                <a:gd name="T9" fmla="*/ 2147483646 h 719"/>
                <a:gd name="T10" fmla="*/ 2147483646 w 833"/>
                <a:gd name="T11" fmla="*/ 2147483646 h 719"/>
                <a:gd name="T12" fmla="*/ 2147483646 w 833"/>
                <a:gd name="T13" fmla="*/ 0 h 719"/>
                <a:gd name="T14" fmla="*/ 0 60000 65536"/>
                <a:gd name="T15" fmla="*/ 0 60000 65536"/>
                <a:gd name="T16" fmla="*/ 0 60000 65536"/>
                <a:gd name="T17" fmla="*/ 0 60000 65536"/>
                <a:gd name="T18" fmla="*/ 0 60000 65536"/>
                <a:gd name="T19" fmla="*/ 0 60000 65536"/>
                <a:gd name="T20" fmla="*/ 0 60000 65536"/>
                <a:gd name="T21" fmla="*/ 0 w 833"/>
                <a:gd name="T22" fmla="*/ 0 h 719"/>
                <a:gd name="T23" fmla="*/ 833 w 833"/>
                <a:gd name="T24" fmla="*/ 719 h 7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3" h="719" extrusionOk="0">
                  <a:moveTo>
                    <a:pt x="481" y="0"/>
                  </a:moveTo>
                  <a:cubicBezTo>
                    <a:pt x="385" y="0"/>
                    <a:pt x="281" y="37"/>
                    <a:pt x="198" y="110"/>
                  </a:cubicBezTo>
                  <a:cubicBezTo>
                    <a:pt x="38" y="251"/>
                    <a:pt x="0" y="481"/>
                    <a:pt x="115" y="616"/>
                  </a:cubicBezTo>
                  <a:cubicBezTo>
                    <a:pt x="175" y="684"/>
                    <a:pt x="262" y="718"/>
                    <a:pt x="354" y="718"/>
                  </a:cubicBezTo>
                  <a:cubicBezTo>
                    <a:pt x="450" y="718"/>
                    <a:pt x="552" y="681"/>
                    <a:pt x="634" y="609"/>
                  </a:cubicBezTo>
                  <a:cubicBezTo>
                    <a:pt x="794" y="462"/>
                    <a:pt x="832" y="238"/>
                    <a:pt x="710" y="97"/>
                  </a:cubicBezTo>
                  <a:cubicBezTo>
                    <a:pt x="655" y="32"/>
                    <a:pt x="571" y="0"/>
                    <a:pt x="481" y="0"/>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364" name="Google Shape;660;p27">
              <a:extLst>
                <a:ext uri="{FF2B5EF4-FFF2-40B4-BE49-F238E27FC236}">
                  <a16:creationId xmlns:a16="http://schemas.microsoft.com/office/drawing/2014/main" id="{74A8D92A-EAFA-C55E-B1FB-340AB2C1C14E}"/>
                </a:ext>
              </a:extLst>
            </p:cNvPr>
            <p:cNvSpPr>
              <a:spLocks noChangeArrowheads="1"/>
            </p:cNvSpPr>
            <p:nvPr/>
          </p:nvSpPr>
          <p:spPr bwMode="auto">
            <a:xfrm rot="2236141">
              <a:off x="262607" y="1633788"/>
              <a:ext cx="17691" cy="17029"/>
            </a:xfrm>
            <a:custGeom>
              <a:avLst/>
              <a:gdLst>
                <a:gd name="T0" fmla="*/ 2147483646 w 187"/>
                <a:gd name="T1" fmla="*/ 80444523 h 180"/>
                <a:gd name="T2" fmla="*/ 80433409 w 187"/>
                <a:gd name="T3" fmla="*/ 2147483646 h 180"/>
                <a:gd name="T4" fmla="*/ 2147483646 w 187"/>
                <a:gd name="T5" fmla="*/ 2147483646 h 180"/>
                <a:gd name="T6" fmla="*/ 2147483646 w 187"/>
                <a:gd name="T7" fmla="*/ 2147483646 h 180"/>
                <a:gd name="T8" fmla="*/ 2147483646 w 187"/>
                <a:gd name="T9" fmla="*/ 80444523 h 180"/>
                <a:gd name="T10" fmla="*/ 0 60000 65536"/>
                <a:gd name="T11" fmla="*/ 0 60000 65536"/>
                <a:gd name="T12" fmla="*/ 0 60000 65536"/>
                <a:gd name="T13" fmla="*/ 0 60000 65536"/>
                <a:gd name="T14" fmla="*/ 0 60000 65536"/>
                <a:gd name="T15" fmla="*/ 0 w 187"/>
                <a:gd name="T16" fmla="*/ 0 h 180"/>
                <a:gd name="T17" fmla="*/ 187 w 187"/>
                <a:gd name="T18" fmla="*/ 180 h 180"/>
              </a:gdLst>
              <a:ahLst/>
              <a:cxnLst>
                <a:cxn ang="T10">
                  <a:pos x="T0" y="T1"/>
                </a:cxn>
                <a:cxn ang="T11">
                  <a:pos x="T2" y="T3"/>
                </a:cxn>
                <a:cxn ang="T12">
                  <a:pos x="T4" y="T5"/>
                </a:cxn>
                <a:cxn ang="T13">
                  <a:pos x="T6" y="T7"/>
                </a:cxn>
                <a:cxn ang="T14">
                  <a:pos x="T8" y="T9"/>
                </a:cxn>
              </a:cxnLst>
              <a:rect l="T15" t="T16" r="T17" b="T18"/>
              <a:pathLst>
                <a:path w="187" h="180" extrusionOk="0">
                  <a:moveTo>
                    <a:pt x="91" y="1"/>
                  </a:moveTo>
                  <a:cubicBezTo>
                    <a:pt x="46" y="1"/>
                    <a:pt x="1" y="39"/>
                    <a:pt x="1" y="90"/>
                  </a:cubicBezTo>
                  <a:cubicBezTo>
                    <a:pt x="1" y="141"/>
                    <a:pt x="46" y="180"/>
                    <a:pt x="91" y="180"/>
                  </a:cubicBezTo>
                  <a:cubicBezTo>
                    <a:pt x="142" y="180"/>
                    <a:pt x="187" y="141"/>
                    <a:pt x="187" y="90"/>
                  </a:cubicBezTo>
                  <a:cubicBezTo>
                    <a:pt x="187" y="39"/>
                    <a:pt x="142" y="1"/>
                    <a:pt x="91" y="1"/>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365" name="Google Shape;661;p27">
              <a:extLst>
                <a:ext uri="{FF2B5EF4-FFF2-40B4-BE49-F238E27FC236}">
                  <a16:creationId xmlns:a16="http://schemas.microsoft.com/office/drawing/2014/main" id="{43AA2973-33B5-1680-E134-0C377F4DB235}"/>
                </a:ext>
              </a:extLst>
            </p:cNvPr>
            <p:cNvSpPr>
              <a:spLocks noChangeArrowheads="1"/>
            </p:cNvSpPr>
            <p:nvPr/>
          </p:nvSpPr>
          <p:spPr bwMode="auto">
            <a:xfrm rot="2236141">
              <a:off x="167805" y="1708206"/>
              <a:ext cx="209640" cy="210207"/>
            </a:xfrm>
            <a:custGeom>
              <a:avLst/>
              <a:gdLst>
                <a:gd name="T0" fmla="*/ 2147483646 w 2216"/>
                <a:gd name="T1" fmla="*/ 2147483646 h 2222"/>
                <a:gd name="T2" fmla="*/ 80430997 w 2216"/>
                <a:gd name="T3" fmla="*/ 0 h 2222"/>
                <a:gd name="T4" fmla="*/ 0 60000 65536"/>
                <a:gd name="T5" fmla="*/ 0 60000 65536"/>
                <a:gd name="T6" fmla="*/ 0 w 2216"/>
                <a:gd name="T7" fmla="*/ 0 h 2222"/>
                <a:gd name="T8" fmla="*/ 2216 w 2216"/>
                <a:gd name="T9" fmla="*/ 2222 h 2222"/>
              </a:gdLst>
              <a:ahLst/>
              <a:cxnLst>
                <a:cxn ang="T4">
                  <a:pos x="T0" y="T1"/>
                </a:cxn>
                <a:cxn ang="T5">
                  <a:pos x="T2" y="T3"/>
                </a:cxn>
              </a:cxnLst>
              <a:rect l="T6" t="T7" r="T8" b="T9"/>
              <a:pathLst>
                <a:path w="2216" h="2222" fill="none" extrusionOk="0">
                  <a:moveTo>
                    <a:pt x="2215" y="2221"/>
                  </a:moveTo>
                  <a:cubicBezTo>
                    <a:pt x="1300" y="1645"/>
                    <a:pt x="557" y="973"/>
                    <a:pt x="1" y="0"/>
                  </a:cubicBezTo>
                </a:path>
              </a:pathLst>
            </a:custGeom>
            <a:solidFill>
              <a:schemeClr val="tx1"/>
            </a:solidFill>
            <a:ln w="2550" cap="rnd">
              <a:solidFill>
                <a:schemeClr val="tx1"/>
              </a:solidFill>
              <a:round/>
              <a:headEnd type="none" w="sm" len="sm"/>
              <a:tailEnd type="none" w="sm" len="sm"/>
            </a:ln>
          </p:spPr>
          <p:txBody>
            <a:bodyPr lIns="121900" tIns="121900" rIns="121900" bIns="121900" anchor="ctr"/>
            <a:lstStyle/>
            <a:p>
              <a:endParaRPr lang="el-GR"/>
            </a:p>
          </p:txBody>
        </p:sp>
        <p:sp>
          <p:nvSpPr>
            <p:cNvPr id="57366" name="Google Shape;662;p27">
              <a:extLst>
                <a:ext uri="{FF2B5EF4-FFF2-40B4-BE49-F238E27FC236}">
                  <a16:creationId xmlns:a16="http://schemas.microsoft.com/office/drawing/2014/main" id="{CC1A8953-7B02-3F4E-054B-D0629370C00E}"/>
                </a:ext>
              </a:extLst>
            </p:cNvPr>
            <p:cNvSpPr>
              <a:spLocks noChangeArrowheads="1"/>
            </p:cNvSpPr>
            <p:nvPr/>
          </p:nvSpPr>
          <p:spPr bwMode="auto">
            <a:xfrm rot="2236141">
              <a:off x="570061" y="1576292"/>
              <a:ext cx="158176" cy="199328"/>
            </a:xfrm>
            <a:custGeom>
              <a:avLst/>
              <a:gdLst>
                <a:gd name="T0" fmla="*/ 2147483646 w 1672"/>
                <a:gd name="T1" fmla="*/ 80430787 h 2107"/>
                <a:gd name="T2" fmla="*/ 2147483646 w 1672"/>
                <a:gd name="T3" fmla="*/ 2147483646 h 2107"/>
                <a:gd name="T4" fmla="*/ 2147483646 w 1672"/>
                <a:gd name="T5" fmla="*/ 2147483646 h 2107"/>
                <a:gd name="T6" fmla="*/ 2147483646 w 1672"/>
                <a:gd name="T7" fmla="*/ 80430787 h 2107"/>
                <a:gd name="T8" fmla="*/ 0 60000 65536"/>
                <a:gd name="T9" fmla="*/ 0 60000 65536"/>
                <a:gd name="T10" fmla="*/ 0 60000 65536"/>
                <a:gd name="T11" fmla="*/ 0 60000 65536"/>
                <a:gd name="T12" fmla="*/ 0 w 1672"/>
                <a:gd name="T13" fmla="*/ 0 h 2107"/>
                <a:gd name="T14" fmla="*/ 1672 w 1672"/>
                <a:gd name="T15" fmla="*/ 2107 h 2107"/>
              </a:gdLst>
              <a:ahLst/>
              <a:cxnLst>
                <a:cxn ang="T8">
                  <a:pos x="T0" y="T1"/>
                </a:cxn>
                <a:cxn ang="T9">
                  <a:pos x="T2" y="T3"/>
                </a:cxn>
                <a:cxn ang="T10">
                  <a:pos x="T4" y="T5"/>
                </a:cxn>
                <a:cxn ang="T11">
                  <a:pos x="T6" y="T7"/>
                </a:cxn>
              </a:cxnLst>
              <a:rect l="T12" t="T13" r="T14" b="T15"/>
              <a:pathLst>
                <a:path w="1672" h="2107" extrusionOk="0">
                  <a:moveTo>
                    <a:pt x="334" y="1"/>
                  </a:moveTo>
                  <a:cubicBezTo>
                    <a:pt x="1" y="545"/>
                    <a:pt x="97" y="1870"/>
                    <a:pt x="142" y="2107"/>
                  </a:cubicBezTo>
                  <a:lnTo>
                    <a:pt x="1671" y="891"/>
                  </a:lnTo>
                  <a:cubicBezTo>
                    <a:pt x="1345" y="538"/>
                    <a:pt x="788" y="218"/>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367" name="Google Shape;663;p27">
              <a:extLst>
                <a:ext uri="{FF2B5EF4-FFF2-40B4-BE49-F238E27FC236}">
                  <a16:creationId xmlns:a16="http://schemas.microsoft.com/office/drawing/2014/main" id="{6CE78454-3323-CDB0-3548-42E8B9400836}"/>
                </a:ext>
              </a:extLst>
            </p:cNvPr>
            <p:cNvSpPr>
              <a:spLocks noChangeArrowheads="1"/>
            </p:cNvSpPr>
            <p:nvPr/>
          </p:nvSpPr>
          <p:spPr bwMode="auto">
            <a:xfrm rot="2236141">
              <a:off x="587201" y="1618978"/>
              <a:ext cx="110307" cy="138688"/>
            </a:xfrm>
            <a:custGeom>
              <a:avLst/>
              <a:gdLst>
                <a:gd name="T0" fmla="*/ 2147483646 w 1166"/>
                <a:gd name="T1" fmla="*/ 0 h 1466"/>
                <a:gd name="T2" fmla="*/ 2147483646 w 1166"/>
                <a:gd name="T3" fmla="*/ 2147483646 h 1466"/>
                <a:gd name="T4" fmla="*/ 2147483646 w 1166"/>
                <a:gd name="T5" fmla="*/ 2147483646 h 1466"/>
                <a:gd name="T6" fmla="*/ 2147483646 w 1166"/>
                <a:gd name="T7" fmla="*/ 0 h 1466"/>
                <a:gd name="T8" fmla="*/ 0 60000 65536"/>
                <a:gd name="T9" fmla="*/ 0 60000 65536"/>
                <a:gd name="T10" fmla="*/ 0 60000 65536"/>
                <a:gd name="T11" fmla="*/ 0 60000 65536"/>
                <a:gd name="T12" fmla="*/ 0 w 1166"/>
                <a:gd name="T13" fmla="*/ 0 h 1466"/>
                <a:gd name="T14" fmla="*/ 1166 w 1166"/>
                <a:gd name="T15" fmla="*/ 1466 h 1466"/>
              </a:gdLst>
              <a:ahLst/>
              <a:cxnLst>
                <a:cxn ang="T8">
                  <a:pos x="T0" y="T1"/>
                </a:cxn>
                <a:cxn ang="T9">
                  <a:pos x="T2" y="T3"/>
                </a:cxn>
                <a:cxn ang="T10">
                  <a:pos x="T4" y="T5"/>
                </a:cxn>
                <a:cxn ang="T11">
                  <a:pos x="T6" y="T7"/>
                </a:cxn>
              </a:cxnLst>
              <a:rect l="T12" t="T13" r="T14" b="T15"/>
              <a:pathLst>
                <a:path w="1166" h="1466" extrusionOk="0">
                  <a:moveTo>
                    <a:pt x="219" y="0"/>
                  </a:moveTo>
                  <a:cubicBezTo>
                    <a:pt x="1" y="570"/>
                    <a:pt x="148" y="1197"/>
                    <a:pt x="91" y="1466"/>
                  </a:cubicBezTo>
                  <a:lnTo>
                    <a:pt x="1166" y="615"/>
                  </a:lnTo>
                  <a:cubicBezTo>
                    <a:pt x="935" y="371"/>
                    <a:pt x="539" y="154"/>
                    <a:pt x="219" y="0"/>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368" name="Google Shape;664;p27">
              <a:extLst>
                <a:ext uri="{FF2B5EF4-FFF2-40B4-BE49-F238E27FC236}">
                  <a16:creationId xmlns:a16="http://schemas.microsoft.com/office/drawing/2014/main" id="{AAD05323-01D1-6DE7-3EA5-3BFF5147B47A}"/>
                </a:ext>
              </a:extLst>
            </p:cNvPr>
            <p:cNvSpPr>
              <a:spLocks noChangeArrowheads="1"/>
            </p:cNvSpPr>
            <p:nvPr/>
          </p:nvSpPr>
          <p:spPr bwMode="auto">
            <a:xfrm rot="2236141">
              <a:off x="837317" y="1776668"/>
              <a:ext cx="149094" cy="202923"/>
            </a:xfrm>
            <a:custGeom>
              <a:avLst/>
              <a:gdLst>
                <a:gd name="T0" fmla="*/ 2147483646 w 1576"/>
                <a:gd name="T1" fmla="*/ 80430825 h 2145"/>
                <a:gd name="T2" fmla="*/ 2147483646 w 1576"/>
                <a:gd name="T3" fmla="*/ 80430825 h 2145"/>
                <a:gd name="T4" fmla="*/ 80430821 w 1576"/>
                <a:gd name="T5" fmla="*/ 2147483646 h 2145"/>
                <a:gd name="T6" fmla="*/ 2147483646 w 1576"/>
                <a:gd name="T7" fmla="*/ 2147483646 h 2145"/>
                <a:gd name="T8" fmla="*/ 2147483646 w 1576"/>
                <a:gd name="T9" fmla="*/ 80430825 h 2145"/>
                <a:gd name="T10" fmla="*/ 0 60000 65536"/>
                <a:gd name="T11" fmla="*/ 0 60000 65536"/>
                <a:gd name="T12" fmla="*/ 0 60000 65536"/>
                <a:gd name="T13" fmla="*/ 0 60000 65536"/>
                <a:gd name="T14" fmla="*/ 0 60000 65536"/>
                <a:gd name="T15" fmla="*/ 0 w 1576"/>
                <a:gd name="T16" fmla="*/ 0 h 2145"/>
                <a:gd name="T17" fmla="*/ 1576 w 1576"/>
                <a:gd name="T18" fmla="*/ 2145 h 2145"/>
              </a:gdLst>
              <a:ahLst/>
              <a:cxnLst>
                <a:cxn ang="T10">
                  <a:pos x="T0" y="T1"/>
                </a:cxn>
                <a:cxn ang="T11">
                  <a:pos x="T2" y="T3"/>
                </a:cxn>
                <a:cxn ang="T12">
                  <a:pos x="T4" y="T5"/>
                </a:cxn>
                <a:cxn ang="T13">
                  <a:pos x="T6" y="T7"/>
                </a:cxn>
                <a:cxn ang="T14">
                  <a:pos x="T8" y="T9"/>
                </a:cxn>
              </a:cxnLst>
              <a:rect l="T15" t="T16" r="T17" b="T18"/>
              <a:pathLst>
                <a:path w="1576" h="2145" extrusionOk="0">
                  <a:moveTo>
                    <a:pt x="1326" y="1"/>
                  </a:moveTo>
                  <a:lnTo>
                    <a:pt x="1326" y="1"/>
                  </a:lnTo>
                  <a:cubicBezTo>
                    <a:pt x="846" y="154"/>
                    <a:pt x="398" y="404"/>
                    <a:pt x="1" y="718"/>
                  </a:cubicBezTo>
                  <a:lnTo>
                    <a:pt x="1345" y="2145"/>
                  </a:lnTo>
                  <a:cubicBezTo>
                    <a:pt x="1319" y="1748"/>
                    <a:pt x="1575" y="596"/>
                    <a:pt x="1326" y="1"/>
                  </a:cubicBez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369" name="Google Shape;665;p27">
              <a:extLst>
                <a:ext uri="{FF2B5EF4-FFF2-40B4-BE49-F238E27FC236}">
                  <a16:creationId xmlns:a16="http://schemas.microsoft.com/office/drawing/2014/main" id="{761E642D-B964-3863-53B8-81D15E747BB0}"/>
                </a:ext>
              </a:extLst>
            </p:cNvPr>
            <p:cNvSpPr>
              <a:spLocks noChangeArrowheads="1"/>
            </p:cNvSpPr>
            <p:nvPr/>
          </p:nvSpPr>
          <p:spPr bwMode="auto">
            <a:xfrm rot="2236141">
              <a:off x="841890" y="1809232"/>
              <a:ext cx="110307" cy="152689"/>
            </a:xfrm>
            <a:custGeom>
              <a:avLst/>
              <a:gdLst>
                <a:gd name="T0" fmla="*/ 2147483646 w 1166"/>
                <a:gd name="T1" fmla="*/ 0 h 1614"/>
                <a:gd name="T2" fmla="*/ 2147483646 w 1166"/>
                <a:gd name="T3" fmla="*/ 0 h 1614"/>
                <a:gd name="T4" fmla="*/ 80431021 w 1166"/>
                <a:gd name="T5" fmla="*/ 2147483646 h 1614"/>
                <a:gd name="T6" fmla="*/ 2147483646 w 1166"/>
                <a:gd name="T7" fmla="*/ 2147483646 h 1614"/>
                <a:gd name="T8" fmla="*/ 2147483646 w 1166"/>
                <a:gd name="T9" fmla="*/ 0 h 1614"/>
                <a:gd name="T10" fmla="*/ 0 60000 65536"/>
                <a:gd name="T11" fmla="*/ 0 60000 65536"/>
                <a:gd name="T12" fmla="*/ 0 60000 65536"/>
                <a:gd name="T13" fmla="*/ 0 60000 65536"/>
                <a:gd name="T14" fmla="*/ 0 60000 65536"/>
                <a:gd name="T15" fmla="*/ 0 w 1166"/>
                <a:gd name="T16" fmla="*/ 0 h 1614"/>
                <a:gd name="T17" fmla="*/ 1166 w 1166"/>
                <a:gd name="T18" fmla="*/ 1614 h 1614"/>
              </a:gdLst>
              <a:ahLst/>
              <a:cxnLst>
                <a:cxn ang="T10">
                  <a:pos x="T0" y="T1"/>
                </a:cxn>
                <a:cxn ang="T11">
                  <a:pos x="T2" y="T3"/>
                </a:cxn>
                <a:cxn ang="T12">
                  <a:pos x="T4" y="T5"/>
                </a:cxn>
                <a:cxn ang="T13">
                  <a:pos x="T6" y="T7"/>
                </a:cxn>
                <a:cxn ang="T14">
                  <a:pos x="T8" y="T9"/>
                </a:cxn>
              </a:cxnLst>
              <a:rect l="T15" t="T16" r="T17" b="T18"/>
              <a:pathLst>
                <a:path w="1166" h="1614" extrusionOk="0">
                  <a:moveTo>
                    <a:pt x="1031" y="0"/>
                  </a:moveTo>
                  <a:lnTo>
                    <a:pt x="1031" y="0"/>
                  </a:lnTo>
                  <a:cubicBezTo>
                    <a:pt x="654" y="128"/>
                    <a:pt x="308" y="314"/>
                    <a:pt x="1" y="564"/>
                  </a:cubicBezTo>
                  <a:lnTo>
                    <a:pt x="987" y="1613"/>
                  </a:lnTo>
                  <a:cubicBezTo>
                    <a:pt x="967" y="1325"/>
                    <a:pt x="1166" y="557"/>
                    <a:pt x="1031" y="0"/>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370" name="Google Shape;666;p27">
              <a:extLst>
                <a:ext uri="{FF2B5EF4-FFF2-40B4-BE49-F238E27FC236}">
                  <a16:creationId xmlns:a16="http://schemas.microsoft.com/office/drawing/2014/main" id="{DD1591DF-4E5D-491C-12BA-884A62EA38A6}"/>
                </a:ext>
              </a:extLst>
            </p:cNvPr>
            <p:cNvSpPr>
              <a:spLocks noChangeArrowheads="1"/>
            </p:cNvSpPr>
            <p:nvPr/>
          </p:nvSpPr>
          <p:spPr bwMode="auto">
            <a:xfrm rot="2236141">
              <a:off x="388130" y="1684806"/>
              <a:ext cx="551629" cy="465351"/>
            </a:xfrm>
            <a:custGeom>
              <a:avLst/>
              <a:gdLst>
                <a:gd name="T0" fmla="*/ 2147483646 w 5831"/>
                <a:gd name="T1" fmla="*/ 0 h 4919"/>
                <a:gd name="T2" fmla="*/ 2147483646 w 5831"/>
                <a:gd name="T3" fmla="*/ 2147483646 h 4919"/>
                <a:gd name="T4" fmla="*/ 2147483646 w 5831"/>
                <a:gd name="T5" fmla="*/ 2147483646 h 4919"/>
                <a:gd name="T6" fmla="*/ 2147483646 w 5831"/>
                <a:gd name="T7" fmla="*/ 2147483646 h 4919"/>
                <a:gd name="T8" fmla="*/ 2147483646 w 5831"/>
                <a:gd name="T9" fmla="*/ 2147483646 h 4919"/>
                <a:gd name="T10" fmla="*/ 2147483646 w 5831"/>
                <a:gd name="T11" fmla="*/ 2147483646 h 4919"/>
                <a:gd name="T12" fmla="*/ 2147483646 w 5831"/>
                <a:gd name="T13" fmla="*/ 2147483646 h 4919"/>
                <a:gd name="T14" fmla="*/ 2147483646 w 5831"/>
                <a:gd name="T15" fmla="*/ 0 h 4919"/>
                <a:gd name="T16" fmla="*/ 0 60000 65536"/>
                <a:gd name="T17" fmla="*/ 0 60000 65536"/>
                <a:gd name="T18" fmla="*/ 0 60000 65536"/>
                <a:gd name="T19" fmla="*/ 0 60000 65536"/>
                <a:gd name="T20" fmla="*/ 0 60000 65536"/>
                <a:gd name="T21" fmla="*/ 0 60000 65536"/>
                <a:gd name="T22" fmla="*/ 0 60000 65536"/>
                <a:gd name="T23" fmla="*/ 0 60000 65536"/>
                <a:gd name="T24" fmla="*/ 0 w 5831"/>
                <a:gd name="T25" fmla="*/ 0 h 4919"/>
                <a:gd name="T26" fmla="*/ 5831 w 5831"/>
                <a:gd name="T27" fmla="*/ 4919 h 49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31" h="4919" extrusionOk="0">
                  <a:moveTo>
                    <a:pt x="2917" y="0"/>
                  </a:moveTo>
                  <a:cubicBezTo>
                    <a:pt x="2096" y="0"/>
                    <a:pt x="1277" y="330"/>
                    <a:pt x="775" y="1006"/>
                  </a:cubicBezTo>
                  <a:cubicBezTo>
                    <a:pt x="0" y="2049"/>
                    <a:pt x="96" y="3585"/>
                    <a:pt x="1178" y="4379"/>
                  </a:cubicBezTo>
                  <a:cubicBezTo>
                    <a:pt x="1671" y="4742"/>
                    <a:pt x="2300" y="4919"/>
                    <a:pt x="2931" y="4919"/>
                  </a:cubicBezTo>
                  <a:cubicBezTo>
                    <a:pt x="3013" y="4919"/>
                    <a:pt x="3094" y="4916"/>
                    <a:pt x="3175" y="4910"/>
                  </a:cubicBezTo>
                  <a:cubicBezTo>
                    <a:pt x="3770" y="4872"/>
                    <a:pt x="4333" y="4648"/>
                    <a:pt x="4800" y="4270"/>
                  </a:cubicBezTo>
                  <a:cubicBezTo>
                    <a:pt x="5658" y="3534"/>
                    <a:pt x="5831" y="2228"/>
                    <a:pt x="5268" y="1256"/>
                  </a:cubicBezTo>
                  <a:cubicBezTo>
                    <a:pt x="4791" y="427"/>
                    <a:pt x="3853" y="0"/>
                    <a:pt x="2917" y="0"/>
                  </a:cubicBez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371" name="Google Shape;667;p27">
              <a:extLst>
                <a:ext uri="{FF2B5EF4-FFF2-40B4-BE49-F238E27FC236}">
                  <a16:creationId xmlns:a16="http://schemas.microsoft.com/office/drawing/2014/main" id="{2F94DE17-6B6F-8C01-5A32-97F53354A2CE}"/>
                </a:ext>
              </a:extLst>
            </p:cNvPr>
            <p:cNvSpPr>
              <a:spLocks noChangeArrowheads="1"/>
            </p:cNvSpPr>
            <p:nvPr/>
          </p:nvSpPr>
          <p:spPr bwMode="auto">
            <a:xfrm rot="2236141">
              <a:off x="737367" y="1930951"/>
              <a:ext cx="31597" cy="27435"/>
            </a:xfrm>
            <a:custGeom>
              <a:avLst/>
              <a:gdLst>
                <a:gd name="T0" fmla="*/ 2147483646 w 334"/>
                <a:gd name="T1" fmla="*/ 0 h 290"/>
                <a:gd name="T2" fmla="*/ 2147483646 w 334"/>
                <a:gd name="T3" fmla="*/ 2147483646 h 290"/>
                <a:gd name="T4" fmla="*/ 2147483646 w 334"/>
                <a:gd name="T5" fmla="*/ 2147483646 h 290"/>
                <a:gd name="T6" fmla="*/ 2147483646 w 334"/>
                <a:gd name="T7" fmla="*/ 2147483646 h 290"/>
                <a:gd name="T8" fmla="*/ 2147483646 w 334"/>
                <a:gd name="T9" fmla="*/ 0 h 290"/>
                <a:gd name="T10" fmla="*/ 0 60000 65536"/>
                <a:gd name="T11" fmla="*/ 0 60000 65536"/>
                <a:gd name="T12" fmla="*/ 0 60000 65536"/>
                <a:gd name="T13" fmla="*/ 0 60000 65536"/>
                <a:gd name="T14" fmla="*/ 0 60000 65536"/>
                <a:gd name="T15" fmla="*/ 0 w 334"/>
                <a:gd name="T16" fmla="*/ 0 h 290"/>
                <a:gd name="T17" fmla="*/ 334 w 334"/>
                <a:gd name="T18" fmla="*/ 290 h 290"/>
              </a:gdLst>
              <a:ahLst/>
              <a:cxnLst>
                <a:cxn ang="T10">
                  <a:pos x="T0" y="T1"/>
                </a:cxn>
                <a:cxn ang="T11">
                  <a:pos x="T2" y="T3"/>
                </a:cxn>
                <a:cxn ang="T12">
                  <a:pos x="T4" y="T5"/>
                </a:cxn>
                <a:cxn ang="T13">
                  <a:pos x="T6" y="T7"/>
                </a:cxn>
                <a:cxn ang="T14">
                  <a:pos x="T8" y="T9"/>
                </a:cxn>
              </a:cxnLst>
              <a:rect l="T15" t="T16" r="T17" b="T18"/>
              <a:pathLst>
                <a:path w="334" h="290" extrusionOk="0">
                  <a:moveTo>
                    <a:pt x="193" y="0"/>
                  </a:moveTo>
                  <a:cubicBezTo>
                    <a:pt x="65" y="0"/>
                    <a:pt x="1" y="154"/>
                    <a:pt x="91" y="244"/>
                  </a:cubicBezTo>
                  <a:cubicBezTo>
                    <a:pt x="120" y="276"/>
                    <a:pt x="157" y="290"/>
                    <a:pt x="193" y="290"/>
                  </a:cubicBezTo>
                  <a:cubicBezTo>
                    <a:pt x="265" y="290"/>
                    <a:pt x="334" y="233"/>
                    <a:pt x="334" y="148"/>
                  </a:cubicBezTo>
                  <a:cubicBezTo>
                    <a:pt x="334" y="64"/>
                    <a:pt x="270" y="0"/>
                    <a:pt x="193" y="0"/>
                  </a:cubicBezTo>
                  <a:close/>
                </a:path>
              </a:pathLst>
            </a:cu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372" name="Google Shape;668;p27">
              <a:extLst>
                <a:ext uri="{FF2B5EF4-FFF2-40B4-BE49-F238E27FC236}">
                  <a16:creationId xmlns:a16="http://schemas.microsoft.com/office/drawing/2014/main" id="{C75573B1-3577-0EE0-7F08-E3F27BE38701}"/>
                </a:ext>
              </a:extLst>
            </p:cNvPr>
            <p:cNvSpPr>
              <a:spLocks noChangeArrowheads="1"/>
            </p:cNvSpPr>
            <p:nvPr/>
          </p:nvSpPr>
          <p:spPr bwMode="auto">
            <a:xfrm rot="2236141">
              <a:off x="596674" y="1824106"/>
              <a:ext cx="32165" cy="27435"/>
            </a:xfrm>
            <a:custGeom>
              <a:avLst/>
              <a:gdLst>
                <a:gd name="T0" fmla="*/ 2147483646 w 340"/>
                <a:gd name="T1" fmla="*/ 0 h 290"/>
                <a:gd name="T2" fmla="*/ 2147483646 w 340"/>
                <a:gd name="T3" fmla="*/ 2147483646 h 290"/>
                <a:gd name="T4" fmla="*/ 2147483646 w 340"/>
                <a:gd name="T5" fmla="*/ 2147483646 h 290"/>
                <a:gd name="T6" fmla="*/ 2147483646 w 340"/>
                <a:gd name="T7" fmla="*/ 2147483646 h 290"/>
                <a:gd name="T8" fmla="*/ 2147483646 w 340"/>
                <a:gd name="T9" fmla="*/ 0 h 290"/>
                <a:gd name="T10" fmla="*/ 0 60000 65536"/>
                <a:gd name="T11" fmla="*/ 0 60000 65536"/>
                <a:gd name="T12" fmla="*/ 0 60000 65536"/>
                <a:gd name="T13" fmla="*/ 0 60000 65536"/>
                <a:gd name="T14" fmla="*/ 0 60000 65536"/>
                <a:gd name="T15" fmla="*/ 0 w 340"/>
                <a:gd name="T16" fmla="*/ 0 h 290"/>
                <a:gd name="T17" fmla="*/ 340 w 340"/>
                <a:gd name="T18" fmla="*/ 290 h 290"/>
              </a:gdLst>
              <a:ahLst/>
              <a:cxnLst>
                <a:cxn ang="T10">
                  <a:pos x="T0" y="T1"/>
                </a:cxn>
                <a:cxn ang="T11">
                  <a:pos x="T2" y="T3"/>
                </a:cxn>
                <a:cxn ang="T12">
                  <a:pos x="T4" y="T5"/>
                </a:cxn>
                <a:cxn ang="T13">
                  <a:pos x="T6" y="T7"/>
                </a:cxn>
                <a:cxn ang="T14">
                  <a:pos x="T8" y="T9"/>
                </a:cxn>
              </a:cxnLst>
              <a:rect l="T15" t="T16" r="T17" b="T18"/>
              <a:pathLst>
                <a:path w="340" h="290" extrusionOk="0">
                  <a:moveTo>
                    <a:pt x="192" y="0"/>
                  </a:moveTo>
                  <a:cubicBezTo>
                    <a:pt x="64" y="0"/>
                    <a:pt x="0" y="154"/>
                    <a:pt x="90" y="244"/>
                  </a:cubicBezTo>
                  <a:cubicBezTo>
                    <a:pt x="119" y="276"/>
                    <a:pt x="156" y="290"/>
                    <a:pt x="193" y="290"/>
                  </a:cubicBezTo>
                  <a:cubicBezTo>
                    <a:pt x="265" y="290"/>
                    <a:pt x="335" y="233"/>
                    <a:pt x="339" y="148"/>
                  </a:cubicBezTo>
                  <a:cubicBezTo>
                    <a:pt x="339" y="64"/>
                    <a:pt x="269" y="0"/>
                    <a:pt x="192" y="0"/>
                  </a:cubicBezTo>
                  <a:close/>
                </a:path>
              </a:pathLst>
            </a:cu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669" name="Google Shape;669;p27">
              <a:extLst>
                <a:ext uri="{FF2B5EF4-FFF2-40B4-BE49-F238E27FC236}">
                  <a16:creationId xmlns:a16="http://schemas.microsoft.com/office/drawing/2014/main" id="{F81A5BD4-5B61-15D8-9005-AE44EC4926E0}"/>
                </a:ext>
              </a:extLst>
            </p:cNvPr>
            <p:cNvSpPr/>
            <p:nvPr/>
          </p:nvSpPr>
          <p:spPr>
            <a:xfrm rot="2236141">
              <a:off x="472663" y="1779848"/>
              <a:ext cx="88142" cy="75047"/>
            </a:xfrm>
            <a:custGeom>
              <a:avLst/>
              <a:gdLst/>
              <a:ahLst/>
              <a:cxnLst/>
              <a:rect l="l" t="t" r="r" b="b"/>
              <a:pathLst>
                <a:path w="922" h="791" extrusionOk="0">
                  <a:moveTo>
                    <a:pt x="536" y="0"/>
                  </a:moveTo>
                  <a:cubicBezTo>
                    <a:pt x="532" y="0"/>
                    <a:pt x="529" y="0"/>
                    <a:pt x="525" y="0"/>
                  </a:cubicBezTo>
                  <a:cubicBezTo>
                    <a:pt x="173" y="0"/>
                    <a:pt x="0" y="423"/>
                    <a:pt x="243" y="672"/>
                  </a:cubicBezTo>
                  <a:cubicBezTo>
                    <a:pt x="325" y="754"/>
                    <a:pt x="425" y="790"/>
                    <a:pt x="522" y="790"/>
                  </a:cubicBezTo>
                  <a:cubicBezTo>
                    <a:pt x="724" y="790"/>
                    <a:pt x="917" y="634"/>
                    <a:pt x="922" y="397"/>
                  </a:cubicBezTo>
                  <a:cubicBezTo>
                    <a:pt x="922" y="183"/>
                    <a:pt x="755" y="0"/>
                    <a:pt x="536" y="0"/>
                  </a:cubicBezTo>
                  <a:close/>
                </a:path>
              </a:pathLst>
            </a:custGeom>
            <a:solidFill>
              <a:schemeClr val="accent6"/>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sp>
          <p:nvSpPr>
            <p:cNvPr id="670" name="Google Shape;670;p27">
              <a:extLst>
                <a:ext uri="{FF2B5EF4-FFF2-40B4-BE49-F238E27FC236}">
                  <a16:creationId xmlns:a16="http://schemas.microsoft.com/office/drawing/2014/main" id="{4A03329F-7C95-08BD-5CEB-EBEE7448336D}"/>
                </a:ext>
              </a:extLst>
            </p:cNvPr>
            <p:cNvSpPr/>
            <p:nvPr/>
          </p:nvSpPr>
          <p:spPr>
            <a:xfrm rot="2236141">
              <a:off x="756148" y="1995459"/>
              <a:ext cx="88142" cy="75047"/>
            </a:xfrm>
            <a:custGeom>
              <a:avLst/>
              <a:gdLst/>
              <a:ahLst/>
              <a:cxnLst/>
              <a:rect l="l" t="t" r="r" b="b"/>
              <a:pathLst>
                <a:path w="928" h="791" extrusionOk="0">
                  <a:moveTo>
                    <a:pt x="535" y="0"/>
                  </a:moveTo>
                  <a:cubicBezTo>
                    <a:pt x="531" y="0"/>
                    <a:pt x="528" y="0"/>
                    <a:pt x="524" y="0"/>
                  </a:cubicBezTo>
                  <a:cubicBezTo>
                    <a:pt x="521" y="0"/>
                    <a:pt x="519" y="0"/>
                    <a:pt x="516" y="0"/>
                  </a:cubicBezTo>
                  <a:cubicBezTo>
                    <a:pt x="169" y="0"/>
                    <a:pt x="1" y="425"/>
                    <a:pt x="242" y="672"/>
                  </a:cubicBezTo>
                  <a:cubicBezTo>
                    <a:pt x="324" y="754"/>
                    <a:pt x="424" y="790"/>
                    <a:pt x="523" y="790"/>
                  </a:cubicBezTo>
                  <a:cubicBezTo>
                    <a:pt x="726" y="790"/>
                    <a:pt x="921" y="634"/>
                    <a:pt x="921" y="397"/>
                  </a:cubicBezTo>
                  <a:cubicBezTo>
                    <a:pt x="927" y="183"/>
                    <a:pt x="754" y="0"/>
                    <a:pt x="535" y="0"/>
                  </a:cubicBezTo>
                  <a:close/>
                </a:path>
              </a:pathLst>
            </a:custGeom>
            <a:solidFill>
              <a:schemeClr val="accent6"/>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sp>
          <p:nvSpPr>
            <p:cNvPr id="57375" name="Google Shape;671;p27">
              <a:extLst>
                <a:ext uri="{FF2B5EF4-FFF2-40B4-BE49-F238E27FC236}">
                  <a16:creationId xmlns:a16="http://schemas.microsoft.com/office/drawing/2014/main" id="{C0042EF4-103C-CCEA-AA62-083FE8F2249A}"/>
                </a:ext>
              </a:extLst>
            </p:cNvPr>
            <p:cNvSpPr>
              <a:spLocks noChangeArrowheads="1"/>
            </p:cNvSpPr>
            <p:nvPr/>
          </p:nvSpPr>
          <p:spPr bwMode="auto">
            <a:xfrm rot="2236141">
              <a:off x="557027" y="1901325"/>
              <a:ext cx="155054" cy="114564"/>
            </a:xfrm>
            <a:custGeom>
              <a:avLst/>
              <a:gdLst>
                <a:gd name="T0" fmla="*/ 2147483646 w 1639"/>
                <a:gd name="T1" fmla="*/ 0 h 1211"/>
                <a:gd name="T2" fmla="*/ 0 w 1639"/>
                <a:gd name="T3" fmla="*/ 2147483646 h 1211"/>
                <a:gd name="T4" fmla="*/ 2147483646 w 1639"/>
                <a:gd name="T5" fmla="*/ 2147483646 h 1211"/>
                <a:gd name="T6" fmla="*/ 2147483646 w 1639"/>
                <a:gd name="T7" fmla="*/ 2147483646 h 1211"/>
                <a:gd name="T8" fmla="*/ 2147483646 w 1639"/>
                <a:gd name="T9" fmla="*/ 0 h 1211"/>
                <a:gd name="T10" fmla="*/ 0 60000 65536"/>
                <a:gd name="T11" fmla="*/ 0 60000 65536"/>
                <a:gd name="T12" fmla="*/ 0 60000 65536"/>
                <a:gd name="T13" fmla="*/ 0 60000 65536"/>
                <a:gd name="T14" fmla="*/ 0 60000 65536"/>
                <a:gd name="T15" fmla="*/ 0 w 1639"/>
                <a:gd name="T16" fmla="*/ 0 h 1211"/>
                <a:gd name="T17" fmla="*/ 1639 w 1639"/>
                <a:gd name="T18" fmla="*/ 1211 h 1211"/>
              </a:gdLst>
              <a:ahLst/>
              <a:cxnLst>
                <a:cxn ang="T10">
                  <a:pos x="T0" y="T1"/>
                </a:cxn>
                <a:cxn ang="T11">
                  <a:pos x="T2" y="T3"/>
                </a:cxn>
                <a:cxn ang="T12">
                  <a:pos x="T4" y="T5"/>
                </a:cxn>
                <a:cxn ang="T13">
                  <a:pos x="T6" y="T7"/>
                </a:cxn>
                <a:cxn ang="T14">
                  <a:pos x="T8" y="T9"/>
                </a:cxn>
              </a:cxnLst>
              <a:rect l="T15" t="T16" r="T17" b="T18"/>
              <a:pathLst>
                <a:path w="1639" h="1211" extrusionOk="0">
                  <a:moveTo>
                    <a:pt x="819" y="0"/>
                  </a:moveTo>
                  <a:cubicBezTo>
                    <a:pt x="371" y="0"/>
                    <a:pt x="0" y="269"/>
                    <a:pt x="0" y="608"/>
                  </a:cubicBezTo>
                  <a:cubicBezTo>
                    <a:pt x="0" y="941"/>
                    <a:pt x="371" y="1210"/>
                    <a:pt x="819" y="1210"/>
                  </a:cubicBezTo>
                  <a:cubicBezTo>
                    <a:pt x="1274" y="1210"/>
                    <a:pt x="1639" y="941"/>
                    <a:pt x="1639" y="608"/>
                  </a:cubicBezTo>
                  <a:cubicBezTo>
                    <a:pt x="1639" y="269"/>
                    <a:pt x="1274" y="0"/>
                    <a:pt x="819" y="0"/>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376" name="Google Shape;672;p27">
              <a:extLst>
                <a:ext uri="{FF2B5EF4-FFF2-40B4-BE49-F238E27FC236}">
                  <a16:creationId xmlns:a16="http://schemas.microsoft.com/office/drawing/2014/main" id="{EAB0D039-31CD-0A71-1030-E44F1A5C8C1D}"/>
                </a:ext>
              </a:extLst>
            </p:cNvPr>
            <p:cNvSpPr>
              <a:spLocks noChangeArrowheads="1"/>
            </p:cNvSpPr>
            <p:nvPr/>
          </p:nvSpPr>
          <p:spPr bwMode="auto">
            <a:xfrm rot="2236141">
              <a:off x="646049" y="1924557"/>
              <a:ext cx="95" cy="43706"/>
            </a:xfrm>
            <a:custGeom>
              <a:avLst/>
              <a:gdLst>
                <a:gd name="T0" fmla="*/ 81450625 w 1"/>
                <a:gd name="T1" fmla="*/ 2147483646 h 462"/>
                <a:gd name="T2" fmla="*/ 81450625 w 1"/>
                <a:gd name="T3" fmla="*/ 80429068 h 462"/>
                <a:gd name="T4" fmla="*/ 0 60000 65536"/>
                <a:gd name="T5" fmla="*/ 0 60000 65536"/>
                <a:gd name="T6" fmla="*/ 0 w 1"/>
                <a:gd name="T7" fmla="*/ 0 h 462"/>
                <a:gd name="T8" fmla="*/ 1 w 1"/>
                <a:gd name="T9" fmla="*/ 462 h 462"/>
              </a:gdLst>
              <a:ahLst/>
              <a:cxnLst>
                <a:cxn ang="T4">
                  <a:pos x="T0" y="T1"/>
                </a:cxn>
                <a:cxn ang="T5">
                  <a:pos x="T2" y="T3"/>
                </a:cxn>
              </a:cxnLst>
              <a:rect l="T6" t="T7" r="T8" b="T9"/>
              <a:pathLst>
                <a:path w="1" h="462" fill="none" extrusionOk="0">
                  <a:moveTo>
                    <a:pt x="1" y="462"/>
                  </a:moveTo>
                  <a:lnTo>
                    <a:pt x="1" y="1"/>
                  </a:lnTo>
                </a:path>
              </a:pathLst>
            </a:custGeom>
            <a:noFill/>
            <a:ln w="2550" cap="rnd">
              <a:solidFill>
                <a:srgbClr val="27185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p>
              <a:endParaRPr lang="el-GR"/>
            </a:p>
          </p:txBody>
        </p:sp>
        <p:sp>
          <p:nvSpPr>
            <p:cNvPr id="57377" name="Google Shape;673;p27">
              <a:extLst>
                <a:ext uri="{FF2B5EF4-FFF2-40B4-BE49-F238E27FC236}">
                  <a16:creationId xmlns:a16="http://schemas.microsoft.com/office/drawing/2014/main" id="{686CA033-D623-8AE2-8E2D-8A9595854321}"/>
                </a:ext>
              </a:extLst>
            </p:cNvPr>
            <p:cNvSpPr>
              <a:spLocks noChangeArrowheads="1"/>
            </p:cNvSpPr>
            <p:nvPr/>
          </p:nvSpPr>
          <p:spPr bwMode="auto">
            <a:xfrm rot="2236141">
              <a:off x="602244" y="1955715"/>
              <a:ext cx="59411" cy="14663"/>
            </a:xfrm>
            <a:custGeom>
              <a:avLst/>
              <a:gdLst>
                <a:gd name="T0" fmla="*/ 0 w 628"/>
                <a:gd name="T1" fmla="*/ 2082612756 h 155"/>
                <a:gd name="T2" fmla="*/ 2147483646 w 628"/>
                <a:gd name="T3" fmla="*/ 80426082 h 155"/>
                <a:gd name="T4" fmla="*/ 0 60000 65536"/>
                <a:gd name="T5" fmla="*/ 0 60000 65536"/>
                <a:gd name="T6" fmla="*/ 0 w 628"/>
                <a:gd name="T7" fmla="*/ 0 h 155"/>
                <a:gd name="T8" fmla="*/ 628 w 628"/>
                <a:gd name="T9" fmla="*/ 155 h 155"/>
              </a:gdLst>
              <a:ahLst/>
              <a:cxnLst>
                <a:cxn ang="T4">
                  <a:pos x="T0" y="T1"/>
                </a:cxn>
                <a:cxn ang="T5">
                  <a:pos x="T2" y="T3"/>
                </a:cxn>
              </a:cxnLst>
              <a:rect l="T6" t="T7" r="T8" b="T9"/>
              <a:pathLst>
                <a:path w="628" h="155" fill="none" extrusionOk="0">
                  <a:moveTo>
                    <a:pt x="0" y="26"/>
                  </a:moveTo>
                  <a:cubicBezTo>
                    <a:pt x="192" y="154"/>
                    <a:pt x="448" y="148"/>
                    <a:pt x="627" y="1"/>
                  </a:cubicBezTo>
                </a:path>
              </a:pathLst>
            </a:custGeom>
            <a:noFill/>
            <a:ln w="2550" cap="rnd">
              <a:solidFill>
                <a:srgbClr val="27185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p>
              <a:endParaRPr lang="el-GR"/>
            </a:p>
          </p:txBody>
        </p:sp>
        <p:sp>
          <p:nvSpPr>
            <p:cNvPr id="674" name="Google Shape;674;p27">
              <a:extLst>
                <a:ext uri="{FF2B5EF4-FFF2-40B4-BE49-F238E27FC236}">
                  <a16:creationId xmlns:a16="http://schemas.microsoft.com/office/drawing/2014/main" id="{EDBE25C1-94B1-A7D0-358B-2CAEF707EDAB}"/>
                </a:ext>
              </a:extLst>
            </p:cNvPr>
            <p:cNvSpPr/>
            <p:nvPr/>
          </p:nvSpPr>
          <p:spPr>
            <a:xfrm rot="2236141">
              <a:off x="629890" y="1920412"/>
              <a:ext cx="47645" cy="28589"/>
            </a:xfrm>
            <a:custGeom>
              <a:avLst/>
              <a:gdLst/>
              <a:ahLst/>
              <a:cxnLst/>
              <a:rect l="l" t="t" r="r" b="b"/>
              <a:pathLst>
                <a:path w="500" h="296" extrusionOk="0">
                  <a:moveTo>
                    <a:pt x="250" y="1"/>
                  </a:moveTo>
                  <a:cubicBezTo>
                    <a:pt x="115" y="1"/>
                    <a:pt x="0" y="148"/>
                    <a:pt x="0" y="148"/>
                  </a:cubicBezTo>
                  <a:cubicBezTo>
                    <a:pt x="0" y="148"/>
                    <a:pt x="109" y="295"/>
                    <a:pt x="250" y="295"/>
                  </a:cubicBezTo>
                  <a:cubicBezTo>
                    <a:pt x="384" y="295"/>
                    <a:pt x="499" y="148"/>
                    <a:pt x="499" y="148"/>
                  </a:cubicBezTo>
                  <a:cubicBezTo>
                    <a:pt x="499" y="148"/>
                    <a:pt x="384" y="1"/>
                    <a:pt x="250"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cs typeface="+mn-cs"/>
              </a:endParaRPr>
            </a:p>
          </p:txBody>
        </p:sp>
        <p:sp>
          <p:nvSpPr>
            <p:cNvPr id="57379" name="Google Shape;675;p27">
              <a:extLst>
                <a:ext uri="{FF2B5EF4-FFF2-40B4-BE49-F238E27FC236}">
                  <a16:creationId xmlns:a16="http://schemas.microsoft.com/office/drawing/2014/main" id="{F49D20ED-30AB-B4CF-7485-3CFB032D0756}"/>
                </a:ext>
              </a:extLst>
            </p:cNvPr>
            <p:cNvSpPr>
              <a:spLocks noChangeArrowheads="1"/>
            </p:cNvSpPr>
            <p:nvPr/>
          </p:nvSpPr>
          <p:spPr bwMode="auto">
            <a:xfrm rot="2236141">
              <a:off x="666611" y="1799501"/>
              <a:ext cx="172650" cy="66127"/>
            </a:xfrm>
            <a:custGeom>
              <a:avLst/>
              <a:gdLst>
                <a:gd name="T0" fmla="*/ 2147483646 w 1825"/>
                <a:gd name="T1" fmla="*/ 80430015 h 699"/>
                <a:gd name="T2" fmla="*/ 2147483646 w 1825"/>
                <a:gd name="T3" fmla="*/ 2147483646 h 699"/>
                <a:gd name="T4" fmla="*/ 2147483646 w 1825"/>
                <a:gd name="T5" fmla="*/ 2147483646 h 699"/>
                <a:gd name="T6" fmla="*/ 2147483646 w 1825"/>
                <a:gd name="T7" fmla="*/ 2147483646 h 699"/>
                <a:gd name="T8" fmla="*/ 2147483646 w 1825"/>
                <a:gd name="T9" fmla="*/ 2147483646 h 699"/>
                <a:gd name="T10" fmla="*/ 2147483646 w 1825"/>
                <a:gd name="T11" fmla="*/ 2147483646 h 699"/>
                <a:gd name="T12" fmla="*/ 2147483646 w 1825"/>
                <a:gd name="T13" fmla="*/ 2147483646 h 699"/>
                <a:gd name="T14" fmla="*/ 0 60000 65536"/>
                <a:gd name="T15" fmla="*/ 0 60000 65536"/>
                <a:gd name="T16" fmla="*/ 0 60000 65536"/>
                <a:gd name="T17" fmla="*/ 0 60000 65536"/>
                <a:gd name="T18" fmla="*/ 0 60000 65536"/>
                <a:gd name="T19" fmla="*/ 0 60000 65536"/>
                <a:gd name="T20" fmla="*/ 0 60000 65536"/>
                <a:gd name="T21" fmla="*/ 0 w 1825"/>
                <a:gd name="T22" fmla="*/ 0 h 699"/>
                <a:gd name="T23" fmla="*/ 1825 w 1825"/>
                <a:gd name="T24" fmla="*/ 699 h 6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25" h="699" fill="none" extrusionOk="0">
                  <a:moveTo>
                    <a:pt x="103" y="1"/>
                  </a:moveTo>
                  <a:cubicBezTo>
                    <a:pt x="0" y="129"/>
                    <a:pt x="32" y="314"/>
                    <a:pt x="173" y="398"/>
                  </a:cubicBezTo>
                  <a:cubicBezTo>
                    <a:pt x="320" y="468"/>
                    <a:pt x="493" y="404"/>
                    <a:pt x="563" y="257"/>
                  </a:cubicBezTo>
                  <a:cubicBezTo>
                    <a:pt x="506" y="481"/>
                    <a:pt x="672" y="698"/>
                    <a:pt x="903" y="698"/>
                  </a:cubicBezTo>
                  <a:cubicBezTo>
                    <a:pt x="1140" y="698"/>
                    <a:pt x="1306" y="481"/>
                    <a:pt x="1248" y="257"/>
                  </a:cubicBezTo>
                  <a:cubicBezTo>
                    <a:pt x="1306" y="391"/>
                    <a:pt x="1440" y="468"/>
                    <a:pt x="1581" y="449"/>
                  </a:cubicBezTo>
                  <a:cubicBezTo>
                    <a:pt x="1728" y="423"/>
                    <a:pt x="1824" y="295"/>
                    <a:pt x="1818" y="148"/>
                  </a:cubicBezTo>
                </a:path>
              </a:pathLst>
            </a:custGeom>
            <a:solidFill>
              <a:schemeClr val="tx1"/>
            </a:solidFill>
            <a:ln w="2550" cap="rnd">
              <a:solidFill>
                <a:schemeClr val="tx1"/>
              </a:solidFill>
              <a:round/>
              <a:headEnd type="none" w="sm" len="sm"/>
              <a:tailEnd type="none" w="sm" len="sm"/>
            </a:ln>
          </p:spPr>
          <p:txBody>
            <a:bodyPr lIns="121900" tIns="121900" rIns="121900" bIns="121900" anchor="ctr"/>
            <a:lstStyle/>
            <a:p>
              <a:endParaRPr lang="el-GR"/>
            </a:p>
          </p:txBody>
        </p:sp>
        <p:sp>
          <p:nvSpPr>
            <p:cNvPr id="57380" name="Google Shape;676;p27">
              <a:extLst>
                <a:ext uri="{FF2B5EF4-FFF2-40B4-BE49-F238E27FC236}">
                  <a16:creationId xmlns:a16="http://schemas.microsoft.com/office/drawing/2014/main" id="{BE5BF222-F5B9-B2C2-7252-87E176B06BB2}"/>
                </a:ext>
              </a:extLst>
            </p:cNvPr>
            <p:cNvSpPr>
              <a:spLocks noChangeArrowheads="1"/>
            </p:cNvSpPr>
            <p:nvPr/>
          </p:nvSpPr>
          <p:spPr bwMode="auto">
            <a:xfrm rot="2236141">
              <a:off x="738050" y="2002283"/>
              <a:ext cx="62438" cy="25543"/>
            </a:xfrm>
            <a:custGeom>
              <a:avLst/>
              <a:gdLst>
                <a:gd name="T0" fmla="*/ 0 w 660"/>
                <a:gd name="T1" fmla="*/ 2147483646 h 270"/>
                <a:gd name="T2" fmla="*/ 2147483646 w 660"/>
                <a:gd name="T3" fmla="*/ 80432353 h 270"/>
                <a:gd name="T4" fmla="*/ 0 60000 65536"/>
                <a:gd name="T5" fmla="*/ 0 60000 65536"/>
                <a:gd name="T6" fmla="*/ 0 w 660"/>
                <a:gd name="T7" fmla="*/ 0 h 270"/>
                <a:gd name="T8" fmla="*/ 660 w 660"/>
                <a:gd name="T9" fmla="*/ 270 h 270"/>
              </a:gdLst>
              <a:ahLst/>
              <a:cxnLst>
                <a:cxn ang="T4">
                  <a:pos x="T0" y="T1"/>
                </a:cxn>
                <a:cxn ang="T5">
                  <a:pos x="T2" y="T3"/>
                </a:cxn>
              </a:cxnLst>
              <a:rect l="T6" t="T7" r="T8" b="T9"/>
              <a:pathLst>
                <a:path w="660" h="270" fill="none" extrusionOk="0">
                  <a:moveTo>
                    <a:pt x="0" y="269"/>
                  </a:moveTo>
                  <a:lnTo>
                    <a:pt x="660" y="1"/>
                  </a:lnTo>
                </a:path>
              </a:pathLst>
            </a:custGeom>
            <a:solidFill>
              <a:schemeClr val="tx1"/>
            </a:solidFill>
            <a:ln w="2550" cap="rnd">
              <a:solidFill>
                <a:schemeClr val="tx1"/>
              </a:solidFill>
              <a:round/>
              <a:headEnd type="none" w="sm" len="sm"/>
              <a:tailEnd type="none" w="sm" len="sm"/>
            </a:ln>
          </p:spPr>
          <p:txBody>
            <a:bodyPr lIns="121900" tIns="121900" rIns="121900" bIns="121900" anchor="ctr"/>
            <a:lstStyle/>
            <a:p>
              <a:endParaRPr lang="el-GR"/>
            </a:p>
          </p:txBody>
        </p:sp>
        <p:sp>
          <p:nvSpPr>
            <p:cNvPr id="57381" name="Google Shape;677;p27">
              <a:extLst>
                <a:ext uri="{FF2B5EF4-FFF2-40B4-BE49-F238E27FC236}">
                  <a16:creationId xmlns:a16="http://schemas.microsoft.com/office/drawing/2014/main" id="{463E39DF-CE6D-668A-F251-93EB972FA775}"/>
                </a:ext>
              </a:extLst>
            </p:cNvPr>
            <p:cNvSpPr>
              <a:spLocks noChangeArrowheads="1"/>
            </p:cNvSpPr>
            <p:nvPr/>
          </p:nvSpPr>
          <p:spPr bwMode="auto">
            <a:xfrm rot="2236141">
              <a:off x="715321" y="2033354"/>
              <a:ext cx="56951" cy="21286"/>
            </a:xfrm>
            <a:custGeom>
              <a:avLst/>
              <a:gdLst>
                <a:gd name="T0" fmla="*/ 0 w 602"/>
                <a:gd name="T1" fmla="*/ 0 h 225"/>
                <a:gd name="T2" fmla="*/ 2147483646 w 602"/>
                <a:gd name="T3" fmla="*/ 2147483646 h 225"/>
                <a:gd name="T4" fmla="*/ 0 60000 65536"/>
                <a:gd name="T5" fmla="*/ 0 60000 65536"/>
                <a:gd name="T6" fmla="*/ 0 w 602"/>
                <a:gd name="T7" fmla="*/ 0 h 225"/>
                <a:gd name="T8" fmla="*/ 602 w 602"/>
                <a:gd name="T9" fmla="*/ 225 h 225"/>
              </a:gdLst>
              <a:ahLst/>
              <a:cxnLst>
                <a:cxn ang="T4">
                  <a:pos x="T0" y="T1"/>
                </a:cxn>
                <a:cxn ang="T5">
                  <a:pos x="T2" y="T3"/>
                </a:cxn>
              </a:cxnLst>
              <a:rect l="T6" t="T7" r="T8" b="T9"/>
              <a:pathLst>
                <a:path w="602" h="225" fill="none" extrusionOk="0">
                  <a:moveTo>
                    <a:pt x="0" y="0"/>
                  </a:moveTo>
                  <a:cubicBezTo>
                    <a:pt x="192" y="96"/>
                    <a:pt x="391" y="173"/>
                    <a:pt x="602" y="224"/>
                  </a:cubicBezTo>
                </a:path>
              </a:pathLst>
            </a:custGeom>
            <a:solidFill>
              <a:schemeClr val="tx1"/>
            </a:solidFill>
            <a:ln w="2550" cap="rnd">
              <a:solidFill>
                <a:schemeClr val="tx1"/>
              </a:solidFill>
              <a:round/>
              <a:headEnd type="none" w="sm" len="sm"/>
              <a:tailEnd type="none" w="sm" len="sm"/>
            </a:ln>
          </p:spPr>
          <p:txBody>
            <a:bodyPr lIns="121900" tIns="121900" rIns="121900" bIns="121900" anchor="ctr"/>
            <a:lstStyle/>
            <a:p>
              <a:endParaRPr lang="el-GR"/>
            </a:p>
          </p:txBody>
        </p:sp>
        <p:sp>
          <p:nvSpPr>
            <p:cNvPr id="57382" name="Google Shape;678;p27">
              <a:extLst>
                <a:ext uri="{FF2B5EF4-FFF2-40B4-BE49-F238E27FC236}">
                  <a16:creationId xmlns:a16="http://schemas.microsoft.com/office/drawing/2014/main" id="{51152808-2418-A4CC-FB0C-9EC53209F828}"/>
                </a:ext>
              </a:extLst>
            </p:cNvPr>
            <p:cNvSpPr>
              <a:spLocks noChangeArrowheads="1"/>
            </p:cNvSpPr>
            <p:nvPr/>
          </p:nvSpPr>
          <p:spPr bwMode="auto">
            <a:xfrm rot="2236141">
              <a:off x="522250" y="1844352"/>
              <a:ext cx="56383" cy="26678"/>
            </a:xfrm>
            <a:custGeom>
              <a:avLst/>
              <a:gdLst>
                <a:gd name="T0" fmla="*/ 0 w 596"/>
                <a:gd name="T1" fmla="*/ 0 h 282"/>
                <a:gd name="T2" fmla="*/ 2147483646 w 596"/>
                <a:gd name="T3" fmla="*/ 2147483646 h 282"/>
                <a:gd name="T4" fmla="*/ 0 60000 65536"/>
                <a:gd name="T5" fmla="*/ 0 60000 65536"/>
                <a:gd name="T6" fmla="*/ 0 w 596"/>
                <a:gd name="T7" fmla="*/ 0 h 282"/>
                <a:gd name="T8" fmla="*/ 596 w 596"/>
                <a:gd name="T9" fmla="*/ 282 h 282"/>
              </a:gdLst>
              <a:ahLst/>
              <a:cxnLst>
                <a:cxn ang="T4">
                  <a:pos x="T0" y="T1"/>
                </a:cxn>
                <a:cxn ang="T5">
                  <a:pos x="T2" y="T3"/>
                </a:cxn>
              </a:cxnLst>
              <a:rect l="T6" t="T7" r="T8" b="T9"/>
              <a:pathLst>
                <a:path w="596" h="282" fill="none" extrusionOk="0">
                  <a:moveTo>
                    <a:pt x="0" y="0"/>
                  </a:moveTo>
                  <a:lnTo>
                    <a:pt x="595" y="282"/>
                  </a:lnTo>
                </a:path>
              </a:pathLst>
            </a:custGeom>
            <a:solidFill>
              <a:schemeClr val="tx1"/>
            </a:solidFill>
            <a:ln w="2550" cap="rnd">
              <a:solidFill>
                <a:schemeClr val="tx1"/>
              </a:solidFill>
              <a:round/>
              <a:headEnd type="none" w="sm" len="sm"/>
              <a:tailEnd type="none" w="sm" len="sm"/>
            </a:ln>
          </p:spPr>
          <p:txBody>
            <a:bodyPr lIns="121900" tIns="121900" rIns="121900" bIns="121900" anchor="ctr"/>
            <a:lstStyle/>
            <a:p>
              <a:endParaRPr lang="el-GR"/>
            </a:p>
          </p:txBody>
        </p:sp>
        <p:sp>
          <p:nvSpPr>
            <p:cNvPr id="57383" name="Google Shape;679;p27">
              <a:extLst>
                <a:ext uri="{FF2B5EF4-FFF2-40B4-BE49-F238E27FC236}">
                  <a16:creationId xmlns:a16="http://schemas.microsoft.com/office/drawing/2014/main" id="{910C9756-158B-69AC-A982-33139C2973EF}"/>
                </a:ext>
              </a:extLst>
            </p:cNvPr>
            <p:cNvSpPr>
              <a:spLocks noChangeArrowheads="1"/>
            </p:cNvSpPr>
            <p:nvPr/>
          </p:nvSpPr>
          <p:spPr bwMode="auto">
            <a:xfrm rot="2236141">
              <a:off x="496491" y="1880247"/>
              <a:ext cx="59411" cy="5487"/>
            </a:xfrm>
            <a:custGeom>
              <a:avLst/>
              <a:gdLst>
                <a:gd name="T0" fmla="*/ 80432088 w 628"/>
                <a:gd name="T1" fmla="*/ 0 h 58"/>
                <a:gd name="T2" fmla="*/ 2147483646 w 628"/>
                <a:gd name="T3" fmla="*/ 2147483646 h 58"/>
                <a:gd name="T4" fmla="*/ 0 60000 65536"/>
                <a:gd name="T5" fmla="*/ 0 60000 65536"/>
                <a:gd name="T6" fmla="*/ 0 w 628"/>
                <a:gd name="T7" fmla="*/ 0 h 58"/>
                <a:gd name="T8" fmla="*/ 628 w 628"/>
                <a:gd name="T9" fmla="*/ 58 h 58"/>
              </a:gdLst>
              <a:ahLst/>
              <a:cxnLst>
                <a:cxn ang="T4">
                  <a:pos x="T0" y="T1"/>
                </a:cxn>
                <a:cxn ang="T5">
                  <a:pos x="T2" y="T3"/>
                </a:cxn>
              </a:cxnLst>
              <a:rect l="T6" t="T7" r="T8" b="T9"/>
              <a:pathLst>
                <a:path w="628" h="58" fill="none" extrusionOk="0">
                  <a:moveTo>
                    <a:pt x="1" y="0"/>
                  </a:moveTo>
                  <a:lnTo>
                    <a:pt x="628" y="58"/>
                  </a:lnTo>
                </a:path>
              </a:pathLst>
            </a:custGeom>
            <a:solidFill>
              <a:schemeClr val="tx1"/>
            </a:solidFill>
            <a:ln w="2550" cap="rnd">
              <a:solidFill>
                <a:schemeClr val="tx1"/>
              </a:solidFill>
              <a:round/>
              <a:headEnd type="none" w="sm" len="sm"/>
              <a:tailEnd type="none" w="sm" len="sm"/>
            </a:ln>
          </p:spPr>
          <p:txBody>
            <a:bodyPr lIns="121900" tIns="121900" rIns="121900" bIns="121900" anchor="ctr"/>
            <a:lstStyle/>
            <a:p>
              <a:endParaRPr lang="el-GR"/>
            </a:p>
          </p:txBody>
        </p:sp>
        <p:sp>
          <p:nvSpPr>
            <p:cNvPr id="57384" name="Google Shape;680;p27">
              <a:extLst>
                <a:ext uri="{FF2B5EF4-FFF2-40B4-BE49-F238E27FC236}">
                  <a16:creationId xmlns:a16="http://schemas.microsoft.com/office/drawing/2014/main" id="{9855AABE-0775-4105-C8F6-7E40BDD67C9D}"/>
                </a:ext>
              </a:extLst>
            </p:cNvPr>
            <p:cNvSpPr>
              <a:spLocks noChangeArrowheads="1"/>
            </p:cNvSpPr>
            <p:nvPr/>
          </p:nvSpPr>
          <p:spPr bwMode="auto">
            <a:xfrm rot="2236141">
              <a:off x="493831" y="2085043"/>
              <a:ext cx="110969" cy="6149"/>
            </a:xfrm>
            <a:custGeom>
              <a:avLst/>
              <a:gdLst>
                <a:gd name="T0" fmla="*/ 80430766 w 1173"/>
                <a:gd name="T1" fmla="*/ 1601747523 h 65"/>
                <a:gd name="T2" fmla="*/ 2147483646 w 1173"/>
                <a:gd name="T3" fmla="*/ 80426082 h 65"/>
                <a:gd name="T4" fmla="*/ 0 60000 65536"/>
                <a:gd name="T5" fmla="*/ 0 60000 65536"/>
                <a:gd name="T6" fmla="*/ 0 w 1173"/>
                <a:gd name="T7" fmla="*/ 0 h 65"/>
                <a:gd name="T8" fmla="*/ 1173 w 1173"/>
                <a:gd name="T9" fmla="*/ 65 h 65"/>
              </a:gdLst>
              <a:ahLst/>
              <a:cxnLst>
                <a:cxn ang="T4">
                  <a:pos x="T0" y="T1"/>
                </a:cxn>
                <a:cxn ang="T5">
                  <a:pos x="T2" y="T3"/>
                </a:cxn>
              </a:cxnLst>
              <a:rect l="T6" t="T7" r="T8" b="T9"/>
              <a:pathLst>
                <a:path w="1173" h="65" fill="none" extrusionOk="0">
                  <a:moveTo>
                    <a:pt x="1" y="20"/>
                  </a:moveTo>
                  <a:cubicBezTo>
                    <a:pt x="391" y="65"/>
                    <a:pt x="782" y="58"/>
                    <a:pt x="1172" y="1"/>
                  </a:cubicBezTo>
                </a:path>
              </a:pathLst>
            </a:custGeom>
            <a:solidFill>
              <a:schemeClr val="tx1"/>
            </a:solidFill>
            <a:ln w="2550" cap="rnd">
              <a:solidFill>
                <a:schemeClr val="tx1"/>
              </a:solidFill>
              <a:round/>
              <a:headEnd type="none" w="sm" len="sm"/>
              <a:tailEnd type="none" w="sm" len="sm"/>
            </a:ln>
          </p:spPr>
          <p:txBody>
            <a:bodyPr lIns="121900" tIns="121900" rIns="121900" bIns="121900" anchor="ctr"/>
            <a:lstStyle/>
            <a:p>
              <a:endParaRPr lang="el-GR"/>
            </a:p>
          </p:txBody>
        </p:sp>
        <p:sp>
          <p:nvSpPr>
            <p:cNvPr id="57385" name="Google Shape;681;p27">
              <a:extLst>
                <a:ext uri="{FF2B5EF4-FFF2-40B4-BE49-F238E27FC236}">
                  <a16:creationId xmlns:a16="http://schemas.microsoft.com/office/drawing/2014/main" id="{96BFDEF1-A333-E504-B1F6-E029BFF5032D}"/>
                </a:ext>
              </a:extLst>
            </p:cNvPr>
            <p:cNvSpPr>
              <a:spLocks noChangeArrowheads="1"/>
            </p:cNvSpPr>
            <p:nvPr/>
          </p:nvSpPr>
          <p:spPr bwMode="auto">
            <a:xfrm rot="2236141">
              <a:off x="276968" y="2114592"/>
              <a:ext cx="328272" cy="196301"/>
            </a:xfrm>
            <a:custGeom>
              <a:avLst/>
              <a:gdLst>
                <a:gd name="T0" fmla="*/ 80430992 w 3470"/>
                <a:gd name="T1" fmla="*/ 2147483646 h 2075"/>
                <a:gd name="T2" fmla="*/ 2147483646 w 3470"/>
                <a:gd name="T3" fmla="*/ 2147483646 h 2075"/>
                <a:gd name="T4" fmla="*/ 2147483646 w 3470"/>
                <a:gd name="T5" fmla="*/ 2147483646 h 2075"/>
                <a:gd name="T6" fmla="*/ 2147483646 w 3470"/>
                <a:gd name="T7" fmla="*/ 560493279 h 2075"/>
                <a:gd name="T8" fmla="*/ 2147483646 w 3470"/>
                <a:gd name="T9" fmla="*/ 2147483646 h 2075"/>
                <a:gd name="T10" fmla="*/ 2147483646 w 3470"/>
                <a:gd name="T11" fmla="*/ 2147483646 h 2075"/>
                <a:gd name="T12" fmla="*/ 0 60000 65536"/>
                <a:gd name="T13" fmla="*/ 0 60000 65536"/>
                <a:gd name="T14" fmla="*/ 0 60000 65536"/>
                <a:gd name="T15" fmla="*/ 0 60000 65536"/>
                <a:gd name="T16" fmla="*/ 0 60000 65536"/>
                <a:gd name="T17" fmla="*/ 0 60000 65536"/>
                <a:gd name="T18" fmla="*/ 0 w 3470"/>
                <a:gd name="T19" fmla="*/ 0 h 2075"/>
                <a:gd name="T20" fmla="*/ 3470 w 3470"/>
                <a:gd name="T21" fmla="*/ 2075 h 2075"/>
              </a:gdLst>
              <a:ahLst/>
              <a:cxnLst>
                <a:cxn ang="T12">
                  <a:pos x="T0" y="T1"/>
                </a:cxn>
                <a:cxn ang="T13">
                  <a:pos x="T2" y="T3"/>
                </a:cxn>
                <a:cxn ang="T14">
                  <a:pos x="T4" y="T5"/>
                </a:cxn>
                <a:cxn ang="T15">
                  <a:pos x="T6" y="T7"/>
                </a:cxn>
                <a:cxn ang="T16">
                  <a:pos x="T8" y="T9"/>
                </a:cxn>
                <a:cxn ang="T17">
                  <a:pos x="T10" y="T11"/>
                </a:cxn>
              </a:cxnLst>
              <a:rect l="T18" t="T19" r="T20" b="T21"/>
              <a:pathLst>
                <a:path w="3470" h="2075" fill="none" extrusionOk="0">
                  <a:moveTo>
                    <a:pt x="1" y="2074"/>
                  </a:moveTo>
                  <a:cubicBezTo>
                    <a:pt x="14" y="1812"/>
                    <a:pt x="65" y="1556"/>
                    <a:pt x="142" y="1313"/>
                  </a:cubicBezTo>
                  <a:cubicBezTo>
                    <a:pt x="359" y="673"/>
                    <a:pt x="769" y="237"/>
                    <a:pt x="1332" y="71"/>
                  </a:cubicBezTo>
                  <a:cubicBezTo>
                    <a:pt x="1479" y="26"/>
                    <a:pt x="1639" y="1"/>
                    <a:pt x="1799" y="7"/>
                  </a:cubicBezTo>
                  <a:cubicBezTo>
                    <a:pt x="2088" y="1"/>
                    <a:pt x="2363" y="71"/>
                    <a:pt x="2612" y="212"/>
                  </a:cubicBezTo>
                  <a:cubicBezTo>
                    <a:pt x="3009" y="442"/>
                    <a:pt x="3310" y="807"/>
                    <a:pt x="3470" y="1236"/>
                  </a:cubicBezTo>
                </a:path>
              </a:pathLst>
            </a:custGeom>
            <a:solidFill>
              <a:schemeClr val="tx1"/>
            </a:solidFill>
            <a:ln w="1925" cap="rnd">
              <a:solidFill>
                <a:srgbClr val="EEE6D7"/>
              </a:solidFill>
              <a:round/>
              <a:headEnd type="none" w="sm" len="sm"/>
              <a:tailEnd type="none" w="sm" len="sm"/>
            </a:ln>
          </p:spPr>
          <p:txBody>
            <a:bodyPr lIns="121900" tIns="121900" rIns="121900" bIns="121900" anchor="ctr"/>
            <a:lstStyle/>
            <a:p>
              <a:endParaRPr lang="el-GR"/>
            </a:p>
          </p:txBody>
        </p:sp>
        <p:sp>
          <p:nvSpPr>
            <p:cNvPr id="57386" name="Google Shape;682;p27">
              <a:extLst>
                <a:ext uri="{FF2B5EF4-FFF2-40B4-BE49-F238E27FC236}">
                  <a16:creationId xmlns:a16="http://schemas.microsoft.com/office/drawing/2014/main" id="{72E107BF-31B1-5083-7D92-E58BBC2C040D}"/>
                </a:ext>
              </a:extLst>
            </p:cNvPr>
            <p:cNvSpPr>
              <a:spLocks noChangeArrowheads="1"/>
            </p:cNvSpPr>
            <p:nvPr/>
          </p:nvSpPr>
          <p:spPr bwMode="auto">
            <a:xfrm rot="2236141">
              <a:off x="213993" y="2210058"/>
              <a:ext cx="8609" cy="61208"/>
            </a:xfrm>
            <a:custGeom>
              <a:avLst/>
              <a:gdLst>
                <a:gd name="T0" fmla="*/ 2147483646 w 91"/>
                <a:gd name="T1" fmla="*/ 2147483646 h 647"/>
                <a:gd name="T2" fmla="*/ 2082904694 w 91"/>
                <a:gd name="T3" fmla="*/ 2147483646 h 647"/>
                <a:gd name="T4" fmla="*/ 80433603 w 91"/>
                <a:gd name="T5" fmla="*/ 0 h 647"/>
                <a:gd name="T6" fmla="*/ 0 60000 65536"/>
                <a:gd name="T7" fmla="*/ 0 60000 65536"/>
                <a:gd name="T8" fmla="*/ 0 60000 65536"/>
                <a:gd name="T9" fmla="*/ 0 w 91"/>
                <a:gd name="T10" fmla="*/ 0 h 647"/>
                <a:gd name="T11" fmla="*/ 91 w 91"/>
                <a:gd name="T12" fmla="*/ 647 h 647"/>
              </a:gdLst>
              <a:ahLst/>
              <a:cxnLst>
                <a:cxn ang="T6">
                  <a:pos x="T0" y="T1"/>
                </a:cxn>
                <a:cxn ang="T7">
                  <a:pos x="T2" y="T3"/>
                </a:cxn>
                <a:cxn ang="T8">
                  <a:pos x="T4" y="T5"/>
                </a:cxn>
              </a:cxnLst>
              <a:rect l="T9" t="T10" r="T11" b="T12"/>
              <a:pathLst>
                <a:path w="91" h="647" fill="none" extrusionOk="0">
                  <a:moveTo>
                    <a:pt x="90" y="647"/>
                  </a:moveTo>
                  <a:cubicBezTo>
                    <a:pt x="58" y="531"/>
                    <a:pt x="39" y="416"/>
                    <a:pt x="26" y="295"/>
                  </a:cubicBezTo>
                  <a:cubicBezTo>
                    <a:pt x="13" y="199"/>
                    <a:pt x="7" y="96"/>
                    <a:pt x="1" y="0"/>
                  </a:cubicBezTo>
                </a:path>
              </a:pathLst>
            </a:custGeom>
            <a:noFill/>
            <a:ln w="1925" cap="rnd">
              <a:solidFill>
                <a:srgbClr val="EEE6D7"/>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p>
              <a:endParaRPr lang="el-GR"/>
            </a:p>
          </p:txBody>
        </p:sp>
        <p:sp>
          <p:nvSpPr>
            <p:cNvPr id="57387" name="Google Shape;683;p27">
              <a:extLst>
                <a:ext uri="{FF2B5EF4-FFF2-40B4-BE49-F238E27FC236}">
                  <a16:creationId xmlns:a16="http://schemas.microsoft.com/office/drawing/2014/main" id="{E27484BF-97DE-C129-299A-ED0584D4D6BC}"/>
                </a:ext>
              </a:extLst>
            </p:cNvPr>
            <p:cNvSpPr>
              <a:spLocks noChangeArrowheads="1"/>
            </p:cNvSpPr>
            <p:nvPr/>
          </p:nvSpPr>
          <p:spPr bwMode="auto">
            <a:xfrm rot="2236141">
              <a:off x="167161" y="2297625"/>
              <a:ext cx="316163" cy="216924"/>
            </a:xfrm>
            <a:custGeom>
              <a:avLst/>
              <a:gdLst>
                <a:gd name="T0" fmla="*/ 2147483646 w 3342"/>
                <a:gd name="T1" fmla="*/ 80430651 h 2293"/>
                <a:gd name="T2" fmla="*/ 2147483646 w 3342"/>
                <a:gd name="T3" fmla="*/ 2147483646 h 2293"/>
                <a:gd name="T4" fmla="*/ 2147483646 w 3342"/>
                <a:gd name="T5" fmla="*/ 2147483646 h 2293"/>
                <a:gd name="T6" fmla="*/ 2147483646 w 3342"/>
                <a:gd name="T7" fmla="*/ 2147483646 h 2293"/>
                <a:gd name="T8" fmla="*/ 2147483646 w 3342"/>
                <a:gd name="T9" fmla="*/ 2147483646 h 2293"/>
                <a:gd name="T10" fmla="*/ 0 w 3342"/>
                <a:gd name="T11" fmla="*/ 2147483646 h 2293"/>
                <a:gd name="T12" fmla="*/ 0 60000 65536"/>
                <a:gd name="T13" fmla="*/ 0 60000 65536"/>
                <a:gd name="T14" fmla="*/ 0 60000 65536"/>
                <a:gd name="T15" fmla="*/ 0 60000 65536"/>
                <a:gd name="T16" fmla="*/ 0 60000 65536"/>
                <a:gd name="T17" fmla="*/ 0 60000 65536"/>
                <a:gd name="T18" fmla="*/ 0 w 3342"/>
                <a:gd name="T19" fmla="*/ 0 h 2293"/>
                <a:gd name="T20" fmla="*/ 3342 w 3342"/>
                <a:gd name="T21" fmla="*/ 2293 h 2293"/>
              </a:gdLst>
              <a:ahLst/>
              <a:cxnLst>
                <a:cxn ang="T12">
                  <a:pos x="T0" y="T1"/>
                </a:cxn>
                <a:cxn ang="T13">
                  <a:pos x="T2" y="T3"/>
                </a:cxn>
                <a:cxn ang="T14">
                  <a:pos x="T4" y="T5"/>
                </a:cxn>
                <a:cxn ang="T15">
                  <a:pos x="T6" y="T7"/>
                </a:cxn>
                <a:cxn ang="T16">
                  <a:pos x="T8" y="T9"/>
                </a:cxn>
                <a:cxn ang="T17">
                  <a:pos x="T10" y="T11"/>
                </a:cxn>
              </a:cxnLst>
              <a:rect l="T18" t="T19" r="T20" b="T21"/>
              <a:pathLst>
                <a:path w="3342" h="2293" fill="none" extrusionOk="0">
                  <a:moveTo>
                    <a:pt x="3329" y="1"/>
                  </a:moveTo>
                  <a:cubicBezTo>
                    <a:pt x="3341" y="571"/>
                    <a:pt x="3175" y="1121"/>
                    <a:pt x="2849" y="1582"/>
                  </a:cubicBezTo>
                  <a:cubicBezTo>
                    <a:pt x="2554" y="1985"/>
                    <a:pt x="2106" y="2241"/>
                    <a:pt x="1607" y="2292"/>
                  </a:cubicBezTo>
                  <a:lnTo>
                    <a:pt x="1517" y="2292"/>
                  </a:lnTo>
                  <a:cubicBezTo>
                    <a:pt x="1120" y="2286"/>
                    <a:pt x="736" y="2139"/>
                    <a:pt x="442" y="1870"/>
                  </a:cubicBezTo>
                  <a:cubicBezTo>
                    <a:pt x="269" y="1723"/>
                    <a:pt x="122" y="1550"/>
                    <a:pt x="0" y="1358"/>
                  </a:cubicBezTo>
                </a:path>
              </a:pathLst>
            </a:custGeom>
            <a:solidFill>
              <a:schemeClr val="tx1"/>
            </a:solidFill>
            <a:ln w="1925" cap="rnd">
              <a:solidFill>
                <a:srgbClr val="EEE6D7"/>
              </a:solidFill>
              <a:round/>
              <a:headEnd type="none" w="sm" len="sm"/>
              <a:tailEnd type="none" w="sm" len="sm"/>
            </a:ln>
          </p:spPr>
          <p:txBody>
            <a:bodyPr lIns="121900" tIns="121900" rIns="121900" bIns="121900" anchor="ctr"/>
            <a:lstStyle/>
            <a:p>
              <a:endParaRPr lang="el-GR"/>
            </a:p>
          </p:txBody>
        </p:sp>
        <p:sp>
          <p:nvSpPr>
            <p:cNvPr id="57388" name="Google Shape;684;p27">
              <a:extLst>
                <a:ext uri="{FF2B5EF4-FFF2-40B4-BE49-F238E27FC236}">
                  <a16:creationId xmlns:a16="http://schemas.microsoft.com/office/drawing/2014/main" id="{5746543C-BF0B-B19D-A25E-F93AEBD8A4E3}"/>
                </a:ext>
              </a:extLst>
            </p:cNvPr>
            <p:cNvSpPr>
              <a:spLocks noChangeArrowheads="1"/>
            </p:cNvSpPr>
            <p:nvPr/>
          </p:nvSpPr>
          <p:spPr bwMode="auto">
            <a:xfrm rot="2236141">
              <a:off x="209062" y="2111216"/>
              <a:ext cx="325244" cy="392696"/>
            </a:xfrm>
            <a:custGeom>
              <a:avLst/>
              <a:gdLst>
                <a:gd name="T0" fmla="*/ 2147483646 w 3438"/>
                <a:gd name="T1" fmla="*/ 80430782 h 4151"/>
                <a:gd name="T2" fmla="*/ 2147483646 w 3438"/>
                <a:gd name="T3" fmla="*/ 2147483646 h 4151"/>
                <a:gd name="T4" fmla="*/ 2147483646 w 3438"/>
                <a:gd name="T5" fmla="*/ 2147483646 h 4151"/>
                <a:gd name="T6" fmla="*/ 2147483646 w 3438"/>
                <a:gd name="T7" fmla="*/ 2147483646 h 4151"/>
                <a:gd name="T8" fmla="*/ 2147483646 w 3438"/>
                <a:gd name="T9" fmla="*/ 2147483646 h 4151"/>
                <a:gd name="T10" fmla="*/ 2147483646 w 3438"/>
                <a:gd name="T11" fmla="*/ 2147483646 h 4151"/>
                <a:gd name="T12" fmla="*/ 2147483646 w 3438"/>
                <a:gd name="T13" fmla="*/ 2147483646 h 4151"/>
                <a:gd name="T14" fmla="*/ 2147483646 w 3438"/>
                <a:gd name="T15" fmla="*/ 2147483646 h 4151"/>
                <a:gd name="T16" fmla="*/ 2147483646 w 3438"/>
                <a:gd name="T17" fmla="*/ 2147483646 h 4151"/>
                <a:gd name="T18" fmla="*/ 2147483646 w 3438"/>
                <a:gd name="T19" fmla="*/ 80430782 h 41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38"/>
                <a:gd name="T31" fmla="*/ 0 h 4151"/>
                <a:gd name="T32" fmla="*/ 3438 w 3438"/>
                <a:gd name="T33" fmla="*/ 4151 h 41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38" h="4151" extrusionOk="0">
                  <a:moveTo>
                    <a:pt x="1760" y="1"/>
                  </a:moveTo>
                  <a:cubicBezTo>
                    <a:pt x="1620" y="1"/>
                    <a:pt x="1480" y="20"/>
                    <a:pt x="1344" y="59"/>
                  </a:cubicBezTo>
                  <a:cubicBezTo>
                    <a:pt x="256" y="385"/>
                    <a:pt x="0" y="1800"/>
                    <a:pt x="231" y="2773"/>
                  </a:cubicBezTo>
                  <a:cubicBezTo>
                    <a:pt x="404" y="3486"/>
                    <a:pt x="1041" y="4151"/>
                    <a:pt x="1808" y="4151"/>
                  </a:cubicBezTo>
                  <a:cubicBezTo>
                    <a:pt x="1832" y="4151"/>
                    <a:pt x="1857" y="4150"/>
                    <a:pt x="1882" y="4149"/>
                  </a:cubicBezTo>
                  <a:cubicBezTo>
                    <a:pt x="2317" y="4123"/>
                    <a:pt x="2721" y="3867"/>
                    <a:pt x="2983" y="3515"/>
                  </a:cubicBezTo>
                  <a:cubicBezTo>
                    <a:pt x="3284" y="3093"/>
                    <a:pt x="3437" y="2581"/>
                    <a:pt x="3425" y="2062"/>
                  </a:cubicBezTo>
                  <a:cubicBezTo>
                    <a:pt x="3418" y="1736"/>
                    <a:pt x="3361" y="1409"/>
                    <a:pt x="3245" y="1109"/>
                  </a:cubicBezTo>
                  <a:cubicBezTo>
                    <a:pt x="3105" y="718"/>
                    <a:pt x="2829" y="392"/>
                    <a:pt x="2477" y="181"/>
                  </a:cubicBezTo>
                  <a:cubicBezTo>
                    <a:pt x="2256" y="62"/>
                    <a:pt x="2008" y="1"/>
                    <a:pt x="1760" y="1"/>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389" name="Google Shape;685;p27">
              <a:extLst>
                <a:ext uri="{FF2B5EF4-FFF2-40B4-BE49-F238E27FC236}">
                  <a16:creationId xmlns:a16="http://schemas.microsoft.com/office/drawing/2014/main" id="{8F66EEA8-1E7B-ACA2-57DF-476AE11BB557}"/>
                </a:ext>
              </a:extLst>
            </p:cNvPr>
            <p:cNvSpPr>
              <a:spLocks noChangeArrowheads="1"/>
            </p:cNvSpPr>
            <p:nvPr/>
          </p:nvSpPr>
          <p:spPr bwMode="auto">
            <a:xfrm rot="2236141">
              <a:off x="373352" y="2246730"/>
              <a:ext cx="59411" cy="58275"/>
            </a:xfrm>
            <a:custGeom>
              <a:avLst/>
              <a:gdLst>
                <a:gd name="T0" fmla="*/ 0 w 628"/>
                <a:gd name="T1" fmla="*/ 80430001 h 616"/>
                <a:gd name="T2" fmla="*/ 2147483646 w 628"/>
                <a:gd name="T3" fmla="*/ 2147483646 h 616"/>
                <a:gd name="T4" fmla="*/ 0 60000 65536"/>
                <a:gd name="T5" fmla="*/ 0 60000 65536"/>
                <a:gd name="T6" fmla="*/ 0 w 628"/>
                <a:gd name="T7" fmla="*/ 0 h 616"/>
                <a:gd name="T8" fmla="*/ 628 w 628"/>
                <a:gd name="T9" fmla="*/ 616 h 616"/>
              </a:gdLst>
              <a:ahLst/>
              <a:cxnLst>
                <a:cxn ang="T4">
                  <a:pos x="T0" y="T1"/>
                </a:cxn>
                <a:cxn ang="T5">
                  <a:pos x="T2" y="T3"/>
                </a:cxn>
              </a:cxnLst>
              <a:rect l="T6" t="T7" r="T8" b="T9"/>
              <a:pathLst>
                <a:path w="628" h="616" fill="none" extrusionOk="0">
                  <a:moveTo>
                    <a:pt x="0" y="1"/>
                  </a:moveTo>
                  <a:cubicBezTo>
                    <a:pt x="192" y="225"/>
                    <a:pt x="397" y="429"/>
                    <a:pt x="627" y="615"/>
                  </a:cubicBezTo>
                </a:path>
              </a:pathLst>
            </a:custGeom>
            <a:noFill/>
            <a:ln w="207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p>
              <a:endParaRPr lang="el-GR"/>
            </a:p>
          </p:txBody>
        </p:sp>
        <p:sp>
          <p:nvSpPr>
            <p:cNvPr id="57390" name="Google Shape;686;p27">
              <a:extLst>
                <a:ext uri="{FF2B5EF4-FFF2-40B4-BE49-F238E27FC236}">
                  <a16:creationId xmlns:a16="http://schemas.microsoft.com/office/drawing/2014/main" id="{89ABCEC0-D10E-D11D-735D-1A722484DFC6}"/>
                </a:ext>
              </a:extLst>
            </p:cNvPr>
            <p:cNvSpPr>
              <a:spLocks noChangeArrowheads="1"/>
            </p:cNvSpPr>
            <p:nvPr/>
          </p:nvSpPr>
          <p:spPr bwMode="auto">
            <a:xfrm rot="2236141">
              <a:off x="355527" y="2289397"/>
              <a:ext cx="62532" cy="54586"/>
            </a:xfrm>
            <a:custGeom>
              <a:avLst/>
              <a:gdLst>
                <a:gd name="T0" fmla="*/ 80429680 w 661"/>
                <a:gd name="T1" fmla="*/ 80431383 h 577"/>
                <a:gd name="T2" fmla="*/ 2147483646 w 661"/>
                <a:gd name="T3" fmla="*/ 2147483646 h 577"/>
                <a:gd name="T4" fmla="*/ 0 60000 65536"/>
                <a:gd name="T5" fmla="*/ 0 60000 65536"/>
                <a:gd name="T6" fmla="*/ 0 w 661"/>
                <a:gd name="T7" fmla="*/ 0 h 577"/>
                <a:gd name="T8" fmla="*/ 661 w 661"/>
                <a:gd name="T9" fmla="*/ 577 h 577"/>
              </a:gdLst>
              <a:ahLst/>
              <a:cxnLst>
                <a:cxn ang="T4">
                  <a:pos x="T0" y="T1"/>
                </a:cxn>
                <a:cxn ang="T5">
                  <a:pos x="T2" y="T3"/>
                </a:cxn>
              </a:cxnLst>
              <a:rect l="T6" t="T7" r="T8" b="T9"/>
              <a:pathLst>
                <a:path w="661" h="577" fill="none" extrusionOk="0">
                  <a:moveTo>
                    <a:pt x="1" y="1"/>
                  </a:moveTo>
                  <a:lnTo>
                    <a:pt x="660" y="577"/>
                  </a:lnTo>
                </a:path>
              </a:pathLst>
            </a:custGeom>
            <a:noFill/>
            <a:ln w="207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p>
              <a:endParaRPr lang="el-GR"/>
            </a:p>
          </p:txBody>
        </p:sp>
        <p:sp>
          <p:nvSpPr>
            <p:cNvPr id="57391" name="Google Shape;687;p27">
              <a:extLst>
                <a:ext uri="{FF2B5EF4-FFF2-40B4-BE49-F238E27FC236}">
                  <a16:creationId xmlns:a16="http://schemas.microsoft.com/office/drawing/2014/main" id="{1C67BDB6-45ED-588B-A94D-622BA36CDD53}"/>
                </a:ext>
              </a:extLst>
            </p:cNvPr>
            <p:cNvSpPr>
              <a:spLocks noChangeArrowheads="1"/>
            </p:cNvSpPr>
            <p:nvPr/>
          </p:nvSpPr>
          <p:spPr bwMode="auto">
            <a:xfrm rot="2236141">
              <a:off x="602604" y="2307045"/>
              <a:ext cx="27340" cy="106050"/>
            </a:xfrm>
            <a:custGeom>
              <a:avLst/>
              <a:gdLst>
                <a:gd name="T0" fmla="*/ 80429644 w 289"/>
                <a:gd name="T1" fmla="*/ 80431215 h 1121"/>
                <a:gd name="T2" fmla="*/ 2147483646 w 289"/>
                <a:gd name="T3" fmla="*/ 2147483646 h 1121"/>
                <a:gd name="T4" fmla="*/ 0 60000 65536"/>
                <a:gd name="T5" fmla="*/ 0 60000 65536"/>
                <a:gd name="T6" fmla="*/ 0 w 289"/>
                <a:gd name="T7" fmla="*/ 0 h 1121"/>
                <a:gd name="T8" fmla="*/ 289 w 289"/>
                <a:gd name="T9" fmla="*/ 1121 h 1121"/>
              </a:gdLst>
              <a:ahLst/>
              <a:cxnLst>
                <a:cxn ang="T4">
                  <a:pos x="T0" y="T1"/>
                </a:cxn>
                <a:cxn ang="T5">
                  <a:pos x="T2" y="T3"/>
                </a:cxn>
              </a:cxnLst>
              <a:rect l="T6" t="T7" r="T8" b="T9"/>
              <a:pathLst>
                <a:path w="289" h="1121" fill="none" extrusionOk="0">
                  <a:moveTo>
                    <a:pt x="1" y="1"/>
                  </a:moveTo>
                  <a:cubicBezTo>
                    <a:pt x="116" y="372"/>
                    <a:pt x="212" y="743"/>
                    <a:pt x="289" y="1121"/>
                  </a:cubicBezTo>
                </a:path>
              </a:pathLst>
            </a:custGeom>
            <a:noFill/>
            <a:ln w="255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p>
              <a:endParaRPr lang="el-GR"/>
            </a:p>
          </p:txBody>
        </p:sp>
        <p:sp>
          <p:nvSpPr>
            <p:cNvPr id="57392" name="Google Shape;688;p27">
              <a:extLst>
                <a:ext uri="{FF2B5EF4-FFF2-40B4-BE49-F238E27FC236}">
                  <a16:creationId xmlns:a16="http://schemas.microsoft.com/office/drawing/2014/main" id="{404A8F9A-5DA6-D97F-0648-F22FA0D8BC71}"/>
                </a:ext>
              </a:extLst>
            </p:cNvPr>
            <p:cNvSpPr>
              <a:spLocks noChangeArrowheads="1"/>
            </p:cNvSpPr>
            <p:nvPr/>
          </p:nvSpPr>
          <p:spPr bwMode="auto">
            <a:xfrm rot="2236141">
              <a:off x="50478" y="2175979"/>
              <a:ext cx="17691" cy="98198"/>
            </a:xfrm>
            <a:custGeom>
              <a:avLst/>
              <a:gdLst>
                <a:gd name="T0" fmla="*/ 80433409 w 187"/>
                <a:gd name="T1" fmla="*/ 2147483646 h 1038"/>
                <a:gd name="T2" fmla="*/ 2147483646 w 187"/>
                <a:gd name="T3" fmla="*/ 0 h 1038"/>
                <a:gd name="T4" fmla="*/ 0 60000 65536"/>
                <a:gd name="T5" fmla="*/ 0 60000 65536"/>
                <a:gd name="T6" fmla="*/ 0 w 187"/>
                <a:gd name="T7" fmla="*/ 0 h 1038"/>
                <a:gd name="T8" fmla="*/ 187 w 187"/>
                <a:gd name="T9" fmla="*/ 1038 h 1038"/>
              </a:gdLst>
              <a:ahLst/>
              <a:cxnLst>
                <a:cxn ang="T4">
                  <a:pos x="T0" y="T1"/>
                </a:cxn>
                <a:cxn ang="T5">
                  <a:pos x="T2" y="T3"/>
                </a:cxn>
              </a:cxnLst>
              <a:rect l="T6" t="T7" r="T8" b="T9"/>
              <a:pathLst>
                <a:path w="187" h="1038" fill="none" extrusionOk="0">
                  <a:moveTo>
                    <a:pt x="1" y="1037"/>
                  </a:moveTo>
                  <a:lnTo>
                    <a:pt x="186" y="0"/>
                  </a:lnTo>
                </a:path>
              </a:pathLst>
            </a:custGeom>
            <a:solidFill>
              <a:schemeClr val="tx1"/>
            </a:solidFill>
            <a:ln w="2550" cap="rnd">
              <a:solidFill>
                <a:schemeClr val="tx1"/>
              </a:solidFill>
              <a:round/>
              <a:headEnd type="none" w="sm" len="sm"/>
              <a:tailEnd type="none" w="sm" len="sm"/>
            </a:ln>
          </p:spPr>
          <p:txBody>
            <a:bodyPr lIns="121900" tIns="121900" rIns="121900" bIns="121900" anchor="ctr"/>
            <a:lstStyle/>
            <a:p>
              <a:endParaRPr lang="el-GR"/>
            </a:p>
          </p:txBody>
        </p:sp>
        <p:sp>
          <p:nvSpPr>
            <p:cNvPr id="57393" name="Google Shape;689;p27">
              <a:extLst>
                <a:ext uri="{FF2B5EF4-FFF2-40B4-BE49-F238E27FC236}">
                  <a16:creationId xmlns:a16="http://schemas.microsoft.com/office/drawing/2014/main" id="{0694268C-8115-A4DB-9AE9-266D691DF17B}"/>
                </a:ext>
              </a:extLst>
            </p:cNvPr>
            <p:cNvSpPr>
              <a:spLocks noChangeArrowheads="1"/>
            </p:cNvSpPr>
            <p:nvPr/>
          </p:nvSpPr>
          <p:spPr bwMode="auto">
            <a:xfrm rot="2236141">
              <a:off x="98414" y="2183738"/>
              <a:ext cx="9176" cy="47869"/>
            </a:xfrm>
            <a:custGeom>
              <a:avLst/>
              <a:gdLst>
                <a:gd name="T0" fmla="*/ 80422626 w 97"/>
                <a:gd name="T1" fmla="*/ 2147483646 h 506"/>
                <a:gd name="T2" fmla="*/ 2147483646 w 97"/>
                <a:gd name="T3" fmla="*/ 0 h 506"/>
                <a:gd name="T4" fmla="*/ 0 60000 65536"/>
                <a:gd name="T5" fmla="*/ 0 60000 65536"/>
                <a:gd name="T6" fmla="*/ 0 w 97"/>
                <a:gd name="T7" fmla="*/ 0 h 506"/>
                <a:gd name="T8" fmla="*/ 97 w 97"/>
                <a:gd name="T9" fmla="*/ 506 h 506"/>
              </a:gdLst>
              <a:ahLst/>
              <a:cxnLst>
                <a:cxn ang="T4">
                  <a:pos x="T0" y="T1"/>
                </a:cxn>
                <a:cxn ang="T5">
                  <a:pos x="T2" y="T3"/>
                </a:cxn>
              </a:cxnLst>
              <a:rect l="T6" t="T7" r="T8" b="T9"/>
              <a:pathLst>
                <a:path w="97" h="506" fill="none" extrusionOk="0">
                  <a:moveTo>
                    <a:pt x="1" y="506"/>
                  </a:moveTo>
                  <a:lnTo>
                    <a:pt x="97" y="0"/>
                  </a:lnTo>
                </a:path>
              </a:pathLst>
            </a:custGeom>
            <a:solidFill>
              <a:schemeClr val="tx1"/>
            </a:solidFill>
            <a:ln w="2550" cap="rnd">
              <a:solidFill>
                <a:schemeClr val="tx1"/>
              </a:solidFill>
              <a:round/>
              <a:headEnd type="none" w="sm" len="sm"/>
              <a:tailEnd type="none" w="sm" len="sm"/>
            </a:ln>
          </p:spPr>
          <p:txBody>
            <a:bodyPr lIns="121900" tIns="121900" rIns="121900" bIns="121900" anchor="ctr"/>
            <a:lstStyle/>
            <a:p>
              <a:endParaRPr lang="el-GR"/>
            </a:p>
          </p:txBody>
        </p:sp>
        <p:sp>
          <p:nvSpPr>
            <p:cNvPr id="57394" name="Google Shape;690;p27">
              <a:extLst>
                <a:ext uri="{FF2B5EF4-FFF2-40B4-BE49-F238E27FC236}">
                  <a16:creationId xmlns:a16="http://schemas.microsoft.com/office/drawing/2014/main" id="{CCA60F24-D502-BE85-39DA-2DD02525F7C0}"/>
                </a:ext>
              </a:extLst>
            </p:cNvPr>
            <p:cNvSpPr>
              <a:spLocks noChangeArrowheads="1"/>
            </p:cNvSpPr>
            <p:nvPr/>
          </p:nvSpPr>
          <p:spPr bwMode="auto">
            <a:xfrm rot="2236141">
              <a:off x="769830" y="2145035"/>
              <a:ext cx="58181" cy="43139"/>
            </a:xfrm>
            <a:custGeom>
              <a:avLst/>
              <a:gdLst>
                <a:gd name="T0" fmla="*/ 0 w 615"/>
                <a:gd name="T1" fmla="*/ 2147483646 h 456"/>
                <a:gd name="T2" fmla="*/ 2147483646 w 615"/>
                <a:gd name="T3" fmla="*/ 80431341 h 456"/>
                <a:gd name="T4" fmla="*/ 0 60000 65536"/>
                <a:gd name="T5" fmla="*/ 0 60000 65536"/>
                <a:gd name="T6" fmla="*/ 0 w 615"/>
                <a:gd name="T7" fmla="*/ 0 h 456"/>
                <a:gd name="T8" fmla="*/ 615 w 615"/>
                <a:gd name="T9" fmla="*/ 456 h 456"/>
              </a:gdLst>
              <a:ahLst/>
              <a:cxnLst>
                <a:cxn ang="T4">
                  <a:pos x="T0" y="T1"/>
                </a:cxn>
                <a:cxn ang="T5">
                  <a:pos x="T2" y="T3"/>
                </a:cxn>
              </a:cxnLst>
              <a:rect l="T6" t="T7" r="T8" b="T9"/>
              <a:pathLst>
                <a:path w="615" h="456" fill="none" extrusionOk="0">
                  <a:moveTo>
                    <a:pt x="0" y="455"/>
                  </a:moveTo>
                  <a:cubicBezTo>
                    <a:pt x="218" y="321"/>
                    <a:pt x="422" y="167"/>
                    <a:pt x="614" y="1"/>
                  </a:cubicBezTo>
                </a:path>
              </a:pathLst>
            </a:custGeom>
            <a:solidFill>
              <a:schemeClr val="tx1"/>
            </a:solidFill>
            <a:ln w="2550" cap="rnd">
              <a:solidFill>
                <a:schemeClr val="tx1"/>
              </a:solidFill>
              <a:round/>
              <a:headEnd type="none" w="sm" len="sm"/>
              <a:tailEnd type="none" w="sm" len="sm"/>
            </a:ln>
          </p:spPr>
          <p:txBody>
            <a:bodyPr lIns="121900" tIns="121900" rIns="121900" bIns="121900" anchor="ctr"/>
            <a:lstStyle/>
            <a:p>
              <a:endParaRPr lang="el-GR"/>
            </a:p>
          </p:txBody>
        </p:sp>
        <p:sp>
          <p:nvSpPr>
            <p:cNvPr id="57395" name="Google Shape;691;p27">
              <a:extLst>
                <a:ext uri="{FF2B5EF4-FFF2-40B4-BE49-F238E27FC236}">
                  <a16:creationId xmlns:a16="http://schemas.microsoft.com/office/drawing/2014/main" id="{1B66A39F-7D61-AF47-3C22-8BF4F86F3E16}"/>
                </a:ext>
              </a:extLst>
            </p:cNvPr>
            <p:cNvSpPr>
              <a:spLocks noChangeArrowheads="1"/>
            </p:cNvSpPr>
            <p:nvPr/>
          </p:nvSpPr>
          <p:spPr bwMode="auto">
            <a:xfrm rot="2236141">
              <a:off x="852389" y="2156806"/>
              <a:ext cx="18258" cy="12866"/>
            </a:xfrm>
            <a:custGeom>
              <a:avLst/>
              <a:gdLst>
                <a:gd name="T0" fmla="*/ 80427909 w 193"/>
                <a:gd name="T1" fmla="*/ 2147483646 h 136"/>
                <a:gd name="T2" fmla="*/ 2147483646 w 193"/>
                <a:gd name="T3" fmla="*/ 80431137 h 136"/>
                <a:gd name="T4" fmla="*/ 0 60000 65536"/>
                <a:gd name="T5" fmla="*/ 0 60000 65536"/>
                <a:gd name="T6" fmla="*/ 0 w 193"/>
                <a:gd name="T7" fmla="*/ 0 h 136"/>
                <a:gd name="T8" fmla="*/ 193 w 193"/>
                <a:gd name="T9" fmla="*/ 136 h 136"/>
              </a:gdLst>
              <a:ahLst/>
              <a:cxnLst>
                <a:cxn ang="T4">
                  <a:pos x="T0" y="T1"/>
                </a:cxn>
                <a:cxn ang="T5">
                  <a:pos x="T2" y="T3"/>
                </a:cxn>
              </a:cxnLst>
              <a:rect l="T6" t="T7" r="T8" b="T9"/>
              <a:pathLst>
                <a:path w="193" h="136" fill="none" extrusionOk="0">
                  <a:moveTo>
                    <a:pt x="1" y="135"/>
                  </a:moveTo>
                  <a:lnTo>
                    <a:pt x="193" y="1"/>
                  </a:lnTo>
                </a:path>
              </a:pathLst>
            </a:custGeom>
            <a:noFill/>
            <a:ln w="255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p>
              <a:endParaRPr lang="el-GR"/>
            </a:p>
          </p:txBody>
        </p:sp>
        <p:sp>
          <p:nvSpPr>
            <p:cNvPr id="57396" name="Google Shape;692;p27">
              <a:extLst>
                <a:ext uri="{FF2B5EF4-FFF2-40B4-BE49-F238E27FC236}">
                  <a16:creationId xmlns:a16="http://schemas.microsoft.com/office/drawing/2014/main" id="{47713A94-4707-D27D-73BE-0A476D69B237}"/>
                </a:ext>
              </a:extLst>
            </p:cNvPr>
            <p:cNvSpPr>
              <a:spLocks noChangeArrowheads="1"/>
            </p:cNvSpPr>
            <p:nvPr/>
          </p:nvSpPr>
          <p:spPr bwMode="auto">
            <a:xfrm rot="1923527">
              <a:off x="1051743" y="2174299"/>
              <a:ext cx="20275" cy="20163"/>
            </a:xfrm>
            <a:custGeom>
              <a:avLst/>
              <a:gdLst>
                <a:gd name="T0" fmla="*/ 2147483646 w 181"/>
                <a:gd name="T1" fmla="*/ 0 h 180"/>
                <a:gd name="T2" fmla="*/ 157423613 w 181"/>
                <a:gd name="T3" fmla="*/ 2147483646 h 180"/>
                <a:gd name="T4" fmla="*/ 2147483646 w 181"/>
                <a:gd name="T5" fmla="*/ 2147483646 h 180"/>
                <a:gd name="T6" fmla="*/ 2147483646 w 181"/>
                <a:gd name="T7" fmla="*/ 2147483646 h 180"/>
                <a:gd name="T8" fmla="*/ 2147483646 w 181"/>
                <a:gd name="T9" fmla="*/ 0 h 180"/>
                <a:gd name="T10" fmla="*/ 0 60000 65536"/>
                <a:gd name="T11" fmla="*/ 0 60000 65536"/>
                <a:gd name="T12" fmla="*/ 0 60000 65536"/>
                <a:gd name="T13" fmla="*/ 0 60000 65536"/>
                <a:gd name="T14" fmla="*/ 0 60000 65536"/>
                <a:gd name="T15" fmla="*/ 0 w 181"/>
                <a:gd name="T16" fmla="*/ 0 h 180"/>
                <a:gd name="T17" fmla="*/ 181 w 181"/>
                <a:gd name="T18" fmla="*/ 180 h 180"/>
              </a:gdLst>
              <a:ahLst/>
              <a:cxnLst>
                <a:cxn ang="T10">
                  <a:pos x="T0" y="T1"/>
                </a:cxn>
                <a:cxn ang="T11">
                  <a:pos x="T2" y="T3"/>
                </a:cxn>
                <a:cxn ang="T12">
                  <a:pos x="T4" y="T5"/>
                </a:cxn>
                <a:cxn ang="T13">
                  <a:pos x="T6" y="T7"/>
                </a:cxn>
                <a:cxn ang="T14">
                  <a:pos x="T8" y="T9"/>
                </a:cxn>
              </a:cxnLst>
              <a:rect l="T15" t="T16" r="T17" b="T18"/>
              <a:pathLst>
                <a:path w="181" h="180" extrusionOk="0">
                  <a:moveTo>
                    <a:pt x="91" y="0"/>
                  </a:moveTo>
                  <a:cubicBezTo>
                    <a:pt x="39" y="0"/>
                    <a:pt x="1" y="39"/>
                    <a:pt x="1" y="90"/>
                  </a:cubicBezTo>
                  <a:cubicBezTo>
                    <a:pt x="1" y="135"/>
                    <a:pt x="39" y="180"/>
                    <a:pt x="91" y="180"/>
                  </a:cubicBezTo>
                  <a:cubicBezTo>
                    <a:pt x="142" y="180"/>
                    <a:pt x="180" y="135"/>
                    <a:pt x="180" y="90"/>
                  </a:cubicBezTo>
                  <a:cubicBezTo>
                    <a:pt x="180" y="39"/>
                    <a:pt x="142" y="0"/>
                    <a:pt x="91" y="0"/>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397" name="Google Shape;693;p27">
              <a:extLst>
                <a:ext uri="{FF2B5EF4-FFF2-40B4-BE49-F238E27FC236}">
                  <a16:creationId xmlns:a16="http://schemas.microsoft.com/office/drawing/2014/main" id="{54AFDDA1-B407-20EB-FB83-1F85CE6645C8}"/>
                </a:ext>
              </a:extLst>
            </p:cNvPr>
            <p:cNvSpPr>
              <a:spLocks noChangeArrowheads="1"/>
            </p:cNvSpPr>
            <p:nvPr/>
          </p:nvSpPr>
          <p:spPr bwMode="auto">
            <a:xfrm rot="1923527">
              <a:off x="1046116" y="2219776"/>
              <a:ext cx="20163" cy="20163"/>
            </a:xfrm>
            <a:custGeom>
              <a:avLst/>
              <a:gdLst>
                <a:gd name="T0" fmla="*/ 2147483646 w 180"/>
                <a:gd name="T1" fmla="*/ 157423855 h 180"/>
                <a:gd name="T2" fmla="*/ 157423855 w 180"/>
                <a:gd name="T3" fmla="*/ 2147483646 h 180"/>
                <a:gd name="T4" fmla="*/ 2147483646 w 180"/>
                <a:gd name="T5" fmla="*/ 2147483646 h 180"/>
                <a:gd name="T6" fmla="*/ 2147483646 w 180"/>
                <a:gd name="T7" fmla="*/ 2147483646 h 180"/>
                <a:gd name="T8" fmla="*/ 2147483646 w 180"/>
                <a:gd name="T9" fmla="*/ 157423855 h 180"/>
                <a:gd name="T10" fmla="*/ 0 60000 65536"/>
                <a:gd name="T11" fmla="*/ 0 60000 65536"/>
                <a:gd name="T12" fmla="*/ 0 60000 65536"/>
                <a:gd name="T13" fmla="*/ 0 60000 65536"/>
                <a:gd name="T14" fmla="*/ 0 60000 65536"/>
                <a:gd name="T15" fmla="*/ 0 w 180"/>
                <a:gd name="T16" fmla="*/ 0 h 180"/>
                <a:gd name="T17" fmla="*/ 180 w 180"/>
                <a:gd name="T18" fmla="*/ 180 h 180"/>
              </a:gdLst>
              <a:ahLst/>
              <a:cxnLst>
                <a:cxn ang="T10">
                  <a:pos x="T0" y="T1"/>
                </a:cxn>
                <a:cxn ang="T11">
                  <a:pos x="T2" y="T3"/>
                </a:cxn>
                <a:cxn ang="T12">
                  <a:pos x="T4" y="T5"/>
                </a:cxn>
                <a:cxn ang="T13">
                  <a:pos x="T6" y="T7"/>
                </a:cxn>
                <a:cxn ang="T14">
                  <a:pos x="T8" y="T9"/>
                </a:cxn>
              </a:cxnLst>
              <a:rect l="T15" t="T16" r="T17" b="T18"/>
              <a:pathLst>
                <a:path w="180" h="180" extrusionOk="0">
                  <a:moveTo>
                    <a:pt x="90" y="1"/>
                  </a:moveTo>
                  <a:cubicBezTo>
                    <a:pt x="39" y="1"/>
                    <a:pt x="1" y="39"/>
                    <a:pt x="1" y="90"/>
                  </a:cubicBezTo>
                  <a:cubicBezTo>
                    <a:pt x="1" y="135"/>
                    <a:pt x="39" y="180"/>
                    <a:pt x="90" y="180"/>
                  </a:cubicBezTo>
                  <a:cubicBezTo>
                    <a:pt x="142" y="180"/>
                    <a:pt x="180" y="135"/>
                    <a:pt x="180" y="90"/>
                  </a:cubicBezTo>
                  <a:cubicBezTo>
                    <a:pt x="180" y="39"/>
                    <a:pt x="142" y="1"/>
                    <a:pt x="90" y="1"/>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398" name="Google Shape;694;p27">
              <a:extLst>
                <a:ext uri="{FF2B5EF4-FFF2-40B4-BE49-F238E27FC236}">
                  <a16:creationId xmlns:a16="http://schemas.microsoft.com/office/drawing/2014/main" id="{8C5AD543-4337-01EF-CF81-3FC1E96EDEAA}"/>
                </a:ext>
              </a:extLst>
            </p:cNvPr>
            <p:cNvSpPr>
              <a:spLocks noChangeArrowheads="1"/>
            </p:cNvSpPr>
            <p:nvPr/>
          </p:nvSpPr>
          <p:spPr bwMode="auto">
            <a:xfrm rot="1923527">
              <a:off x="1025579" y="2139240"/>
              <a:ext cx="20163" cy="20163"/>
            </a:xfrm>
            <a:custGeom>
              <a:avLst/>
              <a:gdLst>
                <a:gd name="T0" fmla="*/ 2147483646 w 180"/>
                <a:gd name="T1" fmla="*/ 157423855 h 180"/>
                <a:gd name="T2" fmla="*/ 0 w 180"/>
                <a:gd name="T3" fmla="*/ 2147483646 h 180"/>
                <a:gd name="T4" fmla="*/ 2147483646 w 180"/>
                <a:gd name="T5" fmla="*/ 2147483646 h 180"/>
                <a:gd name="T6" fmla="*/ 2147483646 w 180"/>
                <a:gd name="T7" fmla="*/ 2147483646 h 180"/>
                <a:gd name="T8" fmla="*/ 2147483646 w 180"/>
                <a:gd name="T9" fmla="*/ 157423855 h 180"/>
                <a:gd name="T10" fmla="*/ 0 60000 65536"/>
                <a:gd name="T11" fmla="*/ 0 60000 65536"/>
                <a:gd name="T12" fmla="*/ 0 60000 65536"/>
                <a:gd name="T13" fmla="*/ 0 60000 65536"/>
                <a:gd name="T14" fmla="*/ 0 60000 65536"/>
                <a:gd name="T15" fmla="*/ 0 w 180"/>
                <a:gd name="T16" fmla="*/ 0 h 180"/>
                <a:gd name="T17" fmla="*/ 180 w 180"/>
                <a:gd name="T18" fmla="*/ 180 h 180"/>
              </a:gdLst>
              <a:ahLst/>
              <a:cxnLst>
                <a:cxn ang="T10">
                  <a:pos x="T0" y="T1"/>
                </a:cxn>
                <a:cxn ang="T11">
                  <a:pos x="T2" y="T3"/>
                </a:cxn>
                <a:cxn ang="T12">
                  <a:pos x="T4" y="T5"/>
                </a:cxn>
                <a:cxn ang="T13">
                  <a:pos x="T6" y="T7"/>
                </a:cxn>
                <a:cxn ang="T14">
                  <a:pos x="T8" y="T9"/>
                </a:cxn>
              </a:cxnLst>
              <a:rect l="T15" t="T16" r="T17" b="T18"/>
              <a:pathLst>
                <a:path w="180" h="180" extrusionOk="0">
                  <a:moveTo>
                    <a:pt x="90" y="1"/>
                  </a:moveTo>
                  <a:cubicBezTo>
                    <a:pt x="45" y="1"/>
                    <a:pt x="0" y="39"/>
                    <a:pt x="0" y="90"/>
                  </a:cubicBezTo>
                  <a:cubicBezTo>
                    <a:pt x="0" y="141"/>
                    <a:pt x="45" y="180"/>
                    <a:pt x="90" y="180"/>
                  </a:cubicBezTo>
                  <a:cubicBezTo>
                    <a:pt x="141" y="180"/>
                    <a:pt x="179" y="141"/>
                    <a:pt x="179" y="90"/>
                  </a:cubicBezTo>
                  <a:cubicBezTo>
                    <a:pt x="179" y="39"/>
                    <a:pt x="141" y="1"/>
                    <a:pt x="90" y="1"/>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399" name="Google Shape;695;p27">
              <a:extLst>
                <a:ext uri="{FF2B5EF4-FFF2-40B4-BE49-F238E27FC236}">
                  <a16:creationId xmlns:a16="http://schemas.microsoft.com/office/drawing/2014/main" id="{917407F9-76B6-BEA3-2063-CE74A74E9599}"/>
                </a:ext>
              </a:extLst>
            </p:cNvPr>
            <p:cNvSpPr>
              <a:spLocks noChangeArrowheads="1"/>
            </p:cNvSpPr>
            <p:nvPr/>
          </p:nvSpPr>
          <p:spPr bwMode="auto">
            <a:xfrm rot="1923527">
              <a:off x="293638" y="1603597"/>
              <a:ext cx="20275" cy="20163"/>
            </a:xfrm>
            <a:custGeom>
              <a:avLst/>
              <a:gdLst>
                <a:gd name="T0" fmla="*/ 2147483646 w 181"/>
                <a:gd name="T1" fmla="*/ 0 h 180"/>
                <a:gd name="T2" fmla="*/ 157423613 w 181"/>
                <a:gd name="T3" fmla="*/ 2147483646 h 180"/>
                <a:gd name="T4" fmla="*/ 2147483646 w 181"/>
                <a:gd name="T5" fmla="*/ 2147483646 h 180"/>
                <a:gd name="T6" fmla="*/ 2147483646 w 181"/>
                <a:gd name="T7" fmla="*/ 2147483646 h 180"/>
                <a:gd name="T8" fmla="*/ 2147483646 w 181"/>
                <a:gd name="T9" fmla="*/ 0 h 180"/>
                <a:gd name="T10" fmla="*/ 0 60000 65536"/>
                <a:gd name="T11" fmla="*/ 0 60000 65536"/>
                <a:gd name="T12" fmla="*/ 0 60000 65536"/>
                <a:gd name="T13" fmla="*/ 0 60000 65536"/>
                <a:gd name="T14" fmla="*/ 0 60000 65536"/>
                <a:gd name="T15" fmla="*/ 0 w 181"/>
                <a:gd name="T16" fmla="*/ 0 h 180"/>
                <a:gd name="T17" fmla="*/ 181 w 181"/>
                <a:gd name="T18" fmla="*/ 180 h 180"/>
              </a:gdLst>
              <a:ahLst/>
              <a:cxnLst>
                <a:cxn ang="T10">
                  <a:pos x="T0" y="T1"/>
                </a:cxn>
                <a:cxn ang="T11">
                  <a:pos x="T2" y="T3"/>
                </a:cxn>
                <a:cxn ang="T12">
                  <a:pos x="T4" y="T5"/>
                </a:cxn>
                <a:cxn ang="T13">
                  <a:pos x="T6" y="T7"/>
                </a:cxn>
                <a:cxn ang="T14">
                  <a:pos x="T8" y="T9"/>
                </a:cxn>
              </a:cxnLst>
              <a:rect l="T15" t="T16" r="T17" b="T18"/>
              <a:pathLst>
                <a:path w="181" h="180" extrusionOk="0">
                  <a:moveTo>
                    <a:pt x="90" y="0"/>
                  </a:moveTo>
                  <a:cubicBezTo>
                    <a:pt x="46" y="0"/>
                    <a:pt x="1" y="39"/>
                    <a:pt x="1" y="90"/>
                  </a:cubicBezTo>
                  <a:cubicBezTo>
                    <a:pt x="1" y="141"/>
                    <a:pt x="46" y="180"/>
                    <a:pt x="90" y="180"/>
                  </a:cubicBezTo>
                  <a:cubicBezTo>
                    <a:pt x="142" y="180"/>
                    <a:pt x="180" y="141"/>
                    <a:pt x="180" y="90"/>
                  </a:cubicBezTo>
                  <a:cubicBezTo>
                    <a:pt x="180" y="39"/>
                    <a:pt x="142" y="0"/>
                    <a:pt x="90" y="0"/>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sp>
          <p:nvSpPr>
            <p:cNvPr id="57400" name="Google Shape;696;p27">
              <a:extLst>
                <a:ext uri="{FF2B5EF4-FFF2-40B4-BE49-F238E27FC236}">
                  <a16:creationId xmlns:a16="http://schemas.microsoft.com/office/drawing/2014/main" id="{8856414D-7B57-A9F5-61B8-582783877465}"/>
                </a:ext>
              </a:extLst>
            </p:cNvPr>
            <p:cNvSpPr>
              <a:spLocks noChangeArrowheads="1"/>
            </p:cNvSpPr>
            <p:nvPr/>
          </p:nvSpPr>
          <p:spPr bwMode="auto">
            <a:xfrm rot="1923527">
              <a:off x="336474" y="1611824"/>
              <a:ext cx="20163" cy="20947"/>
            </a:xfrm>
            <a:custGeom>
              <a:avLst/>
              <a:gdLst>
                <a:gd name="T0" fmla="*/ 2147483646 w 180"/>
                <a:gd name="T1" fmla="*/ 157422082 h 187"/>
                <a:gd name="T2" fmla="*/ 157423855 w 180"/>
                <a:gd name="T3" fmla="*/ 2147483646 h 187"/>
                <a:gd name="T4" fmla="*/ 2147483646 w 180"/>
                <a:gd name="T5" fmla="*/ 2147483646 h 187"/>
                <a:gd name="T6" fmla="*/ 2147483646 w 180"/>
                <a:gd name="T7" fmla="*/ 2147483646 h 187"/>
                <a:gd name="T8" fmla="*/ 2147483646 w 180"/>
                <a:gd name="T9" fmla="*/ 157422082 h 187"/>
                <a:gd name="T10" fmla="*/ 0 60000 65536"/>
                <a:gd name="T11" fmla="*/ 0 60000 65536"/>
                <a:gd name="T12" fmla="*/ 0 60000 65536"/>
                <a:gd name="T13" fmla="*/ 0 60000 65536"/>
                <a:gd name="T14" fmla="*/ 0 60000 65536"/>
                <a:gd name="T15" fmla="*/ 0 w 180"/>
                <a:gd name="T16" fmla="*/ 0 h 187"/>
                <a:gd name="T17" fmla="*/ 180 w 180"/>
                <a:gd name="T18" fmla="*/ 187 h 187"/>
              </a:gdLst>
              <a:ahLst/>
              <a:cxnLst>
                <a:cxn ang="T10">
                  <a:pos x="T0" y="T1"/>
                </a:cxn>
                <a:cxn ang="T11">
                  <a:pos x="T2" y="T3"/>
                </a:cxn>
                <a:cxn ang="T12">
                  <a:pos x="T4" y="T5"/>
                </a:cxn>
                <a:cxn ang="T13">
                  <a:pos x="T6" y="T7"/>
                </a:cxn>
                <a:cxn ang="T14">
                  <a:pos x="T8" y="T9"/>
                </a:cxn>
              </a:cxnLst>
              <a:rect l="T15" t="T16" r="T17" b="T18"/>
              <a:pathLst>
                <a:path w="180" h="187" extrusionOk="0">
                  <a:moveTo>
                    <a:pt x="90" y="1"/>
                  </a:moveTo>
                  <a:cubicBezTo>
                    <a:pt x="39" y="1"/>
                    <a:pt x="1" y="45"/>
                    <a:pt x="1" y="90"/>
                  </a:cubicBezTo>
                  <a:cubicBezTo>
                    <a:pt x="1" y="141"/>
                    <a:pt x="39" y="186"/>
                    <a:pt x="90" y="186"/>
                  </a:cubicBezTo>
                  <a:cubicBezTo>
                    <a:pt x="141" y="186"/>
                    <a:pt x="180" y="141"/>
                    <a:pt x="180" y="90"/>
                  </a:cubicBezTo>
                  <a:cubicBezTo>
                    <a:pt x="180" y="45"/>
                    <a:pt x="141" y="1"/>
                    <a:pt x="90" y="1"/>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endParaRPr lang="el-GR"/>
            </a:p>
          </p:txBody>
        </p:sp>
      </p:grpSp>
      <p:sp>
        <p:nvSpPr>
          <p:cNvPr id="697" name="Google Shape;697;p27">
            <a:extLst>
              <a:ext uri="{FF2B5EF4-FFF2-40B4-BE49-F238E27FC236}">
                <a16:creationId xmlns:a16="http://schemas.microsoft.com/office/drawing/2014/main" id="{CDF005E7-143A-7B48-AA5C-9C60C2EFC24C}"/>
              </a:ext>
            </a:extLst>
          </p:cNvPr>
          <p:cNvSpPr txBox="1">
            <a:spLocks noChangeArrowheads="1"/>
          </p:cNvSpPr>
          <p:nvPr/>
        </p:nvSpPr>
        <p:spPr bwMode="auto">
          <a:xfrm>
            <a:off x="1304925" y="1503363"/>
            <a:ext cx="9788525" cy="465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r>
              <a:rPr lang="el-GR" altLang="el-GR" sz="2400" dirty="0" err="1">
                <a:latin typeface="+mn-lt"/>
              </a:rPr>
              <a:t>Puppets</a:t>
            </a:r>
            <a:r>
              <a:rPr lang="el-GR" altLang="el-GR" sz="2400" dirty="0">
                <a:latin typeface="+mn-lt"/>
              </a:rPr>
              <a:t> </a:t>
            </a:r>
            <a:r>
              <a:rPr lang="el-GR" altLang="el-GR" sz="2400" dirty="0" err="1">
                <a:latin typeface="+mn-lt"/>
              </a:rPr>
              <a:t>are</a:t>
            </a:r>
            <a:r>
              <a:rPr lang="el-GR" altLang="el-GR" sz="2400" dirty="0">
                <a:latin typeface="+mn-lt"/>
              </a:rPr>
              <a:t> the </a:t>
            </a:r>
            <a:r>
              <a:rPr lang="el-GR" altLang="el-GR" sz="2400" dirty="0" err="1">
                <a:latin typeface="+mn-lt"/>
              </a:rPr>
              <a:t>main</a:t>
            </a:r>
            <a:r>
              <a:rPr lang="el-GR" altLang="el-GR" sz="2400" dirty="0">
                <a:latin typeface="+mn-lt"/>
              </a:rPr>
              <a:t> </a:t>
            </a:r>
            <a:r>
              <a:rPr lang="el-GR" altLang="el-GR" sz="2400" dirty="0" err="1">
                <a:latin typeface="+mn-lt"/>
              </a:rPr>
              <a:t>bearer</a:t>
            </a:r>
            <a:r>
              <a:rPr lang="el-GR" altLang="el-GR" sz="2400" dirty="0">
                <a:latin typeface="+mn-lt"/>
              </a:rPr>
              <a:t> of </a:t>
            </a:r>
            <a:r>
              <a:rPr lang="el-GR" altLang="el-GR" sz="2400" dirty="0" err="1">
                <a:latin typeface="+mn-lt"/>
              </a:rPr>
              <a:t>symbolism</a:t>
            </a:r>
            <a:r>
              <a:rPr lang="el-GR" altLang="el-GR" sz="2400" dirty="0">
                <a:latin typeface="+mn-lt"/>
              </a:rPr>
              <a:t> in </a:t>
            </a:r>
            <a:r>
              <a:rPr lang="el-GR" altLang="el-GR" sz="2400" dirty="0" err="1">
                <a:latin typeface="+mn-lt"/>
              </a:rPr>
              <a:t>puppetry</a:t>
            </a:r>
            <a:r>
              <a:rPr lang="el-GR" altLang="el-GR" sz="2400" dirty="0">
                <a:latin typeface="+mn-lt"/>
              </a:rPr>
              <a:t>.</a:t>
            </a:r>
          </a:p>
          <a:p>
            <a:r>
              <a:rPr lang="el-GR" altLang="el-GR" sz="2400" dirty="0" err="1">
                <a:latin typeface="+mn-lt"/>
              </a:rPr>
              <a:t>Each</a:t>
            </a:r>
            <a:r>
              <a:rPr lang="el-GR" altLang="el-GR" sz="2400" dirty="0">
                <a:latin typeface="+mn-lt"/>
              </a:rPr>
              <a:t> </a:t>
            </a:r>
            <a:r>
              <a:rPr lang="el-GR" altLang="el-GR" sz="2400" dirty="0" err="1">
                <a:latin typeface="+mn-lt"/>
              </a:rPr>
              <a:t>puppet</a:t>
            </a:r>
            <a:r>
              <a:rPr lang="el-GR" altLang="el-GR" sz="2400" dirty="0">
                <a:latin typeface="+mn-lt"/>
              </a:rPr>
              <a:t> </a:t>
            </a:r>
            <a:r>
              <a:rPr lang="el-GR" altLang="el-GR" sz="2400" dirty="0" err="1">
                <a:latin typeface="+mn-lt"/>
              </a:rPr>
              <a:t>can</a:t>
            </a:r>
            <a:r>
              <a:rPr lang="el-GR" altLang="el-GR" sz="2400" dirty="0">
                <a:latin typeface="+mn-lt"/>
              </a:rPr>
              <a:t> </a:t>
            </a:r>
            <a:r>
              <a:rPr lang="el-GR" altLang="el-GR" sz="2400" dirty="0" err="1">
                <a:latin typeface="+mn-lt"/>
              </a:rPr>
              <a:t>represent</a:t>
            </a:r>
            <a:r>
              <a:rPr lang="el-GR" altLang="el-GR" sz="2400" dirty="0">
                <a:latin typeface="+mn-lt"/>
              </a:rPr>
              <a:t> </a:t>
            </a:r>
            <a:r>
              <a:rPr lang="el-GR" altLang="el-GR" sz="2400" dirty="0" err="1">
                <a:latin typeface="+mn-lt"/>
              </a:rPr>
              <a:t>different</a:t>
            </a:r>
            <a:r>
              <a:rPr lang="el-GR" altLang="el-GR" sz="2400" dirty="0">
                <a:latin typeface="+mn-lt"/>
              </a:rPr>
              <a:t> </a:t>
            </a:r>
            <a:r>
              <a:rPr lang="el-GR" altLang="el-GR" sz="2400" dirty="0" err="1">
                <a:latin typeface="+mn-lt"/>
              </a:rPr>
              <a:t>characters</a:t>
            </a:r>
            <a:r>
              <a:rPr lang="el-GR" altLang="el-GR" sz="2400" dirty="0">
                <a:latin typeface="+mn-lt"/>
              </a:rPr>
              <a:t>, </a:t>
            </a:r>
            <a:r>
              <a:rPr lang="el-GR" altLang="el-GR" sz="2400" dirty="0" err="1">
                <a:latin typeface="+mn-lt"/>
              </a:rPr>
              <a:t>emotions</a:t>
            </a:r>
            <a:r>
              <a:rPr lang="el-GR" altLang="el-GR" sz="2400" dirty="0">
                <a:latin typeface="+mn-lt"/>
              </a:rPr>
              <a:t> </a:t>
            </a:r>
            <a:r>
              <a:rPr lang="el-GR" altLang="el-GR" sz="2400" dirty="0" err="1">
                <a:latin typeface="+mn-lt"/>
              </a:rPr>
              <a:t>or</a:t>
            </a:r>
            <a:r>
              <a:rPr lang="el-GR" altLang="el-GR" sz="2400" dirty="0">
                <a:latin typeface="+mn-lt"/>
              </a:rPr>
              <a:t> </a:t>
            </a:r>
            <a:r>
              <a:rPr lang="el-GR" altLang="el-GR" sz="2400" dirty="0" err="1">
                <a:latin typeface="+mn-lt"/>
              </a:rPr>
              <a:t>concepts</a:t>
            </a:r>
            <a:r>
              <a:rPr lang="el-GR" altLang="el-GR" sz="2400" dirty="0">
                <a:latin typeface="+mn-lt"/>
              </a:rPr>
              <a:t>. </a:t>
            </a:r>
            <a:r>
              <a:rPr lang="el-GR" altLang="el-GR" sz="2400" dirty="0" err="1">
                <a:latin typeface="+mn-lt"/>
              </a:rPr>
              <a:t>Their</a:t>
            </a:r>
            <a:r>
              <a:rPr lang="el-GR" altLang="el-GR" sz="2400" dirty="0">
                <a:latin typeface="+mn-lt"/>
              </a:rPr>
              <a:t> </a:t>
            </a:r>
            <a:r>
              <a:rPr lang="el-GR" altLang="el-GR" sz="2400" dirty="0" err="1">
                <a:latin typeface="+mn-lt"/>
              </a:rPr>
              <a:t>form</a:t>
            </a:r>
            <a:r>
              <a:rPr lang="el-GR" altLang="el-GR" sz="2400" dirty="0">
                <a:latin typeface="+mn-lt"/>
              </a:rPr>
              <a:t>, </a:t>
            </a:r>
            <a:r>
              <a:rPr lang="el-GR" altLang="el-GR" sz="2400" dirty="0" err="1">
                <a:latin typeface="+mn-lt"/>
              </a:rPr>
              <a:t>colors</a:t>
            </a:r>
            <a:r>
              <a:rPr lang="el-GR" altLang="el-GR" sz="2400" dirty="0">
                <a:latin typeface="+mn-lt"/>
              </a:rPr>
              <a:t>, </a:t>
            </a:r>
            <a:r>
              <a:rPr lang="el-GR" altLang="el-GR" sz="2400" dirty="0" err="1">
                <a:latin typeface="+mn-lt"/>
              </a:rPr>
              <a:t>manner</a:t>
            </a:r>
            <a:r>
              <a:rPr lang="el-GR" altLang="el-GR" sz="2400" dirty="0">
                <a:latin typeface="+mn-lt"/>
              </a:rPr>
              <a:t> of </a:t>
            </a:r>
            <a:r>
              <a:rPr lang="el-GR" altLang="el-GR" sz="2400" dirty="0" err="1">
                <a:latin typeface="+mn-lt"/>
              </a:rPr>
              <a:t>movement</a:t>
            </a:r>
            <a:r>
              <a:rPr lang="el-GR" altLang="el-GR" sz="2400" dirty="0">
                <a:latin typeface="+mn-lt"/>
              </a:rPr>
              <a:t> and </a:t>
            </a:r>
            <a:r>
              <a:rPr lang="el-GR" altLang="el-GR" sz="2400" dirty="0" err="1">
                <a:latin typeface="+mn-lt"/>
              </a:rPr>
              <a:t>expression</a:t>
            </a:r>
            <a:r>
              <a:rPr lang="el-GR" altLang="el-GR" sz="2400" dirty="0">
                <a:latin typeface="+mn-lt"/>
              </a:rPr>
              <a:t> </a:t>
            </a:r>
            <a:r>
              <a:rPr lang="el-GR" altLang="el-GR" sz="2400" dirty="0" err="1">
                <a:latin typeface="+mn-lt"/>
              </a:rPr>
              <a:t>can</a:t>
            </a:r>
            <a:r>
              <a:rPr lang="el-GR" altLang="el-GR" sz="2400" dirty="0">
                <a:latin typeface="+mn-lt"/>
              </a:rPr>
              <a:t> </a:t>
            </a:r>
            <a:r>
              <a:rPr lang="el-GR" altLang="el-GR" sz="2400" dirty="0" err="1">
                <a:latin typeface="+mn-lt"/>
              </a:rPr>
              <a:t>convey</a:t>
            </a:r>
            <a:r>
              <a:rPr lang="el-GR" altLang="el-GR" sz="2400" dirty="0">
                <a:latin typeface="+mn-lt"/>
              </a:rPr>
              <a:t> </a:t>
            </a:r>
            <a:r>
              <a:rPr lang="el-GR" altLang="el-GR" sz="2400" dirty="0" err="1">
                <a:latin typeface="+mn-lt"/>
              </a:rPr>
              <a:t>symbolic</a:t>
            </a:r>
            <a:r>
              <a:rPr lang="el-GR" altLang="el-GR" sz="2400" dirty="0">
                <a:latin typeface="+mn-lt"/>
              </a:rPr>
              <a:t> </a:t>
            </a:r>
            <a:r>
              <a:rPr lang="el-GR" altLang="el-GR" sz="2400" dirty="0" err="1">
                <a:latin typeface="+mn-lt"/>
              </a:rPr>
              <a:t>messages</a:t>
            </a:r>
            <a:r>
              <a:rPr lang="el-GR" altLang="el-GR" sz="2400" dirty="0">
                <a:latin typeface="+mn-lt"/>
              </a:rPr>
              <a:t> </a:t>
            </a:r>
            <a:r>
              <a:rPr lang="el-GR" altLang="el-GR" sz="2400" dirty="0" err="1">
                <a:latin typeface="+mn-lt"/>
              </a:rPr>
              <a:t>that</a:t>
            </a:r>
            <a:r>
              <a:rPr lang="el-GR" altLang="el-GR" sz="2400" dirty="0">
                <a:latin typeface="+mn-lt"/>
              </a:rPr>
              <a:t> </a:t>
            </a:r>
            <a:r>
              <a:rPr lang="el-GR" altLang="el-GR" sz="2400" dirty="0" err="1">
                <a:latin typeface="+mn-lt"/>
              </a:rPr>
              <a:t>guide</a:t>
            </a:r>
            <a:r>
              <a:rPr lang="el-GR" altLang="el-GR" sz="2400" dirty="0">
                <a:latin typeface="+mn-lt"/>
              </a:rPr>
              <a:t> the </a:t>
            </a:r>
            <a:r>
              <a:rPr lang="el-GR" altLang="el-GR" sz="2400" dirty="0" err="1">
                <a:latin typeface="+mn-lt"/>
              </a:rPr>
              <a:t>audience</a:t>
            </a:r>
            <a:r>
              <a:rPr lang="el-GR" altLang="el-GR" sz="2400" dirty="0">
                <a:latin typeface="+mn-lt"/>
              </a:rPr>
              <a:t> </a:t>
            </a:r>
            <a:r>
              <a:rPr lang="el-GR" altLang="el-GR" sz="2400" dirty="0" err="1">
                <a:latin typeface="+mn-lt"/>
              </a:rPr>
              <a:t>towards</a:t>
            </a:r>
            <a:r>
              <a:rPr lang="el-GR" altLang="el-GR" sz="2400" dirty="0">
                <a:latin typeface="+mn-lt"/>
              </a:rPr>
              <a:t> </a:t>
            </a:r>
            <a:r>
              <a:rPr lang="el-GR" altLang="el-GR" sz="2400" dirty="0" err="1">
                <a:latin typeface="+mn-lt"/>
              </a:rPr>
              <a:t>specific</a:t>
            </a:r>
            <a:r>
              <a:rPr lang="el-GR" altLang="el-GR" sz="2400" dirty="0">
                <a:latin typeface="+mn-lt"/>
              </a:rPr>
              <a:t> </a:t>
            </a:r>
            <a:r>
              <a:rPr lang="el-GR" altLang="el-GR" sz="2400" dirty="0" err="1">
                <a:latin typeface="+mn-lt"/>
              </a:rPr>
              <a:t>interpretations</a:t>
            </a:r>
            <a:r>
              <a:rPr lang="el-GR" altLang="el-GR" sz="2400" dirty="0">
                <a:latin typeface="+mn-lt"/>
              </a:rPr>
              <a:t> and </a:t>
            </a:r>
            <a:r>
              <a:rPr lang="el-GR" altLang="el-GR" sz="2400" dirty="0" err="1">
                <a:latin typeface="+mn-lt"/>
              </a:rPr>
              <a:t>feelings</a:t>
            </a:r>
            <a:r>
              <a:rPr lang="el-GR" altLang="el-GR" sz="2400" dirty="0">
                <a:latin typeface="+mn-lt"/>
              </a:rPr>
              <a:t>.</a:t>
            </a:r>
          </a:p>
          <a:p>
            <a:endParaRPr lang="el-GR" altLang="el-GR" sz="2400" dirty="0">
              <a:latin typeface="+mn-lt"/>
            </a:endParaRPr>
          </a:p>
          <a:p>
            <a:pPr eaLnBrk="1" hangingPunct="1">
              <a:lnSpc>
                <a:spcPct val="100000"/>
              </a:lnSpc>
              <a:spcBef>
                <a:spcPct val="0"/>
              </a:spcBef>
              <a:buFont typeface="Wingdings" panose="05000000000000000000" pitchFamily="2" charset="2"/>
              <a:buChar char="ü"/>
            </a:pPr>
            <a:endParaRPr lang="el-GR" altLang="el-GR" sz="2400" b="1" dirty="0">
              <a:solidFill>
                <a:srgbClr val="0F0F0F"/>
              </a:solidFill>
              <a:latin typeface="Georgia Pro Light" panose="02040302050405020303" pitchFamily="18" charset="0"/>
              <a:sym typeface="Comic Sans MS" panose="030F0702030302020204" pitchFamily="66" charset="0"/>
            </a:endParaRPr>
          </a:p>
        </p:txBody>
      </p:sp>
      <p:pic>
        <p:nvPicPr>
          <p:cNvPr id="698" name="Google Shape;698;p27">
            <a:extLst>
              <a:ext uri="{FF2B5EF4-FFF2-40B4-BE49-F238E27FC236}">
                <a16:creationId xmlns:a16="http://schemas.microsoft.com/office/drawing/2014/main" id="{191E47E1-D064-1D37-2E5C-23EA420887F7}"/>
              </a:ext>
            </a:extLst>
          </p:cNvPr>
          <p:cNvPicPr preferRelativeResize="0">
            <a:picLocks noChangeAspect="1" noChangeArrowheads="1"/>
          </p:cNvPicPr>
          <p:nvPr/>
        </p:nvPicPr>
        <p:blipFill>
          <a:blip r:embed="rId3">
            <a:lum bright="10000"/>
          </a:blip>
          <a:srcRect/>
          <a:stretch>
            <a:fillRect/>
          </a:stretch>
        </p:blipFill>
        <p:spPr bwMode="auto">
          <a:xfrm>
            <a:off x="1581150" y="3579637"/>
            <a:ext cx="4035879" cy="30196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Google Shape;574;p26">
            <a:extLst>
              <a:ext uri="{FF2B5EF4-FFF2-40B4-BE49-F238E27FC236}">
                <a16:creationId xmlns:a16="http://schemas.microsoft.com/office/drawing/2014/main" id="{F6F3D0BF-7A13-86A8-C5A1-9A17ACCDE3CC}"/>
              </a:ext>
            </a:extLst>
          </p:cNvPr>
          <p:cNvPicPr preferRelativeResize="0">
            <a:picLocks noChangeAspect="1" noChangeArrowheads="1"/>
          </p:cNvPicPr>
          <p:nvPr/>
        </p:nvPicPr>
        <p:blipFill>
          <a:blip r:embed="rId4">
            <a:lum bright="10000"/>
          </a:blip>
          <a:srcRect/>
          <a:stretch>
            <a:fillRect/>
          </a:stretch>
        </p:blipFill>
        <p:spPr bwMode="auto">
          <a:xfrm>
            <a:off x="6309505" y="3517494"/>
            <a:ext cx="3955724" cy="30817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nodeType="afterGroup">
                            <p:stCondLst>
                              <p:cond delay="3000"/>
                            </p:stCondLst>
                            <p:childTnLst>
                              <p:par>
                                <p:cTn id="17" presetID="2" presetClass="entr" presetSubtype="8" fill="hold" nodeType="afterEffect">
                                  <p:stCondLst>
                                    <p:cond delay="0"/>
                                  </p:stCondLst>
                                  <p:childTnLst>
                                    <p:set>
                                      <p:cBhvr>
                                        <p:cTn id="18" dur="1" fill="hold">
                                          <p:stCondLst>
                                            <p:cond delay="0"/>
                                          </p:stCondLst>
                                        </p:cTn>
                                        <p:tgtEl>
                                          <p:spTgt spid="698"/>
                                        </p:tgtEl>
                                        <p:attrNameLst>
                                          <p:attrName>style.visibility</p:attrName>
                                        </p:attrNameLst>
                                      </p:cBhvr>
                                      <p:to>
                                        <p:strVal val="visible"/>
                                      </p:to>
                                    </p:set>
                                    <p:anim calcmode="lin" valueType="num">
                                      <p:cBhvr additive="base">
                                        <p:cTn id="19" dur="1000"/>
                                        <p:tgtEl>
                                          <p:spTgt spid="698"/>
                                        </p:tgtEl>
                                        <p:attrNameLst>
                                          <p:attrName>ppt_x</p:attrName>
                                        </p:attrNameLst>
                                      </p:cBhvr>
                                      <p:tavLst>
                                        <p:tav tm="0">
                                          <p:val>
                                            <p:strVal val="#ppt_x-1"/>
                                          </p:val>
                                        </p:tav>
                                        <p:tav tm="100000">
                                          <p:val>
                                            <p:strVal val="#ppt_x"/>
                                          </p:val>
                                        </p:tav>
                                      </p:tavLst>
                                    </p:anim>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579"/>
                                        </p:tgtEl>
                                        <p:attrNameLst>
                                          <p:attrName>style.visibility</p:attrName>
                                        </p:attrNameLst>
                                      </p:cBhvr>
                                      <p:to>
                                        <p:strVal val="visible"/>
                                      </p:to>
                                    </p:set>
                                    <p:anim calcmode="lin" valueType="num">
                                      <p:cBhvr>
                                        <p:cTn id="28" dur="500" fill="hold"/>
                                        <p:tgtEl>
                                          <p:spTgt spid="579"/>
                                        </p:tgtEl>
                                        <p:attrNameLst>
                                          <p:attrName>ppt_w</p:attrName>
                                        </p:attrNameLst>
                                      </p:cBhvr>
                                      <p:tavLst>
                                        <p:tav tm="0">
                                          <p:val>
                                            <p:fltVal val="0"/>
                                          </p:val>
                                        </p:tav>
                                        <p:tav tm="100000">
                                          <p:val>
                                            <p:strVal val="#ppt_w"/>
                                          </p:val>
                                        </p:tav>
                                      </p:tavLst>
                                    </p:anim>
                                    <p:anim calcmode="lin" valueType="num">
                                      <p:cBhvr>
                                        <p:cTn id="29" dur="500" fill="hold"/>
                                        <p:tgtEl>
                                          <p:spTgt spid="579"/>
                                        </p:tgtEl>
                                        <p:attrNameLst>
                                          <p:attrName>ppt_h</p:attrName>
                                        </p:attrNameLst>
                                      </p:cBhvr>
                                      <p:tavLst>
                                        <p:tav tm="0">
                                          <p:val>
                                            <p:fltVal val="0"/>
                                          </p:val>
                                        </p:tav>
                                        <p:tav tm="100000">
                                          <p:val>
                                            <p:strVal val="#ppt_h"/>
                                          </p:val>
                                        </p:tav>
                                      </p:tavLst>
                                    </p:anim>
                                    <p:animEffect transition="in" filter="fade">
                                      <p:cBhvr>
                                        <p:cTn id="30" dur="500"/>
                                        <p:tgtEl>
                                          <p:spTgt spid="57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697">
                                            <p:txEl>
                                              <p:pRg st="0" end="0"/>
                                            </p:txEl>
                                          </p:spTgt>
                                        </p:tgtEl>
                                        <p:attrNameLst>
                                          <p:attrName>style.visibility</p:attrName>
                                        </p:attrNameLst>
                                      </p:cBhvr>
                                      <p:to>
                                        <p:strVal val="visible"/>
                                      </p:to>
                                    </p:set>
                                    <p:anim calcmode="lin" valueType="num">
                                      <p:cBhvr>
                                        <p:cTn id="35" dur="500" fill="hold"/>
                                        <p:tgtEl>
                                          <p:spTgt spid="697">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697">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697">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697">
                                            <p:txEl>
                                              <p:pRg st="1" end="1"/>
                                            </p:txEl>
                                          </p:spTgt>
                                        </p:tgtEl>
                                        <p:attrNameLst>
                                          <p:attrName>style.visibility</p:attrName>
                                        </p:attrNameLst>
                                      </p:cBhvr>
                                      <p:to>
                                        <p:strVal val="visible"/>
                                      </p:to>
                                    </p:set>
                                    <p:anim calcmode="lin" valueType="num">
                                      <p:cBhvr>
                                        <p:cTn id="42" dur="500" fill="hold"/>
                                        <p:tgtEl>
                                          <p:spTgt spid="697">
                                            <p:txEl>
                                              <p:pRg st="1" end="1"/>
                                            </p:txEl>
                                          </p:spTgt>
                                        </p:tgtEl>
                                        <p:attrNameLst>
                                          <p:attrName>ppt_w</p:attrName>
                                        </p:attrNameLst>
                                      </p:cBhvr>
                                      <p:tavLst>
                                        <p:tav tm="0">
                                          <p:val>
                                            <p:fltVal val="0"/>
                                          </p:val>
                                        </p:tav>
                                        <p:tav tm="100000">
                                          <p:val>
                                            <p:strVal val="#ppt_w"/>
                                          </p:val>
                                        </p:tav>
                                      </p:tavLst>
                                    </p:anim>
                                    <p:anim calcmode="lin" valueType="num">
                                      <p:cBhvr>
                                        <p:cTn id="43" dur="500" fill="hold"/>
                                        <p:tgtEl>
                                          <p:spTgt spid="697">
                                            <p:txEl>
                                              <p:pRg st="1" end="1"/>
                                            </p:txEl>
                                          </p:spTgt>
                                        </p:tgtEl>
                                        <p:attrNameLst>
                                          <p:attrName>ppt_h</p:attrName>
                                        </p:attrNameLst>
                                      </p:cBhvr>
                                      <p:tavLst>
                                        <p:tav tm="0">
                                          <p:val>
                                            <p:fltVal val="0"/>
                                          </p:val>
                                        </p:tav>
                                        <p:tav tm="100000">
                                          <p:val>
                                            <p:strVal val="#ppt_h"/>
                                          </p:val>
                                        </p:tav>
                                      </p:tavLst>
                                    </p:anim>
                                    <p:animEffect transition="in" filter="fade">
                                      <p:cBhvr>
                                        <p:cTn id="44" dur="500"/>
                                        <p:tgtEl>
                                          <p:spTgt spid="69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 grpId="0"/>
      <p:bldP spid="69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2">
            <a:extLst>
              <a:ext uri="{FF2B5EF4-FFF2-40B4-BE49-F238E27FC236}">
                <a16:creationId xmlns:a16="http://schemas.microsoft.com/office/drawing/2014/main" id="{27B2F417-F431-63BD-9847-A0E7515594B4}"/>
              </a:ext>
            </a:extLst>
          </p:cNvPr>
          <p:cNvSpPr txBox="1">
            <a:spLocks noChangeArrowheads="1"/>
          </p:cNvSpPr>
          <p:nvPr/>
        </p:nvSpPr>
        <p:spPr bwMode="auto">
          <a:xfrm>
            <a:off x="3046413" y="3246438"/>
            <a:ext cx="6094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l-GR" sz="1800"/>
              <a:t>https://www.youtube.com/watch?v=7GKSs7vOGOI</a:t>
            </a:r>
            <a:endParaRPr lang="el-GR" altLang="el-GR" sz="1800"/>
          </a:p>
        </p:txBody>
      </p:sp>
      <p:pic>
        <p:nvPicPr>
          <p:cNvPr id="3" name="The Muppets (2011)   The Muppet Show Theme">
            <a:hlinkClick r:id="" action="ppaction://media"/>
            <a:extLst>
              <a:ext uri="{FF2B5EF4-FFF2-40B4-BE49-F238E27FC236}">
                <a16:creationId xmlns:a16="http://schemas.microsoft.com/office/drawing/2014/main" id="{DC232B56-9098-4D1B-82CA-3FE8BB71612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1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ED70CD0A-361C-7268-4773-961D8FD1B1BD}"/>
              </a:ext>
            </a:extLst>
          </p:cNvPr>
          <p:cNvSpPr>
            <a:spLocks noGrp="1"/>
          </p:cNvSpPr>
          <p:nvPr>
            <p:ph idx="1"/>
          </p:nvPr>
        </p:nvSpPr>
        <p:spPr>
          <a:xfrm>
            <a:off x="897769" y="1909192"/>
            <a:ext cx="4586513" cy="3647710"/>
          </a:xfrm>
        </p:spPr>
        <p:txBody>
          <a:bodyPr>
            <a:normAutofit/>
          </a:bodyPr>
          <a:lstStyle/>
          <a:p>
            <a:r>
              <a:rPr lang="el-GR" altLang="el-GR" sz="1900" b="1" dirty="0">
                <a:solidFill>
                  <a:schemeClr val="bg1"/>
                </a:solidFill>
              </a:rPr>
              <a:t>Η </a:t>
            </a:r>
            <a:r>
              <a:rPr lang="en-US" altLang="el-GR" sz="1900" b="1" dirty="0">
                <a:solidFill>
                  <a:schemeClr val="bg1"/>
                </a:solidFill>
              </a:rPr>
              <a:t>μα</a:t>
            </a:r>
            <a:r>
              <a:rPr lang="en-US" altLang="el-GR" sz="1900" b="1" dirty="0" err="1">
                <a:solidFill>
                  <a:schemeClr val="bg1"/>
                </a:solidFill>
              </a:rPr>
              <a:t>ριονέτ</a:t>
            </a:r>
            <a:r>
              <a:rPr lang="en-US" altLang="el-GR" sz="1900" b="1" dirty="0">
                <a:solidFill>
                  <a:schemeClr val="bg1"/>
                </a:solidFill>
              </a:rPr>
              <a:t>α σε συμβολικό επίπεδο </a:t>
            </a:r>
            <a:r>
              <a:rPr lang="en-US" altLang="el-GR" sz="1900" b="1" dirty="0">
                <a:solidFill>
                  <a:srgbClr val="FF0000"/>
                </a:solidFill>
              </a:rPr>
              <a:t>ακροβατεί ως εικόνα μεταξύ της ελευθερίας και του ελέγχου</a:t>
            </a:r>
            <a:r>
              <a:rPr lang="en-US" altLang="el-GR" sz="1900" b="1" dirty="0">
                <a:solidFill>
                  <a:schemeClr val="bg1"/>
                </a:solidFill>
              </a:rPr>
              <a:t>. Κα</a:t>
            </a:r>
            <a:r>
              <a:rPr lang="en-US" altLang="el-GR" sz="1900" b="1" dirty="0" err="1">
                <a:solidFill>
                  <a:schemeClr val="bg1"/>
                </a:solidFill>
              </a:rPr>
              <a:t>θώς</a:t>
            </a:r>
            <a:r>
              <a:rPr lang="en-US" altLang="el-GR" sz="1900" b="1" dirty="0">
                <a:solidFill>
                  <a:schemeClr val="bg1"/>
                </a:solidFill>
              </a:rPr>
              <a:t> απ</a:t>
            </a:r>
            <a:r>
              <a:rPr lang="en-US" altLang="el-GR" sz="1900" b="1" dirty="0" err="1">
                <a:solidFill>
                  <a:schemeClr val="bg1"/>
                </a:solidFill>
              </a:rPr>
              <a:t>ομ</a:t>
            </a:r>
            <a:r>
              <a:rPr lang="en-US" altLang="el-GR" sz="1900" b="1" dirty="0">
                <a:solidFill>
                  <a:schemeClr val="bg1"/>
                </a:solidFill>
              </a:rPr>
              <a:t>ακρύνεται από τον κουκλοπαίχτη </a:t>
            </a:r>
            <a:r>
              <a:rPr lang="en-US" altLang="el-GR" sz="1900" b="1" dirty="0">
                <a:solidFill>
                  <a:srgbClr val="FF0000"/>
                </a:solidFill>
              </a:rPr>
              <a:t>δίνει την αίσθηση της αυτονομίας ωστόσο τα νήματα, όσο αόρατα και αν είναι, παραμένουν εκεί</a:t>
            </a:r>
            <a:r>
              <a:rPr lang="en-US" altLang="el-GR" sz="1900" b="1" dirty="0">
                <a:solidFill>
                  <a:schemeClr val="bg1"/>
                </a:solidFill>
              </a:rPr>
              <a:t>. Από </a:t>
            </a:r>
            <a:r>
              <a:rPr lang="en-US" altLang="el-GR" sz="1900" b="1" dirty="0" err="1">
                <a:solidFill>
                  <a:schemeClr val="bg1"/>
                </a:solidFill>
              </a:rPr>
              <a:t>την</a:t>
            </a:r>
            <a:r>
              <a:rPr lang="en-US" altLang="el-GR" sz="1900" b="1" dirty="0">
                <a:solidFill>
                  <a:schemeClr val="bg1"/>
                </a:solidFill>
              </a:rPr>
              <a:t> </a:t>
            </a:r>
            <a:r>
              <a:rPr lang="en-US" altLang="el-GR" sz="1900" b="1" dirty="0" err="1">
                <a:solidFill>
                  <a:schemeClr val="bg1"/>
                </a:solidFill>
              </a:rPr>
              <a:t>άλλη</a:t>
            </a:r>
            <a:r>
              <a:rPr lang="en-US" altLang="el-GR" sz="1900" b="1" dirty="0">
                <a:solidFill>
                  <a:schemeClr val="bg1"/>
                </a:solidFill>
              </a:rPr>
              <a:t>, οι μα</a:t>
            </a:r>
            <a:r>
              <a:rPr lang="en-US" altLang="el-GR" sz="1900" b="1" dirty="0" err="1">
                <a:solidFill>
                  <a:schemeClr val="bg1"/>
                </a:solidFill>
              </a:rPr>
              <a:t>ριονετίστες</a:t>
            </a:r>
            <a:r>
              <a:rPr lang="en-US" altLang="el-GR" sz="1900" b="1" dirty="0">
                <a:solidFill>
                  <a:schemeClr val="bg1"/>
                </a:solidFill>
              </a:rPr>
              <a:t> μας λένε π</a:t>
            </a:r>
            <a:r>
              <a:rPr lang="en-US" altLang="el-GR" sz="1900" b="1" dirty="0" err="1">
                <a:solidFill>
                  <a:schemeClr val="bg1"/>
                </a:solidFill>
              </a:rPr>
              <a:t>ως</a:t>
            </a:r>
            <a:r>
              <a:rPr lang="en-US" altLang="el-GR" sz="1900" b="1" dirty="0">
                <a:solidFill>
                  <a:schemeClr val="bg1"/>
                </a:solidFill>
              </a:rPr>
              <a:t> συχνά οι </a:t>
            </a:r>
            <a:r>
              <a:rPr lang="en-US" altLang="el-GR" sz="1900" b="1" dirty="0" err="1">
                <a:solidFill>
                  <a:schemeClr val="bg1"/>
                </a:solidFill>
              </a:rPr>
              <a:t>ρόλοι</a:t>
            </a:r>
            <a:r>
              <a:rPr lang="en-US" altLang="el-GR" sz="1900" b="1" dirty="0">
                <a:solidFill>
                  <a:schemeClr val="bg1"/>
                </a:solidFill>
              </a:rPr>
              <a:t> α</a:t>
            </a:r>
            <a:r>
              <a:rPr lang="en-US" altLang="el-GR" sz="1900" b="1" dirty="0" err="1">
                <a:solidFill>
                  <a:schemeClr val="bg1"/>
                </a:solidFill>
              </a:rPr>
              <a:t>λλάζουν</a:t>
            </a:r>
            <a:r>
              <a:rPr lang="en-US" altLang="el-GR" sz="1900" b="1" dirty="0">
                <a:solidFill>
                  <a:schemeClr val="bg1"/>
                </a:solidFill>
              </a:rPr>
              <a:t> και </a:t>
            </a:r>
            <a:r>
              <a:rPr lang="en-US" altLang="el-GR" sz="1900" b="1" dirty="0">
                <a:solidFill>
                  <a:srgbClr val="FF0000"/>
                </a:solidFill>
              </a:rPr>
              <a:t>οι δυναμικές της κούκλας ανατρέπουν την καθιερωμένη σχέση</a:t>
            </a:r>
            <a:r>
              <a:rPr lang="en-US" altLang="el-GR" sz="1900" b="1" dirty="0">
                <a:solidFill>
                  <a:schemeClr val="bg1"/>
                </a:solidFill>
              </a:rPr>
              <a:t>, με τη μαριονέτα να διεκδικεί πια την πρωτοβουλία των κινήσεων καθώς «ανακαλύπτει τον εαυτό της».</a:t>
            </a:r>
            <a:endParaRPr lang="el-GR" sz="1900" dirty="0">
              <a:solidFill>
                <a:schemeClr val="bg1"/>
              </a:solidFill>
            </a:endParaRPr>
          </a:p>
          <a:p>
            <a:endParaRPr lang="el-GR" sz="1900" dirty="0">
              <a:solidFill>
                <a:schemeClr val="bg1"/>
              </a:solidFill>
            </a:endParaRP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Εικόνα 10" descr="Εικόνα που περιέχει ακροβατικά, τσίρκο, άτομο, ενόργανη γυμναστική/ακροβατικά&#10;&#10;Περιγραφή που δημιουργήθηκε αυτόματα">
            <a:extLst>
              <a:ext uri="{FF2B5EF4-FFF2-40B4-BE49-F238E27FC236}">
                <a16:creationId xmlns:a16="http://schemas.microsoft.com/office/drawing/2014/main" id="{23CD35CE-14FE-72D3-A15A-FA1E562199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525453" y="0"/>
            <a:ext cx="4560569"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1331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A0E827-7FB8-F60B-F6F0-2594E3DAEFCE}"/>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cxnSp>
        <p:nvCxnSpPr>
          <p:cNvPr id="11" name="Straight Connector 10">
            <a:extLst>
              <a:ext uri="{FF2B5EF4-FFF2-40B4-BE49-F238E27FC236}">
                <a16:creationId xmlns:a16="http://schemas.microsoft.com/office/drawing/2014/main" id="{F72B3609-3181-2CD3-D324-2BDAB839FB55}"/>
              </a:ext>
            </a:extLst>
          </p:cNvPr>
          <p:cNvCxnSpPr>
            <a:cxnSpLocks noGrp="1" noRot="1" noChangeAspect="1" noMove="1" noResize="1" noEditPoints="1" noAdjustHandles="1" noChangeArrowheads="1" noChangeShapeType="1"/>
          </p:cNvCxnSpPr>
          <p:nvPr/>
        </p:nvCxnSpPr>
        <p:spPr>
          <a:xfrm flipH="1">
            <a:off x="831850" y="1749425"/>
            <a:ext cx="471805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700" name="Θέση περιεχομένου 2">
            <a:extLst>
              <a:ext uri="{FF2B5EF4-FFF2-40B4-BE49-F238E27FC236}">
                <a16:creationId xmlns:a16="http://schemas.microsoft.com/office/drawing/2014/main" id="{CD042487-E714-9C11-1D59-0A302220C1BB}"/>
              </a:ext>
            </a:extLst>
          </p:cNvPr>
          <p:cNvSpPr>
            <a:spLocks noGrp="1"/>
          </p:cNvSpPr>
          <p:nvPr>
            <p:ph idx="1"/>
          </p:nvPr>
        </p:nvSpPr>
        <p:spPr>
          <a:xfrm>
            <a:off x="457200" y="1909763"/>
            <a:ext cx="5976938" cy="3646487"/>
          </a:xfrm>
        </p:spPr>
        <p:txBody>
          <a:bodyPr>
            <a:normAutofit fontScale="92500" lnSpcReduction="10000"/>
          </a:bodyPr>
          <a:lstStyle/>
          <a:p>
            <a:r>
              <a:rPr lang="el-GR" altLang="el-GR" sz="2400" dirty="0">
                <a:solidFill>
                  <a:schemeClr val="bg1"/>
                </a:solidFill>
              </a:rPr>
              <a:t>The </a:t>
            </a:r>
            <a:r>
              <a:rPr lang="el-GR" altLang="el-GR" sz="2400" dirty="0" err="1">
                <a:solidFill>
                  <a:schemeClr val="bg1"/>
                </a:solidFill>
              </a:rPr>
              <a:t>puppet</a:t>
            </a:r>
            <a:r>
              <a:rPr lang="el-GR" altLang="el-GR" sz="2400" dirty="0">
                <a:solidFill>
                  <a:schemeClr val="bg1"/>
                </a:solidFill>
              </a:rPr>
              <a:t> on a </a:t>
            </a:r>
            <a:r>
              <a:rPr lang="el-GR" altLang="el-GR" sz="2400" dirty="0" err="1">
                <a:solidFill>
                  <a:schemeClr val="bg1"/>
                </a:solidFill>
              </a:rPr>
              <a:t>symbolic</a:t>
            </a:r>
            <a:r>
              <a:rPr lang="el-GR" altLang="el-GR" sz="2400" dirty="0">
                <a:solidFill>
                  <a:schemeClr val="bg1"/>
                </a:solidFill>
              </a:rPr>
              <a:t> </a:t>
            </a:r>
            <a:r>
              <a:rPr lang="el-GR" altLang="el-GR" sz="2400" dirty="0" err="1">
                <a:solidFill>
                  <a:schemeClr val="bg1"/>
                </a:solidFill>
              </a:rPr>
              <a:t>level</a:t>
            </a:r>
            <a:r>
              <a:rPr lang="el-GR" altLang="el-GR" sz="2400" dirty="0">
                <a:solidFill>
                  <a:schemeClr val="bg1"/>
                </a:solidFill>
              </a:rPr>
              <a:t>, </a:t>
            </a:r>
            <a:r>
              <a:rPr lang="el-GR" altLang="el-GR" sz="2400" dirty="0" err="1">
                <a:solidFill>
                  <a:schemeClr val="bg1"/>
                </a:solidFill>
              </a:rPr>
              <a:t>straddles</a:t>
            </a:r>
            <a:r>
              <a:rPr lang="el-GR" altLang="el-GR" sz="2400" dirty="0">
                <a:solidFill>
                  <a:schemeClr val="bg1"/>
                </a:solidFill>
              </a:rPr>
              <a:t> </a:t>
            </a:r>
            <a:r>
              <a:rPr lang="el-GR" altLang="el-GR" sz="2400" dirty="0" err="1">
                <a:solidFill>
                  <a:schemeClr val="bg1"/>
                </a:solidFill>
              </a:rPr>
              <a:t>as</a:t>
            </a:r>
            <a:r>
              <a:rPr lang="el-GR" altLang="el-GR" sz="2400" dirty="0">
                <a:solidFill>
                  <a:schemeClr val="bg1"/>
                </a:solidFill>
              </a:rPr>
              <a:t> </a:t>
            </a:r>
            <a:r>
              <a:rPr lang="el-GR" altLang="el-GR" sz="2400" dirty="0" err="1">
                <a:solidFill>
                  <a:schemeClr val="bg1"/>
                </a:solidFill>
              </a:rPr>
              <a:t>an</a:t>
            </a:r>
            <a:r>
              <a:rPr lang="el-GR" altLang="el-GR" sz="2400" dirty="0">
                <a:solidFill>
                  <a:schemeClr val="bg1"/>
                </a:solidFill>
              </a:rPr>
              <a:t> </a:t>
            </a:r>
            <a:r>
              <a:rPr lang="el-GR" altLang="el-GR" sz="2400" dirty="0" err="1">
                <a:solidFill>
                  <a:schemeClr val="bg1"/>
                </a:solidFill>
              </a:rPr>
              <a:t>image</a:t>
            </a:r>
            <a:r>
              <a:rPr lang="el-GR" altLang="el-GR" sz="2400" dirty="0">
                <a:solidFill>
                  <a:schemeClr val="bg1"/>
                </a:solidFill>
              </a:rPr>
              <a:t> </a:t>
            </a:r>
            <a:r>
              <a:rPr lang="el-GR" altLang="el-GR" sz="2400" dirty="0" err="1">
                <a:solidFill>
                  <a:schemeClr val="bg1"/>
                </a:solidFill>
              </a:rPr>
              <a:t>between</a:t>
            </a:r>
            <a:r>
              <a:rPr lang="el-GR" altLang="el-GR" sz="2400" dirty="0">
                <a:solidFill>
                  <a:schemeClr val="bg1"/>
                </a:solidFill>
              </a:rPr>
              <a:t> </a:t>
            </a:r>
            <a:r>
              <a:rPr lang="el-GR" altLang="el-GR" sz="2400" dirty="0" err="1">
                <a:solidFill>
                  <a:schemeClr val="bg1"/>
                </a:solidFill>
              </a:rPr>
              <a:t>freedom</a:t>
            </a:r>
            <a:r>
              <a:rPr lang="el-GR" altLang="el-GR" sz="2400" dirty="0">
                <a:solidFill>
                  <a:schemeClr val="bg1"/>
                </a:solidFill>
              </a:rPr>
              <a:t> and </a:t>
            </a:r>
            <a:r>
              <a:rPr lang="el-GR" altLang="el-GR" sz="2400" dirty="0" err="1">
                <a:solidFill>
                  <a:schemeClr val="bg1"/>
                </a:solidFill>
              </a:rPr>
              <a:t>control</a:t>
            </a:r>
            <a:r>
              <a:rPr lang="el-GR" altLang="el-GR" sz="2400" dirty="0">
                <a:solidFill>
                  <a:schemeClr val="bg1"/>
                </a:solidFill>
              </a:rPr>
              <a:t>. </a:t>
            </a:r>
            <a:r>
              <a:rPr lang="el-GR" altLang="el-GR" sz="2400" dirty="0" err="1">
                <a:solidFill>
                  <a:schemeClr val="bg1"/>
                </a:solidFill>
              </a:rPr>
              <a:t>As</a:t>
            </a:r>
            <a:r>
              <a:rPr lang="el-GR" altLang="el-GR" sz="2400" dirty="0">
                <a:solidFill>
                  <a:schemeClr val="bg1"/>
                </a:solidFill>
              </a:rPr>
              <a:t> </a:t>
            </a:r>
            <a:r>
              <a:rPr lang="el-GR" altLang="el-GR" sz="2400" dirty="0" err="1">
                <a:solidFill>
                  <a:schemeClr val="bg1"/>
                </a:solidFill>
              </a:rPr>
              <a:t>it</a:t>
            </a:r>
            <a:r>
              <a:rPr lang="el-GR" altLang="el-GR" sz="2400" dirty="0">
                <a:solidFill>
                  <a:schemeClr val="bg1"/>
                </a:solidFill>
              </a:rPr>
              <a:t> </a:t>
            </a:r>
            <a:r>
              <a:rPr lang="el-GR" altLang="el-GR" sz="2400" dirty="0" err="1">
                <a:solidFill>
                  <a:schemeClr val="bg1"/>
                </a:solidFill>
              </a:rPr>
              <a:t>moves</a:t>
            </a:r>
            <a:r>
              <a:rPr lang="el-GR" altLang="el-GR" sz="2400" dirty="0">
                <a:solidFill>
                  <a:schemeClr val="bg1"/>
                </a:solidFill>
              </a:rPr>
              <a:t> </a:t>
            </a:r>
            <a:r>
              <a:rPr lang="el-GR" altLang="el-GR" sz="2400" dirty="0" err="1">
                <a:solidFill>
                  <a:schemeClr val="bg1"/>
                </a:solidFill>
              </a:rPr>
              <a:t>away</a:t>
            </a:r>
            <a:r>
              <a:rPr lang="el-GR" altLang="el-GR" sz="2400" dirty="0">
                <a:solidFill>
                  <a:schemeClr val="bg1"/>
                </a:solidFill>
              </a:rPr>
              <a:t> </a:t>
            </a:r>
            <a:r>
              <a:rPr lang="el-GR" altLang="el-GR" sz="2400" dirty="0" err="1">
                <a:solidFill>
                  <a:schemeClr val="bg1"/>
                </a:solidFill>
              </a:rPr>
              <a:t>from</a:t>
            </a:r>
            <a:r>
              <a:rPr lang="el-GR" altLang="el-GR" sz="2400" dirty="0">
                <a:solidFill>
                  <a:schemeClr val="bg1"/>
                </a:solidFill>
              </a:rPr>
              <a:t> the </a:t>
            </a:r>
            <a:r>
              <a:rPr lang="el-GR" altLang="el-GR" sz="2400" dirty="0" err="1">
                <a:solidFill>
                  <a:schemeClr val="bg1"/>
                </a:solidFill>
              </a:rPr>
              <a:t>puppeteer</a:t>
            </a:r>
            <a:r>
              <a:rPr lang="el-GR" altLang="el-GR" sz="2400" dirty="0">
                <a:solidFill>
                  <a:schemeClr val="bg1"/>
                </a:solidFill>
              </a:rPr>
              <a:t> </a:t>
            </a:r>
            <a:r>
              <a:rPr lang="el-GR" altLang="el-GR" sz="2400" dirty="0" err="1">
                <a:solidFill>
                  <a:schemeClr val="bg1"/>
                </a:solidFill>
              </a:rPr>
              <a:t>it</a:t>
            </a:r>
            <a:r>
              <a:rPr lang="el-GR" altLang="el-GR" sz="2400" dirty="0">
                <a:solidFill>
                  <a:schemeClr val="bg1"/>
                </a:solidFill>
              </a:rPr>
              <a:t> </a:t>
            </a:r>
            <a:r>
              <a:rPr lang="el-GR" altLang="el-GR" sz="2400" dirty="0" err="1">
                <a:solidFill>
                  <a:schemeClr val="bg1"/>
                </a:solidFill>
              </a:rPr>
              <a:t>gives</a:t>
            </a:r>
            <a:r>
              <a:rPr lang="el-GR" altLang="el-GR" sz="2400" dirty="0">
                <a:solidFill>
                  <a:schemeClr val="bg1"/>
                </a:solidFill>
              </a:rPr>
              <a:t> a </a:t>
            </a:r>
            <a:r>
              <a:rPr lang="el-GR" altLang="el-GR" sz="2400" dirty="0" err="1">
                <a:solidFill>
                  <a:schemeClr val="bg1"/>
                </a:solidFill>
              </a:rPr>
              <a:t>sense</a:t>
            </a:r>
            <a:r>
              <a:rPr lang="el-GR" altLang="el-GR" sz="2400" dirty="0">
                <a:solidFill>
                  <a:schemeClr val="bg1"/>
                </a:solidFill>
              </a:rPr>
              <a:t> of </a:t>
            </a:r>
            <a:r>
              <a:rPr lang="el-GR" altLang="el-GR" sz="2400" dirty="0" err="1">
                <a:solidFill>
                  <a:schemeClr val="bg1"/>
                </a:solidFill>
              </a:rPr>
              <a:t>autonomy</a:t>
            </a:r>
            <a:r>
              <a:rPr lang="el-GR" altLang="el-GR" sz="2400" dirty="0">
                <a:solidFill>
                  <a:schemeClr val="bg1"/>
                </a:solidFill>
              </a:rPr>
              <a:t> </a:t>
            </a:r>
            <a:r>
              <a:rPr lang="el-GR" altLang="el-GR" sz="2400" dirty="0" err="1">
                <a:solidFill>
                  <a:schemeClr val="bg1"/>
                </a:solidFill>
              </a:rPr>
              <a:t>but</a:t>
            </a:r>
            <a:r>
              <a:rPr lang="el-GR" altLang="el-GR" sz="2400" dirty="0">
                <a:solidFill>
                  <a:schemeClr val="bg1"/>
                </a:solidFill>
              </a:rPr>
              <a:t> the </a:t>
            </a:r>
            <a:r>
              <a:rPr lang="el-GR" altLang="el-GR" sz="2400" dirty="0" err="1">
                <a:solidFill>
                  <a:schemeClr val="bg1"/>
                </a:solidFill>
              </a:rPr>
              <a:t>threads</a:t>
            </a:r>
            <a:r>
              <a:rPr lang="el-GR" altLang="el-GR" sz="2400" dirty="0">
                <a:solidFill>
                  <a:schemeClr val="bg1"/>
                </a:solidFill>
              </a:rPr>
              <a:t>, </a:t>
            </a:r>
            <a:r>
              <a:rPr lang="el-GR" altLang="el-GR" sz="2400" dirty="0" err="1">
                <a:solidFill>
                  <a:schemeClr val="bg1"/>
                </a:solidFill>
              </a:rPr>
              <a:t>however</a:t>
            </a:r>
            <a:r>
              <a:rPr lang="el-GR" altLang="el-GR" sz="2400" dirty="0">
                <a:solidFill>
                  <a:schemeClr val="bg1"/>
                </a:solidFill>
              </a:rPr>
              <a:t> </a:t>
            </a:r>
            <a:r>
              <a:rPr lang="el-GR" altLang="el-GR" sz="2400" dirty="0" err="1">
                <a:solidFill>
                  <a:schemeClr val="bg1"/>
                </a:solidFill>
              </a:rPr>
              <a:t>invisible</a:t>
            </a:r>
            <a:r>
              <a:rPr lang="el-GR" altLang="el-GR" sz="2400" dirty="0">
                <a:solidFill>
                  <a:schemeClr val="bg1"/>
                </a:solidFill>
              </a:rPr>
              <a:t>, </a:t>
            </a:r>
            <a:r>
              <a:rPr lang="el-GR" altLang="el-GR" sz="2400" dirty="0" err="1">
                <a:solidFill>
                  <a:schemeClr val="bg1"/>
                </a:solidFill>
              </a:rPr>
              <a:t>remain</a:t>
            </a:r>
            <a:r>
              <a:rPr lang="el-GR" altLang="el-GR" sz="2400" dirty="0">
                <a:solidFill>
                  <a:schemeClr val="bg1"/>
                </a:solidFill>
              </a:rPr>
              <a:t> </a:t>
            </a:r>
            <a:r>
              <a:rPr lang="el-GR" altLang="el-GR" sz="2400" dirty="0" err="1">
                <a:solidFill>
                  <a:schemeClr val="bg1"/>
                </a:solidFill>
              </a:rPr>
              <a:t>there</a:t>
            </a:r>
            <a:r>
              <a:rPr lang="el-GR" altLang="el-GR" sz="2400" dirty="0">
                <a:solidFill>
                  <a:schemeClr val="bg1"/>
                </a:solidFill>
              </a:rPr>
              <a:t>. </a:t>
            </a:r>
            <a:endParaRPr lang="en-US" altLang="el-GR" sz="2400" dirty="0">
              <a:solidFill>
                <a:schemeClr val="bg1"/>
              </a:solidFill>
            </a:endParaRPr>
          </a:p>
          <a:p>
            <a:r>
              <a:rPr lang="el-GR" altLang="el-GR" sz="2400" dirty="0">
                <a:solidFill>
                  <a:schemeClr val="bg1"/>
                </a:solidFill>
              </a:rPr>
              <a:t>On the </a:t>
            </a:r>
            <a:r>
              <a:rPr lang="el-GR" altLang="el-GR" sz="2400" dirty="0" err="1">
                <a:solidFill>
                  <a:schemeClr val="bg1"/>
                </a:solidFill>
              </a:rPr>
              <a:t>other</a:t>
            </a:r>
            <a:r>
              <a:rPr lang="el-GR" altLang="el-GR" sz="2400" dirty="0">
                <a:solidFill>
                  <a:schemeClr val="bg1"/>
                </a:solidFill>
              </a:rPr>
              <a:t> </a:t>
            </a:r>
            <a:r>
              <a:rPr lang="el-GR" altLang="el-GR" sz="2400" dirty="0" err="1">
                <a:solidFill>
                  <a:schemeClr val="bg1"/>
                </a:solidFill>
              </a:rPr>
              <a:t>hand</a:t>
            </a:r>
            <a:r>
              <a:rPr lang="el-GR" altLang="el-GR" sz="2400" dirty="0">
                <a:solidFill>
                  <a:schemeClr val="bg1"/>
                </a:solidFill>
              </a:rPr>
              <a:t>, the </a:t>
            </a:r>
            <a:r>
              <a:rPr lang="el-GR" altLang="el-GR" sz="2400" dirty="0" err="1">
                <a:solidFill>
                  <a:schemeClr val="bg1"/>
                </a:solidFill>
              </a:rPr>
              <a:t>puppeteers</a:t>
            </a:r>
            <a:r>
              <a:rPr lang="el-GR" altLang="el-GR" sz="2400" dirty="0">
                <a:solidFill>
                  <a:schemeClr val="bg1"/>
                </a:solidFill>
              </a:rPr>
              <a:t> </a:t>
            </a:r>
            <a:r>
              <a:rPr lang="el-GR" altLang="el-GR" sz="2400" dirty="0" err="1">
                <a:solidFill>
                  <a:schemeClr val="bg1"/>
                </a:solidFill>
              </a:rPr>
              <a:t>tell</a:t>
            </a:r>
            <a:r>
              <a:rPr lang="el-GR" altLang="el-GR" sz="2400" dirty="0">
                <a:solidFill>
                  <a:schemeClr val="bg1"/>
                </a:solidFill>
              </a:rPr>
              <a:t> </a:t>
            </a:r>
            <a:r>
              <a:rPr lang="el-GR" altLang="el-GR" sz="2400" dirty="0" err="1">
                <a:solidFill>
                  <a:schemeClr val="bg1"/>
                </a:solidFill>
              </a:rPr>
              <a:t>us</a:t>
            </a:r>
            <a:r>
              <a:rPr lang="el-GR" altLang="el-GR" sz="2400" dirty="0">
                <a:solidFill>
                  <a:schemeClr val="bg1"/>
                </a:solidFill>
              </a:rPr>
              <a:t> </a:t>
            </a:r>
            <a:r>
              <a:rPr lang="el-GR" altLang="el-GR" sz="2400" dirty="0" err="1">
                <a:solidFill>
                  <a:schemeClr val="bg1"/>
                </a:solidFill>
              </a:rPr>
              <a:t>that</a:t>
            </a:r>
            <a:r>
              <a:rPr lang="el-GR" altLang="el-GR" sz="2400" dirty="0">
                <a:solidFill>
                  <a:schemeClr val="bg1"/>
                </a:solidFill>
              </a:rPr>
              <a:t> the </a:t>
            </a:r>
            <a:r>
              <a:rPr lang="el-GR" altLang="el-GR" sz="2400" dirty="0" err="1">
                <a:solidFill>
                  <a:schemeClr val="bg1"/>
                </a:solidFill>
              </a:rPr>
              <a:t>roles</a:t>
            </a:r>
            <a:r>
              <a:rPr lang="el-GR" altLang="el-GR" sz="2400" dirty="0">
                <a:solidFill>
                  <a:schemeClr val="bg1"/>
                </a:solidFill>
              </a:rPr>
              <a:t> </a:t>
            </a:r>
            <a:r>
              <a:rPr lang="el-GR" altLang="el-GR" sz="2400" dirty="0" err="1">
                <a:solidFill>
                  <a:schemeClr val="bg1"/>
                </a:solidFill>
              </a:rPr>
              <a:t>often</a:t>
            </a:r>
            <a:r>
              <a:rPr lang="el-GR" altLang="el-GR" sz="2400" dirty="0">
                <a:solidFill>
                  <a:schemeClr val="bg1"/>
                </a:solidFill>
              </a:rPr>
              <a:t> </a:t>
            </a:r>
            <a:r>
              <a:rPr lang="el-GR" altLang="el-GR" sz="2400" dirty="0" err="1">
                <a:solidFill>
                  <a:schemeClr val="bg1"/>
                </a:solidFill>
              </a:rPr>
              <a:t>change</a:t>
            </a:r>
            <a:r>
              <a:rPr lang="el-GR" altLang="el-GR" sz="2400" dirty="0">
                <a:solidFill>
                  <a:schemeClr val="bg1"/>
                </a:solidFill>
              </a:rPr>
              <a:t> and the </a:t>
            </a:r>
            <a:r>
              <a:rPr lang="el-GR" altLang="el-GR" sz="2400" dirty="0" err="1">
                <a:solidFill>
                  <a:schemeClr val="bg1"/>
                </a:solidFill>
              </a:rPr>
              <a:t>dynamics</a:t>
            </a:r>
            <a:r>
              <a:rPr lang="el-GR" altLang="el-GR" sz="2400" dirty="0">
                <a:solidFill>
                  <a:schemeClr val="bg1"/>
                </a:solidFill>
              </a:rPr>
              <a:t> of the </a:t>
            </a:r>
            <a:r>
              <a:rPr lang="el-GR" altLang="el-GR" sz="2400" dirty="0" err="1">
                <a:solidFill>
                  <a:schemeClr val="bg1"/>
                </a:solidFill>
              </a:rPr>
              <a:t>doll</a:t>
            </a:r>
            <a:r>
              <a:rPr lang="el-GR" altLang="el-GR" sz="2400" dirty="0">
                <a:solidFill>
                  <a:schemeClr val="bg1"/>
                </a:solidFill>
              </a:rPr>
              <a:t> </a:t>
            </a:r>
            <a:r>
              <a:rPr lang="el-GR" altLang="el-GR" sz="2400" dirty="0" err="1">
                <a:solidFill>
                  <a:schemeClr val="bg1"/>
                </a:solidFill>
              </a:rPr>
              <a:t>overturn</a:t>
            </a:r>
            <a:r>
              <a:rPr lang="el-GR" altLang="el-GR" sz="2400" dirty="0">
                <a:solidFill>
                  <a:schemeClr val="bg1"/>
                </a:solidFill>
              </a:rPr>
              <a:t> the </a:t>
            </a:r>
            <a:r>
              <a:rPr lang="el-GR" altLang="el-GR" sz="2400" dirty="0" err="1">
                <a:solidFill>
                  <a:schemeClr val="bg1"/>
                </a:solidFill>
              </a:rPr>
              <a:t>established</a:t>
            </a:r>
            <a:r>
              <a:rPr lang="el-GR" altLang="el-GR" sz="2400" dirty="0">
                <a:solidFill>
                  <a:schemeClr val="bg1"/>
                </a:solidFill>
              </a:rPr>
              <a:t> </a:t>
            </a:r>
            <a:r>
              <a:rPr lang="el-GR" altLang="el-GR" sz="2400" dirty="0" err="1">
                <a:solidFill>
                  <a:schemeClr val="bg1"/>
                </a:solidFill>
              </a:rPr>
              <a:t>relationship</a:t>
            </a:r>
            <a:r>
              <a:rPr lang="el-GR" altLang="el-GR" sz="2400" dirty="0">
                <a:solidFill>
                  <a:schemeClr val="bg1"/>
                </a:solidFill>
              </a:rPr>
              <a:t>, </a:t>
            </a:r>
            <a:r>
              <a:rPr lang="el-GR" altLang="el-GR" sz="2400" dirty="0" err="1">
                <a:solidFill>
                  <a:schemeClr val="bg1"/>
                </a:solidFill>
              </a:rPr>
              <a:t>with</a:t>
            </a:r>
            <a:r>
              <a:rPr lang="el-GR" altLang="el-GR" sz="2400" dirty="0">
                <a:solidFill>
                  <a:schemeClr val="bg1"/>
                </a:solidFill>
              </a:rPr>
              <a:t> the </a:t>
            </a:r>
            <a:r>
              <a:rPr lang="el-GR" altLang="el-GR" sz="2400" dirty="0" err="1">
                <a:solidFill>
                  <a:schemeClr val="bg1"/>
                </a:solidFill>
              </a:rPr>
              <a:t>puppet</a:t>
            </a:r>
            <a:r>
              <a:rPr lang="el-GR" altLang="el-GR" sz="2400" dirty="0">
                <a:solidFill>
                  <a:schemeClr val="bg1"/>
                </a:solidFill>
              </a:rPr>
              <a:t> </a:t>
            </a:r>
            <a:r>
              <a:rPr lang="el-GR" altLang="el-GR" sz="2400" dirty="0" err="1">
                <a:solidFill>
                  <a:schemeClr val="bg1"/>
                </a:solidFill>
              </a:rPr>
              <a:t>now</a:t>
            </a:r>
            <a:r>
              <a:rPr lang="el-GR" altLang="el-GR" sz="2400" dirty="0">
                <a:solidFill>
                  <a:schemeClr val="bg1"/>
                </a:solidFill>
              </a:rPr>
              <a:t> </a:t>
            </a:r>
            <a:r>
              <a:rPr lang="el-GR" altLang="el-GR" sz="2400" dirty="0" err="1">
                <a:solidFill>
                  <a:schemeClr val="bg1"/>
                </a:solidFill>
              </a:rPr>
              <a:t>claiming</a:t>
            </a:r>
            <a:r>
              <a:rPr lang="el-GR" altLang="el-GR" sz="2400" dirty="0">
                <a:solidFill>
                  <a:schemeClr val="bg1"/>
                </a:solidFill>
              </a:rPr>
              <a:t> the </a:t>
            </a:r>
            <a:r>
              <a:rPr lang="el-GR" altLang="el-GR" sz="2400" dirty="0" err="1">
                <a:solidFill>
                  <a:schemeClr val="bg1"/>
                </a:solidFill>
              </a:rPr>
              <a:t>initiative</a:t>
            </a:r>
            <a:r>
              <a:rPr lang="el-GR" altLang="el-GR" sz="2400" dirty="0">
                <a:solidFill>
                  <a:schemeClr val="bg1"/>
                </a:solidFill>
              </a:rPr>
              <a:t> of the </a:t>
            </a:r>
            <a:r>
              <a:rPr lang="el-GR" altLang="el-GR" sz="2400" dirty="0" err="1">
                <a:solidFill>
                  <a:schemeClr val="bg1"/>
                </a:solidFill>
              </a:rPr>
              <a:t>movements</a:t>
            </a:r>
            <a:r>
              <a:rPr lang="el-GR" altLang="el-GR" sz="2400" dirty="0">
                <a:solidFill>
                  <a:schemeClr val="bg1"/>
                </a:solidFill>
              </a:rPr>
              <a:t> </a:t>
            </a:r>
            <a:r>
              <a:rPr lang="el-GR" altLang="el-GR" sz="2400" dirty="0" err="1">
                <a:solidFill>
                  <a:schemeClr val="bg1"/>
                </a:solidFill>
              </a:rPr>
              <a:t>as</a:t>
            </a:r>
            <a:r>
              <a:rPr lang="el-GR" altLang="el-GR" sz="2400" dirty="0">
                <a:solidFill>
                  <a:schemeClr val="bg1"/>
                </a:solidFill>
              </a:rPr>
              <a:t> </a:t>
            </a:r>
            <a:r>
              <a:rPr lang="el-GR" altLang="el-GR" sz="2400" dirty="0" err="1">
                <a:solidFill>
                  <a:schemeClr val="bg1"/>
                </a:solidFill>
              </a:rPr>
              <a:t>it</a:t>
            </a:r>
            <a:r>
              <a:rPr lang="el-GR" altLang="el-GR" sz="2400" dirty="0">
                <a:solidFill>
                  <a:schemeClr val="bg1"/>
                </a:solidFill>
              </a:rPr>
              <a:t> "</a:t>
            </a:r>
            <a:r>
              <a:rPr lang="el-GR" altLang="el-GR" sz="2400" dirty="0" err="1">
                <a:solidFill>
                  <a:schemeClr val="bg1"/>
                </a:solidFill>
              </a:rPr>
              <a:t>discovers</a:t>
            </a:r>
            <a:r>
              <a:rPr lang="el-GR" altLang="el-GR" sz="2400" dirty="0">
                <a:solidFill>
                  <a:schemeClr val="bg1"/>
                </a:solidFill>
              </a:rPr>
              <a:t> </a:t>
            </a:r>
            <a:r>
              <a:rPr lang="el-GR" altLang="el-GR" sz="2400" dirty="0" err="1">
                <a:solidFill>
                  <a:schemeClr val="bg1"/>
                </a:solidFill>
              </a:rPr>
              <a:t>itself</a:t>
            </a:r>
            <a:r>
              <a:rPr lang="el-GR" altLang="el-GR" sz="2400" dirty="0">
                <a:solidFill>
                  <a:schemeClr val="bg1"/>
                </a:solidFill>
              </a:rPr>
              <a:t>".</a:t>
            </a:r>
          </a:p>
          <a:p>
            <a:r>
              <a:rPr lang="el-GR" altLang="el-GR" dirty="0"/>
              <a:t> </a:t>
            </a:r>
          </a:p>
          <a:p>
            <a:pPr eaLnBrk="1" hangingPunct="1"/>
            <a:endParaRPr lang="el-GR" altLang="el-GR" sz="1900" dirty="0">
              <a:solidFill>
                <a:schemeClr val="bg1"/>
              </a:solidFill>
            </a:endParaRPr>
          </a:p>
        </p:txBody>
      </p:sp>
      <p:cxnSp>
        <p:nvCxnSpPr>
          <p:cNvPr id="13" name="Straight Connector 12">
            <a:extLst>
              <a:ext uri="{FF2B5EF4-FFF2-40B4-BE49-F238E27FC236}">
                <a16:creationId xmlns:a16="http://schemas.microsoft.com/office/drawing/2014/main" id="{58977AC6-4C3F-D302-D8E5-3A061DDDCF04}"/>
              </a:ext>
            </a:extLst>
          </p:cNvPr>
          <p:cNvCxnSpPr>
            <a:cxnSpLocks noGrp="1" noRot="1" noChangeAspect="1" noMove="1" noResize="1" noEditPoints="1" noAdjustHandles="1" noChangeArrowheads="1" noChangeShapeType="1"/>
          </p:cNvCxnSpPr>
          <p:nvPr/>
        </p:nvCxnSpPr>
        <p:spPr>
          <a:xfrm flipH="1">
            <a:off x="833438" y="5707063"/>
            <a:ext cx="47148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0422" name="Εικόνα 10" descr="Εικόνα που περιέχει ακροβατικά, τσίρκο, άτομο, ενόργανη γυμναστική/ακροβατικά&#10;&#10;Περιγραφή που δημιουργήθηκε αυτόματα">
            <a:extLst>
              <a:ext uri="{FF2B5EF4-FFF2-40B4-BE49-F238E27FC236}">
                <a16:creationId xmlns:a16="http://schemas.microsoft.com/office/drawing/2014/main" id="{88800EB8-DA13-7274-6F16-632359DDB7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26213" y="0"/>
            <a:ext cx="455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9700">
                                            <p:txEl>
                                              <p:pRg st="0" end="0"/>
                                            </p:txEl>
                                          </p:spTgt>
                                        </p:tgtEl>
                                        <p:attrNameLst>
                                          <p:attrName>style.visibility</p:attrName>
                                        </p:attrNameLst>
                                      </p:cBhvr>
                                      <p:to>
                                        <p:strVal val="visible"/>
                                      </p:to>
                                    </p:set>
                                    <p:anim calcmode="lin" valueType="num">
                                      <p:cBhvr>
                                        <p:cTn id="7" dur="500" fill="hold"/>
                                        <p:tgtEl>
                                          <p:spTgt spid="2970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70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970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9700">
                                            <p:txEl>
                                              <p:pRg st="1" end="1"/>
                                            </p:txEl>
                                          </p:spTgt>
                                        </p:tgtEl>
                                        <p:attrNameLst>
                                          <p:attrName>style.visibility</p:attrName>
                                        </p:attrNameLst>
                                      </p:cBhvr>
                                      <p:to>
                                        <p:strVal val="visible"/>
                                      </p:to>
                                    </p:set>
                                    <p:anim calcmode="lin" valueType="num">
                                      <p:cBhvr>
                                        <p:cTn id="14" dur="500" fill="hold"/>
                                        <p:tgtEl>
                                          <p:spTgt spid="2970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970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9700">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29700">
                                            <p:txEl>
                                              <p:pRg st="2" end="2"/>
                                            </p:txEl>
                                          </p:spTgt>
                                        </p:tgtEl>
                                        <p:attrNameLst>
                                          <p:attrName>style.visibility</p:attrName>
                                        </p:attrNameLst>
                                      </p:cBhvr>
                                      <p:to>
                                        <p:strVal val="visible"/>
                                      </p:to>
                                    </p:set>
                                    <p:anim calcmode="lin" valueType="num">
                                      <p:cBhvr>
                                        <p:cTn id="21" dur="500" fill="hold"/>
                                        <p:tgtEl>
                                          <p:spTgt spid="2970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970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97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E582456-E7EF-46B5-9FDB-8ACFB03686FC}"/>
              </a:ext>
            </a:extLst>
          </p:cNvPr>
          <p:cNvSpPr>
            <a:spLocks noGrp="1"/>
          </p:cNvSpPr>
          <p:nvPr>
            <p:ph type="title"/>
          </p:nvPr>
        </p:nvSpPr>
        <p:spPr/>
        <p:txBody>
          <a:bodyPr/>
          <a:lstStyle/>
          <a:p>
            <a:endParaRPr lang="el-GR"/>
          </a:p>
        </p:txBody>
      </p:sp>
      <p:pic>
        <p:nvPicPr>
          <p:cNvPr id="5" name="2ο βίντεο">
            <a:hlinkClick r:id="" action="ppaction://media"/>
            <a:extLst>
              <a:ext uri="{FF2B5EF4-FFF2-40B4-BE49-F238E27FC236}">
                <a16:creationId xmlns:a16="http://schemas.microsoft.com/office/drawing/2014/main" id="{A0C99471-4BDF-4DEF-93CC-6B2B376B214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269084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0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5B170AF-C920-F046-BBA3-F04B4B79DBCC}"/>
              </a:ext>
            </a:extLst>
          </p:cNvPr>
          <p:cNvSpPr>
            <a:spLocks noGrp="1"/>
          </p:cNvSpPr>
          <p:nvPr>
            <p:ph idx="1"/>
          </p:nvPr>
        </p:nvSpPr>
        <p:spPr>
          <a:xfrm>
            <a:off x="838200" y="93663"/>
            <a:ext cx="10515600" cy="6764337"/>
          </a:xfrm>
        </p:spPr>
        <p:txBody>
          <a:bodyPr/>
          <a:lstStyle/>
          <a:p>
            <a:pPr marL="0" indent="0" algn="ctr">
              <a:lnSpc>
                <a:spcPct val="100000"/>
              </a:lnSpc>
              <a:buFont typeface="Arial" panose="020B0604020202020204" pitchFamily="34" charset="0"/>
              <a:buNone/>
            </a:pPr>
            <a:r>
              <a:rPr lang="el-GR" altLang="el-GR" sz="1400" b="1">
                <a:solidFill>
                  <a:srgbClr val="000000"/>
                </a:solidFill>
                <a:cs typeface="Times New Roman" panose="02020603050405020304" pitchFamily="18" charset="0"/>
              </a:rPr>
              <a:t> </a:t>
            </a:r>
            <a:r>
              <a:rPr lang="el-GR" altLang="el-GR" b="1">
                <a:latin typeface="Georgia Pro Cond Light" panose="02040306050405020303" pitchFamily="18" charset="0"/>
                <a:cs typeface="Times New Roman" panose="02020603050405020304" pitchFamily="18" charset="0"/>
              </a:rPr>
              <a:t>Αργυρίου Κατερίνα                </a:t>
            </a:r>
            <a:r>
              <a:rPr lang="en-US" altLang="el-GR" b="1">
                <a:latin typeface="Georgia Pro Cond Light" panose="02040306050405020303" pitchFamily="18" charset="0"/>
              </a:rPr>
              <a:t>Katerina Arguriou</a:t>
            </a:r>
            <a:r>
              <a:rPr lang="el-GR" altLang="el-GR" b="1">
                <a:latin typeface="Georgia Pro Cond Light" panose="02040306050405020303" pitchFamily="18" charset="0"/>
              </a:rPr>
              <a:t> </a:t>
            </a:r>
          </a:p>
          <a:p>
            <a:pPr marL="0" indent="0" algn="ctr">
              <a:lnSpc>
                <a:spcPct val="100000"/>
              </a:lnSpc>
              <a:buFont typeface="Arial" panose="020B0604020202020204" pitchFamily="34" charset="0"/>
              <a:buNone/>
            </a:pPr>
            <a:r>
              <a:rPr lang="el-GR" altLang="el-GR" b="1">
                <a:solidFill>
                  <a:srgbClr val="FF0000"/>
                </a:solidFill>
                <a:latin typeface="Georgia Pro Cond Light" panose="02040306050405020303" pitchFamily="18" charset="0"/>
                <a:cs typeface="Times New Roman" panose="02020603050405020304" pitchFamily="18" charset="0"/>
              </a:rPr>
              <a:t> Αυλωνίτη Βασιλεία                 </a:t>
            </a:r>
            <a:r>
              <a:rPr lang="en-US" altLang="el-GR" b="1">
                <a:solidFill>
                  <a:srgbClr val="FF0000"/>
                </a:solidFill>
                <a:latin typeface="Georgia Pro Cond Light" panose="02040306050405020303" pitchFamily="18" charset="0"/>
              </a:rPr>
              <a:t>Basilia Auloniti	</a:t>
            </a:r>
          </a:p>
          <a:p>
            <a:pPr marL="0" indent="0" algn="ctr">
              <a:lnSpc>
                <a:spcPct val="100000"/>
              </a:lnSpc>
              <a:buFont typeface="Arial" panose="020B0604020202020204" pitchFamily="34" charset="0"/>
              <a:buNone/>
            </a:pPr>
            <a:r>
              <a:rPr lang="el-GR" altLang="el-GR" b="1">
                <a:solidFill>
                  <a:srgbClr val="002060"/>
                </a:solidFill>
                <a:latin typeface="Georgia Pro Cond Light" panose="02040306050405020303" pitchFamily="18" charset="0"/>
                <a:cs typeface="Times New Roman" panose="02020603050405020304" pitchFamily="18" charset="0"/>
              </a:rPr>
              <a:t>Βαρθαλίτης Παναγιώτης        </a:t>
            </a:r>
            <a:r>
              <a:rPr lang="en-US" altLang="el-GR" b="1">
                <a:solidFill>
                  <a:srgbClr val="002060"/>
                </a:solidFill>
                <a:latin typeface="Georgia Pro Cond Light" panose="02040306050405020303" pitchFamily="18" charset="0"/>
              </a:rPr>
              <a:t>Panagiotis Vartalitis</a:t>
            </a:r>
            <a:endParaRPr lang="el-GR" altLang="el-GR" b="1">
              <a:solidFill>
                <a:srgbClr val="002060"/>
              </a:solidFill>
              <a:latin typeface="Georgia Pro Cond Light" panose="02040306050405020303" pitchFamily="18" charset="0"/>
            </a:endParaRPr>
          </a:p>
          <a:p>
            <a:pPr marL="0" indent="0" algn="ctr">
              <a:lnSpc>
                <a:spcPct val="100000"/>
              </a:lnSpc>
              <a:buFont typeface="Arial" panose="020B0604020202020204" pitchFamily="34" charset="0"/>
              <a:buNone/>
            </a:pPr>
            <a:r>
              <a:rPr lang="el-GR" altLang="el-GR" b="1">
                <a:solidFill>
                  <a:srgbClr val="00B050"/>
                </a:solidFill>
                <a:latin typeface="Georgia Pro Cond Light" panose="02040306050405020303" pitchFamily="18" charset="0"/>
              </a:rPr>
              <a:t>Βίρλου   Παναγιώτα                  </a:t>
            </a:r>
            <a:r>
              <a:rPr lang="en-US" altLang="el-GR" b="1">
                <a:solidFill>
                  <a:srgbClr val="00B050"/>
                </a:solidFill>
                <a:latin typeface="Georgia Pro Cond Light" panose="02040306050405020303" pitchFamily="18" charset="0"/>
              </a:rPr>
              <a:t>Panagiota Virlou</a:t>
            </a:r>
            <a:endParaRPr lang="el-GR" altLang="el-GR" b="1">
              <a:solidFill>
                <a:srgbClr val="00B050"/>
              </a:solidFill>
              <a:latin typeface="Georgia Pro Cond Light" panose="02040306050405020303" pitchFamily="18" charset="0"/>
            </a:endParaRPr>
          </a:p>
          <a:p>
            <a:pPr marL="0" indent="0" algn="ctr">
              <a:lnSpc>
                <a:spcPct val="100000"/>
              </a:lnSpc>
              <a:buFont typeface="Arial" panose="020B0604020202020204" pitchFamily="34" charset="0"/>
              <a:buNone/>
            </a:pPr>
            <a:r>
              <a:rPr lang="el-GR" altLang="el-GR" b="1">
                <a:solidFill>
                  <a:srgbClr val="FF0000"/>
                </a:solidFill>
                <a:latin typeface="Georgia Pro Cond Light" panose="02040306050405020303" pitchFamily="18" charset="0"/>
              </a:rPr>
              <a:t>Γραφόπουλος Κων/νος            </a:t>
            </a:r>
            <a:r>
              <a:rPr lang="en-US" altLang="el-GR" b="1">
                <a:solidFill>
                  <a:srgbClr val="FF0000"/>
                </a:solidFill>
                <a:latin typeface="Georgia Pro Cond Light" panose="02040306050405020303" pitchFamily="18" charset="0"/>
              </a:rPr>
              <a:t>Konstantinos Grafopoulos</a:t>
            </a:r>
            <a:endParaRPr lang="el-GR" altLang="el-GR" b="1">
              <a:solidFill>
                <a:srgbClr val="FF0000"/>
              </a:solidFill>
              <a:latin typeface="Georgia Pro Cond Light" panose="02040306050405020303" pitchFamily="18" charset="0"/>
            </a:endParaRPr>
          </a:p>
          <a:p>
            <a:pPr marL="0" indent="0" algn="ctr">
              <a:lnSpc>
                <a:spcPct val="100000"/>
              </a:lnSpc>
              <a:buFont typeface="Arial" panose="020B0604020202020204" pitchFamily="34" charset="0"/>
              <a:buNone/>
            </a:pPr>
            <a:r>
              <a:rPr lang="el-GR" altLang="el-GR" b="1">
                <a:latin typeface="Georgia Pro Cond Light" panose="02040306050405020303" pitchFamily="18" charset="0"/>
              </a:rPr>
              <a:t>Κατσανάκη Κων/να                  </a:t>
            </a:r>
            <a:r>
              <a:rPr lang="en-US" altLang="el-GR" b="1">
                <a:latin typeface="Georgia Pro Cond Light" panose="02040306050405020303" pitchFamily="18" charset="0"/>
              </a:rPr>
              <a:t>Kostantina Katsanaki</a:t>
            </a:r>
            <a:endParaRPr lang="el-GR" altLang="el-GR" b="1">
              <a:latin typeface="Georgia Pro Cond Light" panose="02040306050405020303" pitchFamily="18" charset="0"/>
            </a:endParaRPr>
          </a:p>
          <a:p>
            <a:pPr marL="0" indent="0" algn="ctr">
              <a:lnSpc>
                <a:spcPct val="100000"/>
              </a:lnSpc>
              <a:buFont typeface="Arial" panose="020B0604020202020204" pitchFamily="34" charset="0"/>
              <a:buNone/>
            </a:pPr>
            <a:r>
              <a:rPr lang="el-GR" altLang="el-GR" b="1">
                <a:solidFill>
                  <a:srgbClr val="002060"/>
                </a:solidFill>
                <a:latin typeface="Georgia Pro Cond Light" panose="02040306050405020303" pitchFamily="18" charset="0"/>
              </a:rPr>
              <a:t>Κατωπόδης  Νικόλαος              </a:t>
            </a:r>
            <a:r>
              <a:rPr lang="en-US" altLang="el-GR" b="1">
                <a:solidFill>
                  <a:srgbClr val="002060"/>
                </a:solidFill>
                <a:latin typeface="Georgia Pro Cond Light" panose="02040306050405020303" pitchFamily="18" charset="0"/>
              </a:rPr>
              <a:t>Nikolaos Katopodis</a:t>
            </a:r>
            <a:endParaRPr lang="el-GR" altLang="el-GR" b="1">
              <a:solidFill>
                <a:srgbClr val="002060"/>
              </a:solidFill>
              <a:latin typeface="Georgia Pro Cond Light" panose="02040306050405020303" pitchFamily="18" charset="0"/>
            </a:endParaRPr>
          </a:p>
          <a:p>
            <a:pPr marL="0" indent="0" algn="ctr">
              <a:lnSpc>
                <a:spcPct val="100000"/>
              </a:lnSpc>
              <a:buFont typeface="Arial" panose="020B0604020202020204" pitchFamily="34" charset="0"/>
              <a:buNone/>
            </a:pPr>
            <a:r>
              <a:rPr lang="el-GR" altLang="el-GR" b="1">
                <a:solidFill>
                  <a:srgbClr val="00B050"/>
                </a:solidFill>
                <a:latin typeface="Georgia Pro Cond Light" panose="02040306050405020303" pitchFamily="18" charset="0"/>
              </a:rPr>
              <a:t>Κολλάρου  Χριστίνα                  </a:t>
            </a:r>
            <a:r>
              <a:rPr lang="en-US" altLang="el-GR" b="1">
                <a:solidFill>
                  <a:srgbClr val="00B050"/>
                </a:solidFill>
                <a:latin typeface="Georgia Pro Cond Light" panose="02040306050405020303" pitchFamily="18" charset="0"/>
              </a:rPr>
              <a:t>Gristina Kollarou</a:t>
            </a:r>
            <a:endParaRPr lang="el-GR" altLang="el-GR" b="1">
              <a:solidFill>
                <a:srgbClr val="00B050"/>
              </a:solidFill>
              <a:latin typeface="Georgia Pro Cond Light" panose="02040306050405020303" pitchFamily="18" charset="0"/>
            </a:endParaRPr>
          </a:p>
          <a:p>
            <a:pPr marL="0" indent="0" algn="ctr">
              <a:lnSpc>
                <a:spcPct val="100000"/>
              </a:lnSpc>
              <a:buFont typeface="Arial" panose="020B0604020202020204" pitchFamily="34" charset="0"/>
              <a:buNone/>
            </a:pPr>
            <a:r>
              <a:rPr lang="el-GR" altLang="el-GR" b="1">
                <a:solidFill>
                  <a:srgbClr val="FF0000"/>
                </a:solidFill>
                <a:latin typeface="Georgia Pro Cond Light" panose="02040306050405020303" pitchFamily="18" charset="0"/>
              </a:rPr>
              <a:t>Κουλουρίδου Παναγιώτα          </a:t>
            </a:r>
            <a:r>
              <a:rPr lang="en-US" altLang="el-GR" b="1">
                <a:solidFill>
                  <a:srgbClr val="FF0000"/>
                </a:solidFill>
                <a:latin typeface="Georgia Pro Cond Light" panose="02040306050405020303" pitchFamily="18" charset="0"/>
              </a:rPr>
              <a:t>Panagiota Koulouridou</a:t>
            </a:r>
            <a:endParaRPr lang="el-GR" altLang="el-GR" b="1">
              <a:solidFill>
                <a:srgbClr val="FF0000"/>
              </a:solidFill>
              <a:latin typeface="Georgia Pro Cond Light" panose="02040306050405020303" pitchFamily="18" charset="0"/>
            </a:endParaRPr>
          </a:p>
          <a:p>
            <a:pPr marL="0" indent="0" algn="ctr">
              <a:lnSpc>
                <a:spcPct val="100000"/>
              </a:lnSpc>
              <a:buFont typeface="Arial" panose="020B0604020202020204" pitchFamily="34" charset="0"/>
              <a:buNone/>
            </a:pPr>
            <a:r>
              <a:rPr lang="el-GR" altLang="el-GR" b="1">
                <a:latin typeface="Georgia Pro Cond Light" panose="02040306050405020303" pitchFamily="18" charset="0"/>
              </a:rPr>
              <a:t>Κώνστα Μιχαέλα – Χριστίνα   </a:t>
            </a:r>
            <a:r>
              <a:rPr lang="en-US" altLang="el-GR" b="1">
                <a:latin typeface="Georgia Pro Cond Light" panose="02040306050405020303" pitchFamily="18" charset="0"/>
              </a:rPr>
              <a:t>Michaela - Christina Konsta</a:t>
            </a:r>
            <a:endParaRPr lang="el-GR" altLang="el-GR" b="1">
              <a:latin typeface="Georgia Pro Cond Light" panose="02040306050405020303" pitchFamily="18" charset="0"/>
            </a:endParaRPr>
          </a:p>
          <a:p>
            <a:pPr marL="0" indent="0" algn="ctr">
              <a:lnSpc>
                <a:spcPct val="100000"/>
              </a:lnSpc>
              <a:buFont typeface="Arial" panose="020B0604020202020204" pitchFamily="34" charset="0"/>
              <a:buNone/>
            </a:pPr>
            <a:r>
              <a:rPr lang="el-GR" altLang="el-GR" b="1">
                <a:solidFill>
                  <a:srgbClr val="002060"/>
                </a:solidFill>
                <a:latin typeface="Georgia Pro Cond Light" panose="02040306050405020303" pitchFamily="18" charset="0"/>
              </a:rPr>
              <a:t>Μανέτου Ισαβέλλα                      Ι</a:t>
            </a:r>
            <a:r>
              <a:rPr lang="en-US" altLang="el-GR" b="1">
                <a:solidFill>
                  <a:srgbClr val="002060"/>
                </a:solidFill>
                <a:latin typeface="Georgia Pro Cond Light" panose="02040306050405020303" pitchFamily="18" charset="0"/>
              </a:rPr>
              <a:t>savela ManetouKaterina </a:t>
            </a:r>
            <a:endParaRPr lang="el-GR" altLang="el-GR" b="1">
              <a:solidFill>
                <a:srgbClr val="002060"/>
              </a:solidFill>
              <a:latin typeface="Georgia Pro Cond Light" panose="02040306050405020303" pitchFamily="18" charset="0"/>
            </a:endParaRPr>
          </a:p>
          <a:p>
            <a:pPr marL="0" indent="0"/>
            <a:endParaRPr lang="el-GR" altLang="el-G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52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75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275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2750"/>
                                        <p:tgtEl>
                                          <p:spTgt spid="3">
                                            <p:txEl>
                                              <p:pRg st="0" end="0"/>
                                            </p:txEl>
                                          </p:spTgt>
                                        </p:tgtEl>
                                      </p:cBhvr>
                                    </p:animEffect>
                                    <p:anim calcmode="lin" valueType="num">
                                      <p:cBhvr>
                                        <p:cTn id="10" dur="275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1" dur="2750" fill="hold"/>
                                        <p:tgtEl>
                                          <p:spTgt spid="3">
                                            <p:txEl>
                                              <p:pRg st="0" end="0"/>
                                            </p:txEl>
                                          </p:spTgt>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275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275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2750"/>
                                        <p:tgtEl>
                                          <p:spTgt spid="3">
                                            <p:txEl>
                                              <p:pRg st="1" end="1"/>
                                            </p:txEl>
                                          </p:spTgt>
                                        </p:tgtEl>
                                      </p:cBhvr>
                                    </p:animEffect>
                                    <p:anim calcmode="lin" valueType="num">
                                      <p:cBhvr>
                                        <p:cTn id="17" dur="2750" fill="hold"/>
                                        <p:tgtEl>
                                          <p:spTgt spid="3">
                                            <p:txEl>
                                              <p:pRg st="1" end="1"/>
                                            </p:txEl>
                                          </p:spTgt>
                                        </p:tgtEl>
                                        <p:attrNameLst>
                                          <p:attrName>ppt_x</p:attrName>
                                        </p:attrNameLst>
                                      </p:cBhvr>
                                      <p:tavLst>
                                        <p:tav tm="0">
                                          <p:val>
                                            <p:fltVal val="0.5"/>
                                          </p:val>
                                        </p:tav>
                                        <p:tav tm="100000">
                                          <p:val>
                                            <p:strVal val="#ppt_x"/>
                                          </p:val>
                                        </p:tav>
                                      </p:tavLst>
                                    </p:anim>
                                    <p:anim calcmode="lin" valueType="num">
                                      <p:cBhvr>
                                        <p:cTn id="18" dur="2750" fill="hold"/>
                                        <p:tgtEl>
                                          <p:spTgt spid="3">
                                            <p:txEl>
                                              <p:pRg st="1" end="1"/>
                                            </p:txEl>
                                          </p:spTgt>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275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275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2750"/>
                                        <p:tgtEl>
                                          <p:spTgt spid="3">
                                            <p:txEl>
                                              <p:pRg st="2" end="2"/>
                                            </p:txEl>
                                          </p:spTgt>
                                        </p:tgtEl>
                                      </p:cBhvr>
                                    </p:animEffect>
                                    <p:anim calcmode="lin" valueType="num">
                                      <p:cBhvr>
                                        <p:cTn id="24" dur="2750" fill="hold"/>
                                        <p:tgtEl>
                                          <p:spTgt spid="3">
                                            <p:txEl>
                                              <p:pRg st="2" end="2"/>
                                            </p:txEl>
                                          </p:spTgt>
                                        </p:tgtEl>
                                        <p:attrNameLst>
                                          <p:attrName>ppt_x</p:attrName>
                                        </p:attrNameLst>
                                      </p:cBhvr>
                                      <p:tavLst>
                                        <p:tav tm="0">
                                          <p:val>
                                            <p:fltVal val="0.5"/>
                                          </p:val>
                                        </p:tav>
                                        <p:tav tm="100000">
                                          <p:val>
                                            <p:strVal val="#ppt_x"/>
                                          </p:val>
                                        </p:tav>
                                      </p:tavLst>
                                    </p:anim>
                                    <p:anim calcmode="lin" valueType="num">
                                      <p:cBhvr>
                                        <p:cTn id="25" dur="2750" fill="hold"/>
                                        <p:tgtEl>
                                          <p:spTgt spid="3">
                                            <p:txEl>
                                              <p:pRg st="2" end="2"/>
                                            </p:txEl>
                                          </p:spTgt>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275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275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2750"/>
                                        <p:tgtEl>
                                          <p:spTgt spid="3">
                                            <p:txEl>
                                              <p:pRg st="3" end="3"/>
                                            </p:txEl>
                                          </p:spTgt>
                                        </p:tgtEl>
                                      </p:cBhvr>
                                    </p:animEffect>
                                    <p:anim calcmode="lin" valueType="num">
                                      <p:cBhvr>
                                        <p:cTn id="31" dur="2750" fill="hold"/>
                                        <p:tgtEl>
                                          <p:spTgt spid="3">
                                            <p:txEl>
                                              <p:pRg st="3" end="3"/>
                                            </p:txEl>
                                          </p:spTgt>
                                        </p:tgtEl>
                                        <p:attrNameLst>
                                          <p:attrName>ppt_x</p:attrName>
                                        </p:attrNameLst>
                                      </p:cBhvr>
                                      <p:tavLst>
                                        <p:tav tm="0">
                                          <p:val>
                                            <p:fltVal val="0.5"/>
                                          </p:val>
                                        </p:tav>
                                        <p:tav tm="100000">
                                          <p:val>
                                            <p:strVal val="#ppt_x"/>
                                          </p:val>
                                        </p:tav>
                                      </p:tavLst>
                                    </p:anim>
                                    <p:anim calcmode="lin" valueType="num">
                                      <p:cBhvr>
                                        <p:cTn id="32" dur="2750" fill="hold"/>
                                        <p:tgtEl>
                                          <p:spTgt spid="3">
                                            <p:txEl>
                                              <p:pRg st="3" end="3"/>
                                            </p:txEl>
                                          </p:spTgt>
                                        </p:tgtEl>
                                        <p:attrNameLst>
                                          <p:attrName>ppt_y</p:attrName>
                                        </p:attrNameLst>
                                      </p:cBhvr>
                                      <p:tavLst>
                                        <p:tav tm="0">
                                          <p:val>
                                            <p:fltVal val="0.5"/>
                                          </p:val>
                                        </p:tav>
                                        <p:tav tm="100000">
                                          <p:val>
                                            <p:strVal val="#ppt_y"/>
                                          </p:val>
                                        </p:tav>
                                      </p:tavLst>
                                    </p:anim>
                                  </p:childTnLst>
                                </p:cTn>
                              </p:par>
                              <p:par>
                                <p:cTn id="33" presetID="53" presetClass="entr" presetSubtype="528"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275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275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2750"/>
                                        <p:tgtEl>
                                          <p:spTgt spid="3">
                                            <p:txEl>
                                              <p:pRg st="4" end="4"/>
                                            </p:txEl>
                                          </p:spTgt>
                                        </p:tgtEl>
                                      </p:cBhvr>
                                    </p:animEffect>
                                    <p:anim calcmode="lin" valueType="num">
                                      <p:cBhvr>
                                        <p:cTn id="38" dur="2750" fill="hold"/>
                                        <p:tgtEl>
                                          <p:spTgt spid="3">
                                            <p:txEl>
                                              <p:pRg st="4" end="4"/>
                                            </p:txEl>
                                          </p:spTgt>
                                        </p:tgtEl>
                                        <p:attrNameLst>
                                          <p:attrName>ppt_x</p:attrName>
                                        </p:attrNameLst>
                                      </p:cBhvr>
                                      <p:tavLst>
                                        <p:tav tm="0">
                                          <p:val>
                                            <p:fltVal val="0.5"/>
                                          </p:val>
                                        </p:tav>
                                        <p:tav tm="100000">
                                          <p:val>
                                            <p:strVal val="#ppt_x"/>
                                          </p:val>
                                        </p:tav>
                                      </p:tavLst>
                                    </p:anim>
                                    <p:anim calcmode="lin" valueType="num">
                                      <p:cBhvr>
                                        <p:cTn id="39" dur="2750" fill="hold"/>
                                        <p:tgtEl>
                                          <p:spTgt spid="3">
                                            <p:txEl>
                                              <p:pRg st="4" end="4"/>
                                            </p:txEl>
                                          </p:spTgt>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275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275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2750"/>
                                        <p:tgtEl>
                                          <p:spTgt spid="3">
                                            <p:txEl>
                                              <p:pRg st="5" end="5"/>
                                            </p:txEl>
                                          </p:spTgt>
                                        </p:tgtEl>
                                      </p:cBhvr>
                                    </p:animEffect>
                                    <p:anim calcmode="lin" valueType="num">
                                      <p:cBhvr>
                                        <p:cTn id="45" dur="2750" fill="hold"/>
                                        <p:tgtEl>
                                          <p:spTgt spid="3">
                                            <p:txEl>
                                              <p:pRg st="5" end="5"/>
                                            </p:txEl>
                                          </p:spTgt>
                                        </p:tgtEl>
                                        <p:attrNameLst>
                                          <p:attrName>ppt_x</p:attrName>
                                        </p:attrNameLst>
                                      </p:cBhvr>
                                      <p:tavLst>
                                        <p:tav tm="0">
                                          <p:val>
                                            <p:fltVal val="0.5"/>
                                          </p:val>
                                        </p:tav>
                                        <p:tav tm="100000">
                                          <p:val>
                                            <p:strVal val="#ppt_x"/>
                                          </p:val>
                                        </p:tav>
                                      </p:tavLst>
                                    </p:anim>
                                    <p:anim calcmode="lin" valueType="num">
                                      <p:cBhvr>
                                        <p:cTn id="46" dur="2750" fill="hold"/>
                                        <p:tgtEl>
                                          <p:spTgt spid="3">
                                            <p:txEl>
                                              <p:pRg st="5" end="5"/>
                                            </p:txEl>
                                          </p:spTgt>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275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275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2750"/>
                                        <p:tgtEl>
                                          <p:spTgt spid="3">
                                            <p:txEl>
                                              <p:pRg st="6" end="6"/>
                                            </p:txEl>
                                          </p:spTgt>
                                        </p:tgtEl>
                                      </p:cBhvr>
                                    </p:animEffect>
                                    <p:anim calcmode="lin" valueType="num">
                                      <p:cBhvr>
                                        <p:cTn id="52" dur="2750" fill="hold"/>
                                        <p:tgtEl>
                                          <p:spTgt spid="3">
                                            <p:txEl>
                                              <p:pRg st="6" end="6"/>
                                            </p:txEl>
                                          </p:spTgt>
                                        </p:tgtEl>
                                        <p:attrNameLst>
                                          <p:attrName>ppt_x</p:attrName>
                                        </p:attrNameLst>
                                      </p:cBhvr>
                                      <p:tavLst>
                                        <p:tav tm="0">
                                          <p:val>
                                            <p:fltVal val="0.5"/>
                                          </p:val>
                                        </p:tav>
                                        <p:tav tm="100000">
                                          <p:val>
                                            <p:strVal val="#ppt_x"/>
                                          </p:val>
                                        </p:tav>
                                      </p:tavLst>
                                    </p:anim>
                                    <p:anim calcmode="lin" valueType="num">
                                      <p:cBhvr>
                                        <p:cTn id="53" dur="2750" fill="hold"/>
                                        <p:tgtEl>
                                          <p:spTgt spid="3">
                                            <p:txEl>
                                              <p:pRg st="6" end="6"/>
                                            </p:txEl>
                                          </p:spTgt>
                                        </p:tgtEl>
                                        <p:attrNameLst>
                                          <p:attrName>ppt_y</p:attrName>
                                        </p:attrNameLst>
                                      </p:cBhvr>
                                      <p:tavLst>
                                        <p:tav tm="0">
                                          <p:val>
                                            <p:fltVal val="0.5"/>
                                          </p:val>
                                        </p:tav>
                                        <p:tav tm="100000">
                                          <p:val>
                                            <p:strVal val="#ppt_y"/>
                                          </p:val>
                                        </p:tav>
                                      </p:tavLst>
                                    </p:anim>
                                  </p:childTnLst>
                                </p:cTn>
                              </p:par>
                              <p:par>
                                <p:cTn id="54" presetID="53" presetClass="entr" presetSubtype="528" fill="hold" nodeType="with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275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275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8" dur="2750"/>
                                        <p:tgtEl>
                                          <p:spTgt spid="3">
                                            <p:txEl>
                                              <p:pRg st="7" end="7"/>
                                            </p:txEl>
                                          </p:spTgt>
                                        </p:tgtEl>
                                      </p:cBhvr>
                                    </p:animEffect>
                                    <p:anim calcmode="lin" valueType="num">
                                      <p:cBhvr>
                                        <p:cTn id="59" dur="2750" fill="hold"/>
                                        <p:tgtEl>
                                          <p:spTgt spid="3">
                                            <p:txEl>
                                              <p:pRg st="7" end="7"/>
                                            </p:txEl>
                                          </p:spTgt>
                                        </p:tgtEl>
                                        <p:attrNameLst>
                                          <p:attrName>ppt_x</p:attrName>
                                        </p:attrNameLst>
                                      </p:cBhvr>
                                      <p:tavLst>
                                        <p:tav tm="0">
                                          <p:val>
                                            <p:fltVal val="0.5"/>
                                          </p:val>
                                        </p:tav>
                                        <p:tav tm="100000">
                                          <p:val>
                                            <p:strVal val="#ppt_x"/>
                                          </p:val>
                                        </p:tav>
                                      </p:tavLst>
                                    </p:anim>
                                    <p:anim calcmode="lin" valueType="num">
                                      <p:cBhvr>
                                        <p:cTn id="60" dur="2750" fill="hold"/>
                                        <p:tgtEl>
                                          <p:spTgt spid="3">
                                            <p:txEl>
                                              <p:pRg st="7" end="7"/>
                                            </p:txEl>
                                          </p:spTgt>
                                        </p:tgtEl>
                                        <p:attrNameLst>
                                          <p:attrName>ppt_y</p:attrName>
                                        </p:attrNameLst>
                                      </p:cBhvr>
                                      <p:tavLst>
                                        <p:tav tm="0">
                                          <p:val>
                                            <p:fltVal val="0.5"/>
                                          </p:val>
                                        </p:tav>
                                        <p:tav tm="100000">
                                          <p:val>
                                            <p:strVal val="#ppt_y"/>
                                          </p:val>
                                        </p:tav>
                                      </p:tavLst>
                                    </p:anim>
                                  </p:childTnLst>
                                </p:cTn>
                              </p:par>
                              <p:par>
                                <p:cTn id="61" presetID="53" presetClass="entr" presetSubtype="528" fill="hold" nodeType="with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p:cTn id="63" dur="2750" fill="hold"/>
                                        <p:tgtEl>
                                          <p:spTgt spid="3">
                                            <p:txEl>
                                              <p:pRg st="8" end="8"/>
                                            </p:txEl>
                                          </p:spTgt>
                                        </p:tgtEl>
                                        <p:attrNameLst>
                                          <p:attrName>ppt_w</p:attrName>
                                        </p:attrNameLst>
                                      </p:cBhvr>
                                      <p:tavLst>
                                        <p:tav tm="0">
                                          <p:val>
                                            <p:fltVal val="0"/>
                                          </p:val>
                                        </p:tav>
                                        <p:tav tm="100000">
                                          <p:val>
                                            <p:strVal val="#ppt_w"/>
                                          </p:val>
                                        </p:tav>
                                      </p:tavLst>
                                    </p:anim>
                                    <p:anim calcmode="lin" valueType="num">
                                      <p:cBhvr>
                                        <p:cTn id="64" dur="275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5" dur="2750"/>
                                        <p:tgtEl>
                                          <p:spTgt spid="3">
                                            <p:txEl>
                                              <p:pRg st="8" end="8"/>
                                            </p:txEl>
                                          </p:spTgt>
                                        </p:tgtEl>
                                      </p:cBhvr>
                                    </p:animEffect>
                                    <p:anim calcmode="lin" valueType="num">
                                      <p:cBhvr>
                                        <p:cTn id="66" dur="2750" fill="hold"/>
                                        <p:tgtEl>
                                          <p:spTgt spid="3">
                                            <p:txEl>
                                              <p:pRg st="8" end="8"/>
                                            </p:txEl>
                                          </p:spTgt>
                                        </p:tgtEl>
                                        <p:attrNameLst>
                                          <p:attrName>ppt_x</p:attrName>
                                        </p:attrNameLst>
                                      </p:cBhvr>
                                      <p:tavLst>
                                        <p:tav tm="0">
                                          <p:val>
                                            <p:fltVal val="0.5"/>
                                          </p:val>
                                        </p:tav>
                                        <p:tav tm="100000">
                                          <p:val>
                                            <p:strVal val="#ppt_x"/>
                                          </p:val>
                                        </p:tav>
                                      </p:tavLst>
                                    </p:anim>
                                    <p:anim calcmode="lin" valueType="num">
                                      <p:cBhvr>
                                        <p:cTn id="67" dur="2750" fill="hold"/>
                                        <p:tgtEl>
                                          <p:spTgt spid="3">
                                            <p:txEl>
                                              <p:pRg st="8" end="8"/>
                                            </p:txEl>
                                          </p:spTgt>
                                        </p:tgtEl>
                                        <p:attrNameLst>
                                          <p:attrName>ppt_y</p:attrName>
                                        </p:attrNameLst>
                                      </p:cBhvr>
                                      <p:tavLst>
                                        <p:tav tm="0">
                                          <p:val>
                                            <p:fltVal val="0.5"/>
                                          </p:val>
                                        </p:tav>
                                        <p:tav tm="100000">
                                          <p:val>
                                            <p:strVal val="#ppt_y"/>
                                          </p:val>
                                        </p:tav>
                                      </p:tavLst>
                                    </p:anim>
                                  </p:childTnLst>
                                </p:cTn>
                              </p:par>
                              <p:par>
                                <p:cTn id="68" presetID="53" presetClass="entr" presetSubtype="528" fill="hold" nodeType="with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 calcmode="lin" valueType="num">
                                      <p:cBhvr>
                                        <p:cTn id="70" dur="2750" fill="hold"/>
                                        <p:tgtEl>
                                          <p:spTgt spid="3">
                                            <p:txEl>
                                              <p:pRg st="9" end="9"/>
                                            </p:txEl>
                                          </p:spTgt>
                                        </p:tgtEl>
                                        <p:attrNameLst>
                                          <p:attrName>ppt_w</p:attrName>
                                        </p:attrNameLst>
                                      </p:cBhvr>
                                      <p:tavLst>
                                        <p:tav tm="0">
                                          <p:val>
                                            <p:fltVal val="0"/>
                                          </p:val>
                                        </p:tav>
                                        <p:tav tm="100000">
                                          <p:val>
                                            <p:strVal val="#ppt_w"/>
                                          </p:val>
                                        </p:tav>
                                      </p:tavLst>
                                    </p:anim>
                                    <p:anim calcmode="lin" valueType="num">
                                      <p:cBhvr>
                                        <p:cTn id="71" dur="275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72" dur="2750"/>
                                        <p:tgtEl>
                                          <p:spTgt spid="3">
                                            <p:txEl>
                                              <p:pRg st="9" end="9"/>
                                            </p:txEl>
                                          </p:spTgt>
                                        </p:tgtEl>
                                      </p:cBhvr>
                                    </p:animEffect>
                                    <p:anim calcmode="lin" valueType="num">
                                      <p:cBhvr>
                                        <p:cTn id="73" dur="2750" fill="hold"/>
                                        <p:tgtEl>
                                          <p:spTgt spid="3">
                                            <p:txEl>
                                              <p:pRg st="9" end="9"/>
                                            </p:txEl>
                                          </p:spTgt>
                                        </p:tgtEl>
                                        <p:attrNameLst>
                                          <p:attrName>ppt_x</p:attrName>
                                        </p:attrNameLst>
                                      </p:cBhvr>
                                      <p:tavLst>
                                        <p:tav tm="0">
                                          <p:val>
                                            <p:fltVal val="0.5"/>
                                          </p:val>
                                        </p:tav>
                                        <p:tav tm="100000">
                                          <p:val>
                                            <p:strVal val="#ppt_x"/>
                                          </p:val>
                                        </p:tav>
                                      </p:tavLst>
                                    </p:anim>
                                    <p:anim calcmode="lin" valueType="num">
                                      <p:cBhvr>
                                        <p:cTn id="74" dur="2750" fill="hold"/>
                                        <p:tgtEl>
                                          <p:spTgt spid="3">
                                            <p:txEl>
                                              <p:pRg st="9" end="9"/>
                                            </p:txEl>
                                          </p:spTgt>
                                        </p:tgtEl>
                                        <p:attrNameLst>
                                          <p:attrName>ppt_y</p:attrName>
                                        </p:attrNameLst>
                                      </p:cBhvr>
                                      <p:tavLst>
                                        <p:tav tm="0">
                                          <p:val>
                                            <p:fltVal val="0.5"/>
                                          </p:val>
                                        </p:tav>
                                        <p:tav tm="100000">
                                          <p:val>
                                            <p:strVal val="#ppt_y"/>
                                          </p:val>
                                        </p:tav>
                                      </p:tavLst>
                                    </p:anim>
                                  </p:childTnLst>
                                </p:cTn>
                              </p:par>
                              <p:par>
                                <p:cTn id="75" presetID="53" presetClass="entr" presetSubtype="528" fill="hold" nodeType="with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 calcmode="lin" valueType="num">
                                      <p:cBhvr>
                                        <p:cTn id="77" dur="275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78" dur="275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79" dur="2750"/>
                                        <p:tgtEl>
                                          <p:spTgt spid="3">
                                            <p:txEl>
                                              <p:pRg st="10" end="10"/>
                                            </p:txEl>
                                          </p:spTgt>
                                        </p:tgtEl>
                                      </p:cBhvr>
                                    </p:animEffect>
                                    <p:anim calcmode="lin" valueType="num">
                                      <p:cBhvr>
                                        <p:cTn id="80" dur="2750" fill="hold"/>
                                        <p:tgtEl>
                                          <p:spTgt spid="3">
                                            <p:txEl>
                                              <p:pRg st="10" end="10"/>
                                            </p:txEl>
                                          </p:spTgt>
                                        </p:tgtEl>
                                        <p:attrNameLst>
                                          <p:attrName>ppt_x</p:attrName>
                                        </p:attrNameLst>
                                      </p:cBhvr>
                                      <p:tavLst>
                                        <p:tav tm="0">
                                          <p:val>
                                            <p:fltVal val="0.5"/>
                                          </p:val>
                                        </p:tav>
                                        <p:tav tm="100000">
                                          <p:val>
                                            <p:strVal val="#ppt_x"/>
                                          </p:val>
                                        </p:tav>
                                      </p:tavLst>
                                    </p:anim>
                                    <p:anim calcmode="lin" valueType="num">
                                      <p:cBhvr>
                                        <p:cTn id="81" dur="2750" fill="hold"/>
                                        <p:tgtEl>
                                          <p:spTgt spid="3">
                                            <p:txEl>
                                              <p:pRg st="10" end="1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D3FD325-E98F-B879-8F73-8C10046EBFF0}"/>
              </a:ext>
            </a:extLst>
          </p:cNvPr>
          <p:cNvSpPr>
            <a:spLocks noGrp="1"/>
          </p:cNvSpPr>
          <p:nvPr>
            <p:ph idx="1"/>
          </p:nvPr>
        </p:nvSpPr>
        <p:spPr>
          <a:xfrm>
            <a:off x="838200" y="644525"/>
            <a:ext cx="10515600" cy="4667250"/>
          </a:xfrm>
        </p:spPr>
        <p:txBody>
          <a:bodyPr>
            <a:normAutofit lnSpcReduction="10000"/>
          </a:bodyPr>
          <a:lstStyle/>
          <a:p>
            <a:pPr marL="0" indent="0" algn="ctr">
              <a:lnSpc>
                <a:spcPct val="100000"/>
              </a:lnSpc>
              <a:buFont typeface="Arial" panose="020B0604020202020204" pitchFamily="34" charset="0"/>
              <a:buNone/>
              <a:defRPr/>
            </a:pPr>
            <a:r>
              <a:rPr lang="el-GR" altLang="el-GR" sz="2400" b="1" dirty="0">
                <a:solidFill>
                  <a:srgbClr val="FF0000"/>
                </a:solidFill>
                <a:latin typeface="Georgia Pro Light" panose="02040302050405020303" pitchFamily="18" charset="0"/>
              </a:rPr>
              <a:t>Μάστορη Κατερίνα                     </a:t>
            </a:r>
            <a:r>
              <a:rPr lang="en-US" altLang="el-GR" sz="2400" b="1" dirty="0" err="1">
                <a:solidFill>
                  <a:srgbClr val="FF0000"/>
                </a:solidFill>
                <a:latin typeface="Georgia Pro Light" panose="02040302050405020303" pitchFamily="18" charset="0"/>
              </a:rPr>
              <a:t>Mastori</a:t>
            </a:r>
            <a:r>
              <a:rPr lang="el-GR" altLang="el-GR" sz="2400" b="1" dirty="0">
                <a:solidFill>
                  <a:srgbClr val="FF0000"/>
                </a:solidFill>
                <a:latin typeface="Georgia Pro Light" panose="02040302050405020303" pitchFamily="18" charset="0"/>
              </a:rPr>
              <a:t>  </a:t>
            </a:r>
            <a:r>
              <a:rPr lang="en-US" altLang="el-GR" sz="2400" b="1" dirty="0">
                <a:solidFill>
                  <a:srgbClr val="FF0000"/>
                </a:solidFill>
                <a:latin typeface="Georgia Pro Light" panose="02040302050405020303" pitchFamily="18" charset="0"/>
              </a:rPr>
              <a:t>Katerina </a:t>
            </a:r>
            <a:endParaRPr lang="el-GR" altLang="el-GR" sz="2400" b="1" dirty="0">
              <a:solidFill>
                <a:srgbClr val="FF0000"/>
              </a:solidFill>
              <a:latin typeface="Georgia Pro Light" panose="02040302050405020303" pitchFamily="18" charset="0"/>
            </a:endParaRPr>
          </a:p>
          <a:p>
            <a:pPr marL="0" indent="0" algn="ctr">
              <a:lnSpc>
                <a:spcPct val="100000"/>
              </a:lnSpc>
              <a:buFont typeface="Arial" panose="020B0604020202020204" pitchFamily="34" charset="0"/>
              <a:buNone/>
              <a:defRPr/>
            </a:pPr>
            <a:r>
              <a:rPr lang="el-GR" altLang="el-GR" sz="2400" b="1" dirty="0">
                <a:solidFill>
                  <a:srgbClr val="00B050"/>
                </a:solidFill>
                <a:latin typeface="Georgia Pro Light" panose="02040302050405020303" pitchFamily="18" charset="0"/>
              </a:rPr>
              <a:t>Μαυροπούλου Κατερίνα           </a:t>
            </a:r>
            <a:r>
              <a:rPr lang="en-US" altLang="el-GR" sz="2400" b="1" dirty="0" err="1">
                <a:solidFill>
                  <a:srgbClr val="00B050"/>
                </a:solidFill>
                <a:latin typeface="Georgia Pro Light" panose="02040302050405020303" pitchFamily="18" charset="0"/>
              </a:rPr>
              <a:t>Mauropoulou</a:t>
            </a:r>
            <a:r>
              <a:rPr lang="el-GR" altLang="el-GR" sz="2400" b="1" dirty="0">
                <a:solidFill>
                  <a:srgbClr val="00B050"/>
                </a:solidFill>
                <a:latin typeface="Georgia Pro Light" panose="02040302050405020303" pitchFamily="18" charset="0"/>
              </a:rPr>
              <a:t>  </a:t>
            </a:r>
            <a:r>
              <a:rPr lang="en-US" altLang="el-GR" sz="2400" b="1" dirty="0">
                <a:solidFill>
                  <a:srgbClr val="00B050"/>
                </a:solidFill>
                <a:latin typeface="Georgia Pro Light" panose="02040302050405020303" pitchFamily="18" charset="0"/>
              </a:rPr>
              <a:t>Katerina</a:t>
            </a:r>
            <a:endParaRPr lang="el-GR" altLang="el-GR" sz="2400" b="1" dirty="0">
              <a:solidFill>
                <a:srgbClr val="00B050"/>
              </a:solidFill>
              <a:latin typeface="Georgia Pro Light" panose="02040302050405020303" pitchFamily="18" charset="0"/>
            </a:endParaRPr>
          </a:p>
          <a:p>
            <a:pPr marL="0" indent="0" algn="ctr">
              <a:lnSpc>
                <a:spcPct val="100000"/>
              </a:lnSpc>
              <a:buFont typeface="Arial" panose="020B0604020202020204" pitchFamily="34" charset="0"/>
              <a:buNone/>
              <a:defRPr/>
            </a:pPr>
            <a:r>
              <a:rPr lang="el-GR" altLang="el-GR" sz="2400" b="1" dirty="0">
                <a:latin typeface="Georgia Pro Light" panose="02040302050405020303" pitchFamily="18" charset="0"/>
              </a:rPr>
              <a:t>Μυλωνάς  Κων/νος                    </a:t>
            </a:r>
            <a:r>
              <a:rPr lang="en-US" altLang="el-GR" sz="2400" b="1" dirty="0">
                <a:latin typeface="Georgia Pro Light" panose="02040302050405020303" pitchFamily="18" charset="0"/>
              </a:rPr>
              <a:t>Konstantinos </a:t>
            </a:r>
            <a:r>
              <a:rPr lang="en-US" altLang="el-GR" sz="2400" b="1" dirty="0" err="1">
                <a:latin typeface="Georgia Pro Light" panose="02040302050405020303" pitchFamily="18" charset="0"/>
              </a:rPr>
              <a:t>Mylonas</a:t>
            </a:r>
            <a:endParaRPr lang="el-GR" altLang="el-GR" sz="2400" b="1" dirty="0">
              <a:latin typeface="Georgia Pro Light" panose="02040302050405020303" pitchFamily="18" charset="0"/>
            </a:endParaRPr>
          </a:p>
          <a:p>
            <a:pPr marL="0" indent="0" algn="ctr">
              <a:lnSpc>
                <a:spcPct val="100000"/>
              </a:lnSpc>
              <a:buFont typeface="Arial" panose="020B0604020202020204" pitchFamily="34" charset="0"/>
              <a:buNone/>
              <a:defRPr/>
            </a:pPr>
            <a:r>
              <a:rPr lang="el-GR" altLang="el-GR" sz="2400" b="1" dirty="0" err="1">
                <a:solidFill>
                  <a:srgbClr val="FF0000"/>
                </a:solidFill>
                <a:latin typeface="Georgia Pro Light" panose="02040302050405020303" pitchFamily="18" charset="0"/>
              </a:rPr>
              <a:t>Ξυνογαλά</a:t>
            </a:r>
            <a:r>
              <a:rPr lang="el-GR" altLang="el-GR" sz="2400" b="1" dirty="0">
                <a:solidFill>
                  <a:srgbClr val="FF0000"/>
                </a:solidFill>
                <a:latin typeface="Georgia Pro Light" panose="02040302050405020303" pitchFamily="18" charset="0"/>
              </a:rPr>
              <a:t>  </a:t>
            </a:r>
            <a:r>
              <a:rPr lang="el-GR" altLang="el-GR" sz="2400" b="1" dirty="0" err="1">
                <a:solidFill>
                  <a:srgbClr val="FF0000"/>
                </a:solidFill>
                <a:latin typeface="Georgia Pro Light" panose="02040302050405020303" pitchFamily="18" charset="0"/>
              </a:rPr>
              <a:t>Παντελέα</a:t>
            </a:r>
            <a:r>
              <a:rPr lang="el-GR" altLang="el-GR" sz="2400" b="1" dirty="0">
                <a:solidFill>
                  <a:srgbClr val="FF0000"/>
                </a:solidFill>
                <a:latin typeface="Georgia Pro Light" panose="02040302050405020303" pitchFamily="18" charset="0"/>
              </a:rPr>
              <a:t>                   </a:t>
            </a:r>
            <a:r>
              <a:rPr lang="en-US" altLang="el-GR" sz="2400" b="1" dirty="0" err="1">
                <a:solidFill>
                  <a:srgbClr val="FF0000"/>
                </a:solidFill>
                <a:latin typeface="Georgia Pro Light" panose="02040302050405020303" pitchFamily="18" charset="0"/>
              </a:rPr>
              <a:t>Pantelea</a:t>
            </a:r>
            <a:r>
              <a:rPr lang="en-US" altLang="el-GR" sz="2400" b="1" dirty="0">
                <a:solidFill>
                  <a:srgbClr val="FF0000"/>
                </a:solidFill>
                <a:latin typeface="Georgia Pro Light" panose="02040302050405020303" pitchFamily="18" charset="0"/>
              </a:rPr>
              <a:t> </a:t>
            </a:r>
            <a:r>
              <a:rPr lang="en-US" altLang="el-GR" sz="2400" b="1" dirty="0" err="1">
                <a:solidFill>
                  <a:srgbClr val="FF0000"/>
                </a:solidFill>
                <a:latin typeface="Georgia Pro Light" panose="02040302050405020303" pitchFamily="18" charset="0"/>
              </a:rPr>
              <a:t>Xynogala</a:t>
            </a:r>
            <a:endParaRPr lang="el-GR" altLang="el-GR" sz="2400" b="1" dirty="0">
              <a:solidFill>
                <a:srgbClr val="FF0000"/>
              </a:solidFill>
              <a:latin typeface="Georgia Pro Light" panose="02040302050405020303" pitchFamily="18" charset="0"/>
            </a:endParaRPr>
          </a:p>
          <a:p>
            <a:pPr marL="0" indent="0" algn="ctr">
              <a:lnSpc>
                <a:spcPct val="100000"/>
              </a:lnSpc>
              <a:buFont typeface="Arial" panose="020B0604020202020204" pitchFamily="34" charset="0"/>
              <a:buNone/>
              <a:defRPr/>
            </a:pPr>
            <a:r>
              <a:rPr lang="el-GR" altLang="el-GR" sz="2400" b="1" dirty="0">
                <a:solidFill>
                  <a:schemeClr val="accent1"/>
                </a:solidFill>
                <a:latin typeface="Georgia Pro Light" panose="02040302050405020303" pitchFamily="18" charset="0"/>
              </a:rPr>
              <a:t>Παπαδοπούλου Μαρία             </a:t>
            </a:r>
            <a:r>
              <a:rPr lang="en-US" altLang="el-GR" sz="2400" b="1" dirty="0">
                <a:solidFill>
                  <a:schemeClr val="accent1"/>
                </a:solidFill>
                <a:latin typeface="Georgia Pro Light" panose="02040302050405020303" pitchFamily="18" charset="0"/>
              </a:rPr>
              <a:t>Maria </a:t>
            </a:r>
            <a:r>
              <a:rPr lang="en-US" altLang="el-GR" sz="2400" b="1" dirty="0" err="1">
                <a:solidFill>
                  <a:schemeClr val="accent1"/>
                </a:solidFill>
                <a:latin typeface="Georgia Pro Light" panose="02040302050405020303" pitchFamily="18" charset="0"/>
              </a:rPr>
              <a:t>Papadopoulou</a:t>
            </a:r>
            <a:endParaRPr lang="el-GR" altLang="el-GR" sz="2400" b="1" dirty="0">
              <a:solidFill>
                <a:schemeClr val="accent1"/>
              </a:solidFill>
              <a:latin typeface="Georgia Pro Light" panose="02040302050405020303" pitchFamily="18" charset="0"/>
            </a:endParaRPr>
          </a:p>
          <a:p>
            <a:pPr marL="0" indent="0" algn="ctr">
              <a:lnSpc>
                <a:spcPct val="100000"/>
              </a:lnSpc>
              <a:buFont typeface="Arial" panose="020B0604020202020204" pitchFamily="34" charset="0"/>
              <a:buNone/>
              <a:defRPr/>
            </a:pPr>
            <a:r>
              <a:rPr lang="el-GR" altLang="el-GR" sz="2400" b="1" dirty="0" err="1">
                <a:latin typeface="Georgia Pro Light" panose="02040302050405020303" pitchFamily="18" charset="0"/>
              </a:rPr>
              <a:t>Παπαμάρκου</a:t>
            </a:r>
            <a:r>
              <a:rPr lang="el-GR" altLang="el-GR" sz="2400" b="1" dirty="0">
                <a:latin typeface="Georgia Pro Light" panose="02040302050405020303" pitchFamily="18" charset="0"/>
              </a:rPr>
              <a:t> Δανάη                  </a:t>
            </a:r>
            <a:r>
              <a:rPr lang="en-US" altLang="el-GR" sz="2400" b="1" dirty="0">
                <a:latin typeface="Georgia Pro Light" panose="02040302050405020303" pitchFamily="18" charset="0"/>
              </a:rPr>
              <a:t>Danai </a:t>
            </a:r>
            <a:r>
              <a:rPr lang="en-US" altLang="el-GR" sz="2400" b="1" dirty="0" err="1">
                <a:latin typeface="Georgia Pro Light" panose="02040302050405020303" pitchFamily="18" charset="0"/>
              </a:rPr>
              <a:t>Papamarkou</a:t>
            </a:r>
            <a:endParaRPr lang="el-GR" altLang="el-GR" sz="2400" b="1" dirty="0">
              <a:latin typeface="Georgia Pro Light" panose="02040302050405020303" pitchFamily="18" charset="0"/>
            </a:endParaRPr>
          </a:p>
          <a:p>
            <a:pPr marL="0" indent="0" algn="ctr">
              <a:lnSpc>
                <a:spcPct val="100000"/>
              </a:lnSpc>
              <a:buFont typeface="Arial" panose="020B0604020202020204" pitchFamily="34" charset="0"/>
              <a:buNone/>
              <a:defRPr/>
            </a:pPr>
            <a:r>
              <a:rPr lang="el-GR" altLang="el-GR" sz="2400" b="1" dirty="0" err="1">
                <a:solidFill>
                  <a:srgbClr val="FF0000"/>
                </a:solidFill>
                <a:latin typeface="Georgia Pro Light" panose="02040302050405020303" pitchFamily="18" charset="0"/>
              </a:rPr>
              <a:t>Σάννης</a:t>
            </a:r>
            <a:r>
              <a:rPr lang="el-GR" altLang="el-GR" sz="2400" b="1" dirty="0">
                <a:solidFill>
                  <a:srgbClr val="FF0000"/>
                </a:solidFill>
                <a:latin typeface="Georgia Pro Light" panose="02040302050405020303" pitchFamily="18" charset="0"/>
              </a:rPr>
              <a:t> Θωμάς –Στέφανος          </a:t>
            </a:r>
            <a:r>
              <a:rPr lang="en-US" altLang="el-GR" sz="2400" b="1" dirty="0">
                <a:solidFill>
                  <a:srgbClr val="FF0000"/>
                </a:solidFill>
                <a:latin typeface="Georgia Pro Light" panose="02040302050405020303" pitchFamily="18" charset="0"/>
              </a:rPr>
              <a:t>Thomas - Stefanos </a:t>
            </a:r>
            <a:r>
              <a:rPr lang="en-US" altLang="el-GR" sz="2400" b="1" dirty="0" err="1">
                <a:solidFill>
                  <a:srgbClr val="FF0000"/>
                </a:solidFill>
                <a:latin typeface="Georgia Pro Light" panose="02040302050405020303" pitchFamily="18" charset="0"/>
              </a:rPr>
              <a:t>Sannis</a:t>
            </a:r>
            <a:r>
              <a:rPr lang="en-US" altLang="el-GR" sz="2400" b="1" dirty="0">
                <a:solidFill>
                  <a:srgbClr val="FF0000"/>
                </a:solidFill>
                <a:latin typeface="Georgia Pro Light" panose="02040302050405020303" pitchFamily="18" charset="0"/>
              </a:rPr>
              <a:t>	</a:t>
            </a:r>
          </a:p>
          <a:p>
            <a:pPr marL="0" indent="0" algn="ctr">
              <a:lnSpc>
                <a:spcPct val="100000"/>
              </a:lnSpc>
              <a:buFont typeface="Arial" panose="020B0604020202020204" pitchFamily="34" charset="0"/>
              <a:buNone/>
              <a:defRPr/>
            </a:pPr>
            <a:r>
              <a:rPr lang="el-GR" altLang="el-GR" sz="2400" b="1" dirty="0">
                <a:solidFill>
                  <a:srgbClr val="00B050"/>
                </a:solidFill>
                <a:latin typeface="Georgia Pro Light" panose="02040302050405020303" pitchFamily="18" charset="0"/>
                <a:cs typeface="Times New Roman" panose="02020603050405020304" pitchFamily="18" charset="0"/>
              </a:rPr>
              <a:t>Τσίπουρα  Ειρήνη     </a:t>
            </a:r>
            <a:r>
              <a:rPr lang="en-US" altLang="el-GR" sz="2400" b="1" dirty="0">
                <a:solidFill>
                  <a:srgbClr val="00B050"/>
                </a:solidFill>
                <a:latin typeface="Georgia Pro Light" panose="02040302050405020303" pitchFamily="18" charset="0"/>
                <a:cs typeface="Times New Roman" panose="02020603050405020304" pitchFamily="18" charset="0"/>
              </a:rPr>
              <a:t>                            </a:t>
            </a:r>
            <a:r>
              <a:rPr lang="el-GR" altLang="el-GR" sz="2400" b="1" dirty="0">
                <a:solidFill>
                  <a:srgbClr val="00B050"/>
                </a:solidFill>
                <a:latin typeface="Georgia Pro Light" panose="02040302050405020303" pitchFamily="18" charset="0"/>
                <a:cs typeface="Times New Roman" panose="02020603050405020304" pitchFamily="18" charset="0"/>
              </a:rPr>
              <a:t> </a:t>
            </a:r>
            <a:r>
              <a:rPr lang="en-US" altLang="el-GR" sz="2400" b="1" dirty="0">
                <a:solidFill>
                  <a:srgbClr val="00B050"/>
                </a:solidFill>
                <a:latin typeface="Georgia Pro Light" panose="02040302050405020303" pitchFamily="18" charset="0"/>
                <a:cs typeface="Times New Roman" panose="02020603050405020304" pitchFamily="18" charset="0"/>
              </a:rPr>
              <a:t>Irini </a:t>
            </a:r>
            <a:r>
              <a:rPr lang="en-US" altLang="el-GR" sz="2400" b="1" dirty="0" err="1">
                <a:solidFill>
                  <a:srgbClr val="00B050"/>
                </a:solidFill>
                <a:latin typeface="Georgia Pro Light" panose="02040302050405020303" pitchFamily="18" charset="0"/>
                <a:cs typeface="Times New Roman" panose="02020603050405020304" pitchFamily="18" charset="0"/>
              </a:rPr>
              <a:t>Tsiroura</a:t>
            </a:r>
            <a:r>
              <a:rPr lang="en-US" altLang="el-GR" sz="2400" b="1" dirty="0">
                <a:solidFill>
                  <a:srgbClr val="00B050"/>
                </a:solidFill>
                <a:latin typeface="Georgia Pro Light" panose="02040302050405020303" pitchFamily="18" charset="0"/>
                <a:cs typeface="Times New Roman" panose="02020603050405020304" pitchFamily="18" charset="0"/>
              </a:rPr>
              <a:t> </a:t>
            </a:r>
            <a:r>
              <a:rPr lang="el-GR" altLang="el-GR" sz="2400" b="1" dirty="0">
                <a:solidFill>
                  <a:srgbClr val="00B050"/>
                </a:solidFill>
                <a:latin typeface="Georgia Pro Light" panose="02040302050405020303" pitchFamily="18" charset="0"/>
                <a:cs typeface="Times New Roman" panose="02020603050405020304" pitchFamily="18" charset="0"/>
              </a:rPr>
              <a:t>             </a:t>
            </a:r>
          </a:p>
          <a:p>
            <a:pPr marL="0" indent="0" algn="ctr">
              <a:lnSpc>
                <a:spcPct val="100000"/>
              </a:lnSpc>
              <a:buFont typeface="Arial" panose="020B0604020202020204" pitchFamily="34" charset="0"/>
              <a:buNone/>
              <a:defRPr/>
            </a:pPr>
            <a:r>
              <a:rPr lang="el-GR" altLang="el-GR" sz="2400" b="1" dirty="0" err="1">
                <a:solidFill>
                  <a:srgbClr val="000000"/>
                </a:solidFill>
                <a:latin typeface="Georgia Pro Light" panose="02040302050405020303" pitchFamily="18" charset="0"/>
                <a:cs typeface="Times New Roman" panose="02020603050405020304" pitchFamily="18" charset="0"/>
              </a:rPr>
              <a:t>Χουτόπουλος</a:t>
            </a:r>
            <a:r>
              <a:rPr lang="el-GR" altLang="el-GR" sz="2400" b="1" dirty="0">
                <a:solidFill>
                  <a:srgbClr val="000000"/>
                </a:solidFill>
                <a:latin typeface="Georgia Pro Light" panose="02040302050405020303" pitchFamily="18" charset="0"/>
                <a:cs typeface="Times New Roman" panose="02020603050405020304" pitchFamily="18" charset="0"/>
              </a:rPr>
              <a:t>  Γιώργος</a:t>
            </a:r>
            <a:r>
              <a:rPr lang="en-US" altLang="el-GR" sz="2400" b="1" dirty="0">
                <a:solidFill>
                  <a:srgbClr val="000000"/>
                </a:solidFill>
                <a:latin typeface="Georgia Pro Light" panose="02040302050405020303" pitchFamily="18" charset="0"/>
                <a:cs typeface="Times New Roman" panose="02020603050405020304" pitchFamily="18" charset="0"/>
              </a:rPr>
              <a:t>                    Georgios </a:t>
            </a:r>
            <a:r>
              <a:rPr lang="en-US" altLang="el-GR" sz="2400" b="1" dirty="0" err="1">
                <a:solidFill>
                  <a:srgbClr val="000000"/>
                </a:solidFill>
                <a:latin typeface="Georgia Pro Light" panose="02040302050405020303" pitchFamily="18" charset="0"/>
                <a:cs typeface="Times New Roman" panose="02020603050405020304" pitchFamily="18" charset="0"/>
              </a:rPr>
              <a:t>Xoutopoulos</a:t>
            </a:r>
            <a:endParaRPr lang="el-GR" altLang="el-GR" sz="2400" b="1" dirty="0">
              <a:solidFill>
                <a:srgbClr val="000000"/>
              </a:solidFill>
              <a:latin typeface="Georgia Pro Light" panose="02040302050405020303" pitchFamily="18" charset="0"/>
              <a:cs typeface="Times New Roman" panose="02020603050405020304" pitchFamily="18" charset="0"/>
            </a:endParaRPr>
          </a:p>
          <a:p>
            <a:pPr marL="0" indent="0">
              <a:lnSpc>
                <a:spcPct val="100000"/>
              </a:lnSpc>
              <a:spcAft>
                <a:spcPts val="1000"/>
              </a:spcAft>
              <a:buFont typeface="Arial" panose="020B0604020202020204" pitchFamily="34" charset="0"/>
              <a:buNone/>
              <a:defRPr/>
            </a:pPr>
            <a:r>
              <a:rPr lang="el-GR" altLang="el-GR" sz="2000" b="1" dirty="0">
                <a:cs typeface="Times New Roman" panose="02020603050405020304" pitchFamily="18" charset="0"/>
              </a:rPr>
              <a:t> </a:t>
            </a:r>
          </a:p>
          <a:p>
            <a:pPr>
              <a:defRPr/>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52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anim calcmode="lin" valueType="num">
                                      <p:cBhvr>
                                        <p:cTn id="10" dur="5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1" dur="500" fill="hold"/>
                                        <p:tgtEl>
                                          <p:spTgt spid="3">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53" presetClass="entr" presetSubtype="528"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8" dur="500"/>
                                        <p:tgtEl>
                                          <p:spTgt spid="3">
                                            <p:txEl>
                                              <p:pRg st="1" end="1"/>
                                            </p:txEl>
                                          </p:spTgt>
                                        </p:tgtEl>
                                      </p:cBhvr>
                                    </p:animEffect>
                                    <p:anim calcmode="lin" valueType="num">
                                      <p:cBhvr>
                                        <p:cTn id="19" dur="500" fill="hold"/>
                                        <p:tgtEl>
                                          <p:spTgt spid="3">
                                            <p:txEl>
                                              <p:pRg st="1" end="1"/>
                                            </p:txEl>
                                          </p:spTgt>
                                        </p:tgtEl>
                                        <p:attrNameLst>
                                          <p:attrName>ppt_x</p:attrName>
                                        </p:attrNameLst>
                                      </p:cBhvr>
                                      <p:tavLst>
                                        <p:tav tm="0">
                                          <p:val>
                                            <p:fltVal val="0.5"/>
                                          </p:val>
                                        </p:tav>
                                        <p:tav tm="100000">
                                          <p:val>
                                            <p:strVal val="#ppt_x"/>
                                          </p:val>
                                        </p:tav>
                                      </p:tavLst>
                                    </p:anim>
                                    <p:anim calcmode="lin" valueType="num">
                                      <p:cBhvr>
                                        <p:cTn id="20" dur="500" fill="hold"/>
                                        <p:tgtEl>
                                          <p:spTgt spid="3">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528"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3">
                                            <p:txEl>
                                              <p:pRg st="2" end="2"/>
                                            </p:txEl>
                                          </p:spTgt>
                                        </p:tgtEl>
                                      </p:cBhvr>
                                    </p:animEffect>
                                    <p:anim calcmode="lin" valueType="num">
                                      <p:cBhvr>
                                        <p:cTn id="28" dur="500" fill="hold"/>
                                        <p:tgtEl>
                                          <p:spTgt spid="3">
                                            <p:txEl>
                                              <p:pRg st="2" end="2"/>
                                            </p:txEl>
                                          </p:spTgt>
                                        </p:tgtEl>
                                        <p:attrNameLst>
                                          <p:attrName>ppt_x</p:attrName>
                                        </p:attrNameLst>
                                      </p:cBhvr>
                                      <p:tavLst>
                                        <p:tav tm="0">
                                          <p:val>
                                            <p:fltVal val="0.5"/>
                                          </p:val>
                                        </p:tav>
                                        <p:tav tm="100000">
                                          <p:val>
                                            <p:strVal val="#ppt_x"/>
                                          </p:val>
                                        </p:tav>
                                      </p:tavLst>
                                    </p:anim>
                                    <p:anim calcmode="lin" valueType="num">
                                      <p:cBhvr>
                                        <p:cTn id="29" dur="500" fill="hold"/>
                                        <p:tgtEl>
                                          <p:spTgt spid="3">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528"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p:cTn id="3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6" dur="500"/>
                                        <p:tgtEl>
                                          <p:spTgt spid="3">
                                            <p:txEl>
                                              <p:pRg st="3" end="3"/>
                                            </p:txEl>
                                          </p:spTgt>
                                        </p:tgtEl>
                                      </p:cBhvr>
                                    </p:animEffect>
                                    <p:anim calcmode="lin" valueType="num">
                                      <p:cBhvr>
                                        <p:cTn id="37" dur="500" fill="hold"/>
                                        <p:tgtEl>
                                          <p:spTgt spid="3">
                                            <p:txEl>
                                              <p:pRg st="3" end="3"/>
                                            </p:txEl>
                                          </p:spTgt>
                                        </p:tgtEl>
                                        <p:attrNameLst>
                                          <p:attrName>ppt_x</p:attrName>
                                        </p:attrNameLst>
                                      </p:cBhvr>
                                      <p:tavLst>
                                        <p:tav tm="0">
                                          <p:val>
                                            <p:fltVal val="0.5"/>
                                          </p:val>
                                        </p:tav>
                                        <p:tav tm="100000">
                                          <p:val>
                                            <p:strVal val="#ppt_x"/>
                                          </p:val>
                                        </p:tav>
                                      </p:tavLst>
                                    </p:anim>
                                    <p:anim calcmode="lin" valueType="num">
                                      <p:cBhvr>
                                        <p:cTn id="38" dur="500" fill="hold"/>
                                        <p:tgtEl>
                                          <p:spTgt spid="3">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53" presetClass="entr" presetSubtype="528"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p:cTn id="4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5" dur="500"/>
                                        <p:tgtEl>
                                          <p:spTgt spid="3">
                                            <p:txEl>
                                              <p:pRg st="4" end="4"/>
                                            </p:txEl>
                                          </p:spTgt>
                                        </p:tgtEl>
                                      </p:cBhvr>
                                    </p:animEffect>
                                    <p:anim calcmode="lin" valueType="num">
                                      <p:cBhvr>
                                        <p:cTn id="46" dur="500" fill="hold"/>
                                        <p:tgtEl>
                                          <p:spTgt spid="3">
                                            <p:txEl>
                                              <p:pRg st="4" end="4"/>
                                            </p:txEl>
                                          </p:spTgt>
                                        </p:tgtEl>
                                        <p:attrNameLst>
                                          <p:attrName>ppt_x</p:attrName>
                                        </p:attrNameLst>
                                      </p:cBhvr>
                                      <p:tavLst>
                                        <p:tav tm="0">
                                          <p:val>
                                            <p:fltVal val="0.5"/>
                                          </p:val>
                                        </p:tav>
                                        <p:tav tm="100000">
                                          <p:val>
                                            <p:strVal val="#ppt_x"/>
                                          </p:val>
                                        </p:tav>
                                      </p:tavLst>
                                    </p:anim>
                                    <p:anim calcmode="lin" valueType="num">
                                      <p:cBhvr>
                                        <p:cTn id="47" dur="500" fill="hold"/>
                                        <p:tgtEl>
                                          <p:spTgt spid="3">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53" presetClass="entr" presetSubtype="528" fill="hold"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 calcmode="lin" valueType="num">
                                      <p:cBhvr>
                                        <p:cTn id="5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4" dur="500"/>
                                        <p:tgtEl>
                                          <p:spTgt spid="3">
                                            <p:txEl>
                                              <p:pRg st="5" end="5"/>
                                            </p:txEl>
                                          </p:spTgt>
                                        </p:tgtEl>
                                      </p:cBhvr>
                                    </p:animEffect>
                                    <p:anim calcmode="lin" valueType="num">
                                      <p:cBhvr>
                                        <p:cTn id="55" dur="500" fill="hold"/>
                                        <p:tgtEl>
                                          <p:spTgt spid="3">
                                            <p:txEl>
                                              <p:pRg st="5" end="5"/>
                                            </p:txEl>
                                          </p:spTgt>
                                        </p:tgtEl>
                                        <p:attrNameLst>
                                          <p:attrName>ppt_x</p:attrName>
                                        </p:attrNameLst>
                                      </p:cBhvr>
                                      <p:tavLst>
                                        <p:tav tm="0">
                                          <p:val>
                                            <p:fltVal val="0.5"/>
                                          </p:val>
                                        </p:tav>
                                        <p:tav tm="100000">
                                          <p:val>
                                            <p:strVal val="#ppt_x"/>
                                          </p:val>
                                        </p:tav>
                                      </p:tavLst>
                                    </p:anim>
                                    <p:anim calcmode="lin" valueType="num">
                                      <p:cBhvr>
                                        <p:cTn id="56" dur="500" fill="hold"/>
                                        <p:tgtEl>
                                          <p:spTgt spid="3">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53" presetClass="entr" presetSubtype="528" fill="hold" nodeType="click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anim calcmode="lin" valueType="num">
                                      <p:cBhvr>
                                        <p:cTn id="61"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62"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63" dur="500"/>
                                        <p:tgtEl>
                                          <p:spTgt spid="3">
                                            <p:txEl>
                                              <p:pRg st="6" end="6"/>
                                            </p:txEl>
                                          </p:spTgt>
                                        </p:tgtEl>
                                      </p:cBhvr>
                                    </p:animEffect>
                                    <p:anim calcmode="lin" valueType="num">
                                      <p:cBhvr>
                                        <p:cTn id="64" dur="500" fill="hold"/>
                                        <p:tgtEl>
                                          <p:spTgt spid="3">
                                            <p:txEl>
                                              <p:pRg st="6" end="6"/>
                                            </p:txEl>
                                          </p:spTgt>
                                        </p:tgtEl>
                                        <p:attrNameLst>
                                          <p:attrName>ppt_x</p:attrName>
                                        </p:attrNameLst>
                                      </p:cBhvr>
                                      <p:tavLst>
                                        <p:tav tm="0">
                                          <p:val>
                                            <p:fltVal val="0.5"/>
                                          </p:val>
                                        </p:tav>
                                        <p:tav tm="100000">
                                          <p:val>
                                            <p:strVal val="#ppt_x"/>
                                          </p:val>
                                        </p:tav>
                                      </p:tavLst>
                                    </p:anim>
                                    <p:anim calcmode="lin" valueType="num">
                                      <p:cBhvr>
                                        <p:cTn id="65" dur="500" fill="hold"/>
                                        <p:tgtEl>
                                          <p:spTgt spid="3">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53" presetClass="entr" presetSubtype="528" fill="hold" nodeType="clickEffect">
                                  <p:stCondLst>
                                    <p:cond delay="0"/>
                                  </p:stCondLst>
                                  <p:childTnLst>
                                    <p:set>
                                      <p:cBhvr>
                                        <p:cTn id="69" dur="1" fill="hold">
                                          <p:stCondLst>
                                            <p:cond delay="0"/>
                                          </p:stCondLst>
                                        </p:cTn>
                                        <p:tgtEl>
                                          <p:spTgt spid="3">
                                            <p:txEl>
                                              <p:pRg st="7" end="7"/>
                                            </p:txEl>
                                          </p:spTgt>
                                        </p:tgtEl>
                                        <p:attrNameLst>
                                          <p:attrName>style.visibility</p:attrName>
                                        </p:attrNameLst>
                                      </p:cBhvr>
                                      <p:to>
                                        <p:strVal val="visible"/>
                                      </p:to>
                                    </p:set>
                                    <p:anim calcmode="lin" valueType="num">
                                      <p:cBhvr>
                                        <p:cTn id="70"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71"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72" dur="500"/>
                                        <p:tgtEl>
                                          <p:spTgt spid="3">
                                            <p:txEl>
                                              <p:pRg st="7" end="7"/>
                                            </p:txEl>
                                          </p:spTgt>
                                        </p:tgtEl>
                                      </p:cBhvr>
                                    </p:animEffect>
                                    <p:anim calcmode="lin" valueType="num">
                                      <p:cBhvr>
                                        <p:cTn id="73" dur="500" fill="hold"/>
                                        <p:tgtEl>
                                          <p:spTgt spid="3">
                                            <p:txEl>
                                              <p:pRg st="7" end="7"/>
                                            </p:txEl>
                                          </p:spTgt>
                                        </p:tgtEl>
                                        <p:attrNameLst>
                                          <p:attrName>ppt_x</p:attrName>
                                        </p:attrNameLst>
                                      </p:cBhvr>
                                      <p:tavLst>
                                        <p:tav tm="0">
                                          <p:val>
                                            <p:fltVal val="0.5"/>
                                          </p:val>
                                        </p:tav>
                                        <p:tav tm="100000">
                                          <p:val>
                                            <p:strVal val="#ppt_x"/>
                                          </p:val>
                                        </p:tav>
                                      </p:tavLst>
                                    </p:anim>
                                    <p:anim calcmode="lin" valueType="num">
                                      <p:cBhvr>
                                        <p:cTn id="74" dur="500" fill="hold"/>
                                        <p:tgtEl>
                                          <p:spTgt spid="3">
                                            <p:txEl>
                                              <p:pRg st="7" end="7"/>
                                            </p:txEl>
                                          </p:spTgt>
                                        </p:tgtEl>
                                        <p:attrNameLst>
                                          <p:attrName>ppt_y</p:attrName>
                                        </p:attrNameLst>
                                      </p:cBhvr>
                                      <p:tavLst>
                                        <p:tav tm="0">
                                          <p:val>
                                            <p:fltVal val="0.5"/>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53" presetClass="entr" presetSubtype="528" fill="hold" nodeType="clickEffect">
                                  <p:stCondLst>
                                    <p:cond delay="0"/>
                                  </p:stCondLst>
                                  <p:childTnLst>
                                    <p:set>
                                      <p:cBhvr>
                                        <p:cTn id="78" dur="1" fill="hold">
                                          <p:stCondLst>
                                            <p:cond delay="0"/>
                                          </p:stCondLst>
                                        </p:cTn>
                                        <p:tgtEl>
                                          <p:spTgt spid="3">
                                            <p:txEl>
                                              <p:pRg st="8" end="8"/>
                                            </p:txEl>
                                          </p:spTgt>
                                        </p:tgtEl>
                                        <p:attrNameLst>
                                          <p:attrName>style.visibility</p:attrName>
                                        </p:attrNameLst>
                                      </p:cBhvr>
                                      <p:to>
                                        <p:strVal val="visible"/>
                                      </p:to>
                                    </p:set>
                                    <p:anim calcmode="lin" valueType="num">
                                      <p:cBhvr>
                                        <p:cTn id="79"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80"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81" dur="500"/>
                                        <p:tgtEl>
                                          <p:spTgt spid="3">
                                            <p:txEl>
                                              <p:pRg st="8" end="8"/>
                                            </p:txEl>
                                          </p:spTgt>
                                        </p:tgtEl>
                                      </p:cBhvr>
                                    </p:animEffect>
                                    <p:anim calcmode="lin" valueType="num">
                                      <p:cBhvr>
                                        <p:cTn id="82" dur="500" fill="hold"/>
                                        <p:tgtEl>
                                          <p:spTgt spid="3">
                                            <p:txEl>
                                              <p:pRg st="8" end="8"/>
                                            </p:txEl>
                                          </p:spTgt>
                                        </p:tgtEl>
                                        <p:attrNameLst>
                                          <p:attrName>ppt_x</p:attrName>
                                        </p:attrNameLst>
                                      </p:cBhvr>
                                      <p:tavLst>
                                        <p:tav tm="0">
                                          <p:val>
                                            <p:fltVal val="0.5"/>
                                          </p:val>
                                        </p:tav>
                                        <p:tav tm="100000">
                                          <p:val>
                                            <p:strVal val="#ppt_x"/>
                                          </p:val>
                                        </p:tav>
                                      </p:tavLst>
                                    </p:anim>
                                    <p:anim calcmode="lin" valueType="num">
                                      <p:cBhvr>
                                        <p:cTn id="83" dur="500" fill="hold"/>
                                        <p:tgtEl>
                                          <p:spTgt spid="3">
                                            <p:txEl>
                                              <p:pRg st="8" end="8"/>
                                            </p:txEl>
                                          </p:spTgt>
                                        </p:tgtEl>
                                        <p:attrNameLst>
                                          <p:attrName>ppt_y</p:attrName>
                                        </p:attrNameLst>
                                      </p:cBhvr>
                                      <p:tavLst>
                                        <p:tav tm="0">
                                          <p:val>
                                            <p:fltVal val="0.5"/>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53" presetClass="entr" presetSubtype="528" fill="hold" nodeType="clickEffect">
                                  <p:stCondLst>
                                    <p:cond delay="0"/>
                                  </p:stCondLst>
                                  <p:childTnLst>
                                    <p:set>
                                      <p:cBhvr>
                                        <p:cTn id="87" dur="1" fill="hold">
                                          <p:stCondLst>
                                            <p:cond delay="0"/>
                                          </p:stCondLst>
                                        </p:cTn>
                                        <p:tgtEl>
                                          <p:spTgt spid="3">
                                            <p:txEl>
                                              <p:pRg st="9" end="9"/>
                                            </p:txEl>
                                          </p:spTgt>
                                        </p:tgtEl>
                                        <p:attrNameLst>
                                          <p:attrName>style.visibility</p:attrName>
                                        </p:attrNameLst>
                                      </p:cBhvr>
                                      <p:to>
                                        <p:strVal val="visible"/>
                                      </p:to>
                                    </p:set>
                                    <p:anim calcmode="lin" valueType="num">
                                      <p:cBhvr>
                                        <p:cTn id="88"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89"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90" dur="500"/>
                                        <p:tgtEl>
                                          <p:spTgt spid="3">
                                            <p:txEl>
                                              <p:pRg st="9" end="9"/>
                                            </p:txEl>
                                          </p:spTgt>
                                        </p:tgtEl>
                                      </p:cBhvr>
                                    </p:animEffect>
                                    <p:anim calcmode="lin" valueType="num">
                                      <p:cBhvr>
                                        <p:cTn id="91" dur="500" fill="hold"/>
                                        <p:tgtEl>
                                          <p:spTgt spid="3">
                                            <p:txEl>
                                              <p:pRg st="9" end="9"/>
                                            </p:txEl>
                                          </p:spTgt>
                                        </p:tgtEl>
                                        <p:attrNameLst>
                                          <p:attrName>ppt_x</p:attrName>
                                        </p:attrNameLst>
                                      </p:cBhvr>
                                      <p:tavLst>
                                        <p:tav tm="0">
                                          <p:val>
                                            <p:fltVal val="0.5"/>
                                          </p:val>
                                        </p:tav>
                                        <p:tav tm="100000">
                                          <p:val>
                                            <p:strVal val="#ppt_x"/>
                                          </p:val>
                                        </p:tav>
                                      </p:tavLst>
                                    </p:anim>
                                    <p:anim calcmode="lin" valueType="num">
                                      <p:cBhvr>
                                        <p:cTn id="92" dur="500" fill="hold"/>
                                        <p:tgtEl>
                                          <p:spTgt spid="3">
                                            <p:txEl>
                                              <p:pRg st="9" end="9"/>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BFF436A-FE6B-4ECC-A6F3-8D0DDCDF26ED}"/>
              </a:ext>
            </a:extLst>
          </p:cNvPr>
          <p:cNvPicPr>
            <a:picLocks noGrp="1" noChangeAspect="1"/>
          </p:cNvPicPr>
          <p:nvPr>
            <p:ph idx="1"/>
          </p:nvPr>
        </p:nvPicPr>
        <p:blipFill>
          <a:blip r:embed="rId2"/>
          <a:stretch>
            <a:fillRect/>
          </a:stretch>
        </p:blipFill>
        <p:spPr bwMode="auto">
          <a:xfrm>
            <a:off x="310183" y="1837014"/>
            <a:ext cx="4366638" cy="2286198"/>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6">
            <a:extLst>
              <a:ext uri="{FF2B5EF4-FFF2-40B4-BE49-F238E27FC236}">
                <a16:creationId xmlns:a16="http://schemas.microsoft.com/office/drawing/2014/main" id="{402B5834-0631-4CD4-8428-1482CCA2F513}"/>
              </a:ext>
            </a:extLst>
          </p:cNvPr>
          <p:cNvSpPr>
            <a:spLocks noChangeAspect="1" noChangeArrowheads="1"/>
          </p:cNvSpPr>
          <p:nvPr/>
        </p:nvSpPr>
        <p:spPr bwMode="auto">
          <a:xfrm>
            <a:off x="5943599" y="3276599"/>
            <a:ext cx="972589" cy="9725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 name="Picture 9">
            <a:extLst>
              <a:ext uri="{FF2B5EF4-FFF2-40B4-BE49-F238E27FC236}">
                <a16:creationId xmlns:a16="http://schemas.microsoft.com/office/drawing/2014/main" id="{011902D9-AE3C-4F20-9F61-9EA3A953C2F5}"/>
              </a:ext>
            </a:extLst>
          </p:cNvPr>
          <p:cNvPicPr>
            <a:picLocks noChangeAspect="1"/>
          </p:cNvPicPr>
          <p:nvPr/>
        </p:nvPicPr>
        <p:blipFill>
          <a:blip r:embed="rId3"/>
          <a:stretch>
            <a:fillRect/>
          </a:stretch>
        </p:blipFill>
        <p:spPr>
          <a:xfrm>
            <a:off x="4815729" y="2071233"/>
            <a:ext cx="3496998" cy="2154401"/>
          </a:xfrm>
          <a:prstGeom prst="rect">
            <a:avLst/>
          </a:prstGeom>
        </p:spPr>
      </p:pic>
      <p:pic>
        <p:nvPicPr>
          <p:cNvPr id="13" name="Picture 12">
            <a:extLst>
              <a:ext uri="{FF2B5EF4-FFF2-40B4-BE49-F238E27FC236}">
                <a16:creationId xmlns:a16="http://schemas.microsoft.com/office/drawing/2014/main" id="{5A627628-0B8E-4C4C-893B-9D1C2F4E6633}"/>
              </a:ext>
            </a:extLst>
          </p:cNvPr>
          <p:cNvPicPr>
            <a:picLocks noChangeAspect="1"/>
          </p:cNvPicPr>
          <p:nvPr/>
        </p:nvPicPr>
        <p:blipFill>
          <a:blip r:embed="rId4"/>
          <a:stretch>
            <a:fillRect/>
          </a:stretch>
        </p:blipFill>
        <p:spPr>
          <a:xfrm>
            <a:off x="846808" y="3860815"/>
            <a:ext cx="4265520" cy="2149731"/>
          </a:xfrm>
          <a:prstGeom prst="rect">
            <a:avLst/>
          </a:prstGeom>
        </p:spPr>
      </p:pic>
      <p:pic>
        <p:nvPicPr>
          <p:cNvPr id="16" name="Picture 15">
            <a:extLst>
              <a:ext uri="{FF2B5EF4-FFF2-40B4-BE49-F238E27FC236}">
                <a16:creationId xmlns:a16="http://schemas.microsoft.com/office/drawing/2014/main" id="{A95EF368-6E6C-44BC-BDB5-46609DA6CA79}"/>
              </a:ext>
            </a:extLst>
          </p:cNvPr>
          <p:cNvPicPr>
            <a:picLocks noChangeAspect="1"/>
          </p:cNvPicPr>
          <p:nvPr/>
        </p:nvPicPr>
        <p:blipFill>
          <a:blip r:embed="rId5"/>
          <a:stretch>
            <a:fillRect/>
          </a:stretch>
        </p:blipFill>
        <p:spPr>
          <a:xfrm>
            <a:off x="8645742" y="2378824"/>
            <a:ext cx="2880801" cy="1942430"/>
          </a:xfrm>
          <a:prstGeom prst="rect">
            <a:avLst/>
          </a:prstGeom>
        </p:spPr>
      </p:pic>
      <p:pic>
        <p:nvPicPr>
          <p:cNvPr id="18" name="Picture 17">
            <a:extLst>
              <a:ext uri="{FF2B5EF4-FFF2-40B4-BE49-F238E27FC236}">
                <a16:creationId xmlns:a16="http://schemas.microsoft.com/office/drawing/2014/main" id="{48A8811D-E1FA-424D-891E-B40E382EBC48}"/>
              </a:ext>
            </a:extLst>
          </p:cNvPr>
          <p:cNvPicPr>
            <a:picLocks noChangeAspect="1"/>
          </p:cNvPicPr>
          <p:nvPr/>
        </p:nvPicPr>
        <p:blipFill>
          <a:blip r:embed="rId6"/>
          <a:stretch>
            <a:fillRect/>
          </a:stretch>
        </p:blipFill>
        <p:spPr>
          <a:xfrm>
            <a:off x="5576481" y="3980432"/>
            <a:ext cx="5267507" cy="2109041"/>
          </a:xfrm>
          <a:prstGeom prst="rect">
            <a:avLst/>
          </a:prstGeom>
        </p:spPr>
      </p:pic>
    </p:spTree>
    <p:extLst>
      <p:ext uri="{BB962C8B-B14F-4D97-AF65-F5344CB8AC3E}">
        <p14:creationId xmlns:p14="http://schemas.microsoft.com/office/powerpoint/2010/main" val="30336435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Τίτλος 1">
            <a:extLst>
              <a:ext uri="{FF2B5EF4-FFF2-40B4-BE49-F238E27FC236}">
                <a16:creationId xmlns:a16="http://schemas.microsoft.com/office/drawing/2014/main" id="{81BD25C5-A862-A4FF-8E1E-25D9D95C1218}"/>
              </a:ext>
            </a:extLst>
          </p:cNvPr>
          <p:cNvSpPr>
            <a:spLocks noGrp="1"/>
          </p:cNvSpPr>
          <p:nvPr>
            <p:ph type="title"/>
          </p:nvPr>
        </p:nvSpPr>
        <p:spPr/>
        <p:txBody>
          <a:bodyPr/>
          <a:lstStyle/>
          <a:p>
            <a:endParaRPr lang="el-GR" altLang="el-GR"/>
          </a:p>
        </p:txBody>
      </p:sp>
      <p:sp>
        <p:nvSpPr>
          <p:cNvPr id="62467" name="Θέση περιεχομένου 2">
            <a:extLst>
              <a:ext uri="{FF2B5EF4-FFF2-40B4-BE49-F238E27FC236}">
                <a16:creationId xmlns:a16="http://schemas.microsoft.com/office/drawing/2014/main" id="{3EC5CC93-0826-DA94-D890-81B6E4F36C77}"/>
              </a:ext>
            </a:extLst>
          </p:cNvPr>
          <p:cNvSpPr>
            <a:spLocks noGrp="1"/>
          </p:cNvSpPr>
          <p:nvPr>
            <p:ph idx="1"/>
          </p:nvPr>
        </p:nvSpPr>
        <p:spPr/>
        <p:txBody>
          <a:bodyPr/>
          <a:lstStyle/>
          <a:p>
            <a:pPr marL="0" indent="0" algn="ctr">
              <a:buFont typeface="Arial" panose="020B0604020202020204" pitchFamily="34" charset="0"/>
              <a:buNone/>
            </a:pPr>
            <a:endParaRPr lang="el-GR" altLang="el-GR" sz="6000" b="1"/>
          </a:p>
          <a:p>
            <a:pPr marL="0" indent="0" algn="ctr">
              <a:buFont typeface="Arial" panose="020B0604020202020204" pitchFamily="34" charset="0"/>
              <a:buNone/>
            </a:pPr>
            <a:r>
              <a:rPr lang="el-GR" altLang="el-GR" sz="6000" b="1">
                <a:solidFill>
                  <a:srgbClr val="FF0000"/>
                </a:solidFill>
                <a:latin typeface="Georgia Pro Cond Light" panose="02040306050405020303" pitchFamily="18" charset="0"/>
              </a:rPr>
              <a:t>Σας  ευχαριστούμε!</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528" fill="hold" nodeType="clickEffect">
                                  <p:stCondLst>
                                    <p:cond delay="0"/>
                                  </p:stCondLst>
                                  <p:childTnLst>
                                    <p:set>
                                      <p:cBhvr>
                                        <p:cTn id="6" dur="1" fill="hold">
                                          <p:stCondLst>
                                            <p:cond delay="0"/>
                                          </p:stCondLst>
                                        </p:cTn>
                                        <p:tgtEl>
                                          <p:spTgt spid="62467">
                                            <p:txEl>
                                              <p:pRg st="1" end="1"/>
                                            </p:txEl>
                                          </p:spTgt>
                                        </p:tgtEl>
                                        <p:attrNameLst>
                                          <p:attrName>style.visibility</p:attrName>
                                        </p:attrNameLst>
                                      </p:cBhvr>
                                      <p:to>
                                        <p:strVal val="visible"/>
                                      </p:to>
                                    </p:set>
                                    <p:anim calcmode="lin" valueType="num">
                                      <p:cBhvr>
                                        <p:cTn id="7" dur="500" fill="hold"/>
                                        <p:tgtEl>
                                          <p:spTgt spid="62467">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62467">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62467">
                                            <p:txEl>
                                              <p:pRg st="1" end="1"/>
                                            </p:txEl>
                                          </p:spTgt>
                                        </p:tgtEl>
                                      </p:cBhvr>
                                    </p:animEffect>
                                    <p:anim calcmode="lin" valueType="num">
                                      <p:cBhvr>
                                        <p:cTn id="10" dur="500" fill="hold"/>
                                        <p:tgtEl>
                                          <p:spTgt spid="62467">
                                            <p:txEl>
                                              <p:pRg st="1" end="1"/>
                                            </p:txEl>
                                          </p:spTgt>
                                        </p:tgtEl>
                                        <p:attrNameLst>
                                          <p:attrName>ppt_x</p:attrName>
                                        </p:attrNameLst>
                                      </p:cBhvr>
                                      <p:tavLst>
                                        <p:tav tm="0">
                                          <p:val>
                                            <p:fltVal val="0.5"/>
                                          </p:val>
                                        </p:tav>
                                        <p:tav tm="100000">
                                          <p:val>
                                            <p:strVal val="#ppt_x"/>
                                          </p:val>
                                        </p:tav>
                                      </p:tavLst>
                                    </p:anim>
                                    <p:anim calcmode="lin" valueType="num">
                                      <p:cBhvr>
                                        <p:cTn id="11" dur="500" fill="hold"/>
                                        <p:tgtEl>
                                          <p:spTgt spid="62467">
                                            <p:txEl>
                                              <p:pRg st="1" end="1"/>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Τίτλος 1">
            <a:extLst>
              <a:ext uri="{FF2B5EF4-FFF2-40B4-BE49-F238E27FC236}">
                <a16:creationId xmlns:a16="http://schemas.microsoft.com/office/drawing/2014/main" id="{9CA69FC7-4885-22F5-2BE1-32FBF013135A}"/>
              </a:ext>
            </a:extLst>
          </p:cNvPr>
          <p:cNvSpPr>
            <a:spLocks noGrp="1"/>
          </p:cNvSpPr>
          <p:nvPr>
            <p:ph type="title"/>
          </p:nvPr>
        </p:nvSpPr>
        <p:spPr/>
        <p:txBody>
          <a:bodyPr/>
          <a:lstStyle/>
          <a:p>
            <a:endParaRPr lang="el-GR" altLang="el-GR"/>
          </a:p>
        </p:txBody>
      </p:sp>
      <p:sp>
        <p:nvSpPr>
          <p:cNvPr id="3" name="Θέση περιεχομένου 2">
            <a:extLst>
              <a:ext uri="{FF2B5EF4-FFF2-40B4-BE49-F238E27FC236}">
                <a16:creationId xmlns:a16="http://schemas.microsoft.com/office/drawing/2014/main" id="{373FBCDB-9617-9E17-3795-DD701D0A91AA}"/>
              </a:ext>
            </a:extLst>
          </p:cNvPr>
          <p:cNvSpPr>
            <a:spLocks noGrp="1"/>
          </p:cNvSpPr>
          <p:nvPr>
            <p:ph idx="1"/>
          </p:nvPr>
        </p:nvSpPr>
        <p:spPr/>
        <p:txBody>
          <a:bodyPr/>
          <a:lstStyle/>
          <a:p>
            <a:pPr marL="0" indent="0" algn="ctr">
              <a:buFont typeface="Arial" panose="020B0604020202020204" pitchFamily="34" charset="0"/>
              <a:buNone/>
              <a:defRPr/>
            </a:pPr>
            <a:endParaRPr lang="en-US" sz="6000" b="1" kern="100" dirty="0">
              <a:latin typeface="Georgia Pro Cond Light" panose="02040306050405020303" pitchFamily="18" charset="0"/>
              <a:ea typeface="Calibri" panose="020F0502020204030204" pitchFamily="34" charset="0"/>
              <a:cs typeface="Times New Roman" panose="02020603050405020304" pitchFamily="18" charset="0"/>
            </a:endParaRPr>
          </a:p>
          <a:p>
            <a:pPr marL="0" indent="0" algn="ctr">
              <a:buFont typeface="Arial" panose="020B0604020202020204" pitchFamily="34" charset="0"/>
              <a:buNone/>
              <a:defRPr/>
            </a:pPr>
            <a:r>
              <a:rPr lang="en-US" sz="6600" b="1" kern="100" dirty="0">
                <a:solidFill>
                  <a:srgbClr val="FF0000"/>
                </a:solidFill>
                <a:latin typeface="Georgia Pro Cond Light" panose="02040306050405020303" pitchFamily="18" charset="0"/>
                <a:ea typeface="Calibri" panose="020F0502020204030204" pitchFamily="34" charset="0"/>
                <a:cs typeface="Times New Roman" panose="02020603050405020304" pitchFamily="18" charset="0"/>
              </a:rPr>
              <a:t>Thank you !</a:t>
            </a:r>
            <a:endParaRPr lang="el-GR" sz="6600" b="1" kern="100" dirty="0">
              <a:solidFill>
                <a:srgbClr val="FF0000"/>
              </a:solidFill>
              <a:latin typeface="Georgia Pro Cond Light" panose="02040306050405020303" pitchFamily="18" charset="0"/>
              <a:ea typeface="Calibri" panose="020F0502020204030204" pitchFamily="34" charset="0"/>
              <a:cs typeface="Times New Roman" panose="02020603050405020304" pitchFamily="18" charset="0"/>
            </a:endParaRPr>
          </a:p>
          <a:p>
            <a:pPr>
              <a:defRPr/>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52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anim calcmode="lin" valueType="num">
                                      <p:cBhvr>
                                        <p:cTn id="10" dur="500" fill="hold"/>
                                        <p:tgtEl>
                                          <p:spTgt spid="3">
                                            <p:txEl>
                                              <p:pRg st="1" end="1"/>
                                            </p:txEl>
                                          </p:spTgt>
                                        </p:tgtEl>
                                        <p:attrNameLst>
                                          <p:attrName>ppt_x</p:attrName>
                                        </p:attrNameLst>
                                      </p:cBhvr>
                                      <p:tavLst>
                                        <p:tav tm="0">
                                          <p:val>
                                            <p:fltVal val="0.5"/>
                                          </p:val>
                                        </p:tav>
                                        <p:tav tm="100000">
                                          <p:val>
                                            <p:strVal val="#ppt_x"/>
                                          </p:val>
                                        </p:tav>
                                      </p:tavLst>
                                    </p:anim>
                                    <p:anim calcmode="lin" valueType="num">
                                      <p:cBhvr>
                                        <p:cTn id="11" dur="500" fill="hold"/>
                                        <p:tgtEl>
                                          <p:spTgt spid="3">
                                            <p:txEl>
                                              <p:pRg st="1" end="1"/>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DDA6561-DF6B-945A-6B7D-A263456C0B1A}"/>
              </a:ext>
            </a:extLst>
          </p:cNvPr>
          <p:cNvSpPr>
            <a:spLocks noGrp="1"/>
          </p:cNvSpPr>
          <p:nvPr>
            <p:ph type="title"/>
          </p:nvPr>
        </p:nvSpPr>
        <p:spPr>
          <a:xfrm>
            <a:off x="838201" y="365125"/>
            <a:ext cx="5251316" cy="906463"/>
          </a:xfrm>
        </p:spPr>
        <p:txBody>
          <a:bodyPr>
            <a:normAutofit fontScale="90000"/>
          </a:bodyPr>
          <a:lstStyle/>
          <a:p>
            <a:pPr algn="ctr"/>
            <a:r>
              <a:rPr lang="el-GR" b="1" dirty="0">
                <a:solidFill>
                  <a:srgbClr val="FF0000"/>
                </a:solidFill>
              </a:rPr>
              <a:t>ΑΥΛΗ ΠΟΛΙΤΙΣΤΙΚΗ ΚΛΗΡΟΝΟΜΙΑ</a:t>
            </a:r>
          </a:p>
        </p:txBody>
      </p:sp>
      <p:sp>
        <p:nvSpPr>
          <p:cNvPr id="3" name="Θέση περιεχομένου 2">
            <a:extLst>
              <a:ext uri="{FF2B5EF4-FFF2-40B4-BE49-F238E27FC236}">
                <a16:creationId xmlns:a16="http://schemas.microsoft.com/office/drawing/2014/main" id="{F8BD4EFB-BEA3-D92B-46D1-9CEBD06D9AA9}"/>
              </a:ext>
            </a:extLst>
          </p:cNvPr>
          <p:cNvSpPr>
            <a:spLocks noGrp="1"/>
          </p:cNvSpPr>
          <p:nvPr>
            <p:ph idx="1"/>
          </p:nvPr>
        </p:nvSpPr>
        <p:spPr>
          <a:xfrm>
            <a:off x="363984" y="1377388"/>
            <a:ext cx="5732016" cy="5280588"/>
          </a:xfrm>
        </p:spPr>
        <p:txBody>
          <a:bodyPr>
            <a:noAutofit/>
          </a:bodyPr>
          <a:lstStyle/>
          <a:p>
            <a:pPr algn="just"/>
            <a:r>
              <a:rPr lang="el-GR" sz="2000" b="1" dirty="0"/>
              <a:t>Σύμφωνα με τη </a:t>
            </a:r>
            <a:r>
              <a:rPr lang="el-GR" sz="2000" b="1" dirty="0">
                <a:solidFill>
                  <a:srgbClr val="FF0000"/>
                </a:solidFill>
              </a:rPr>
              <a:t>Σύμβαση της UNESCO </a:t>
            </a:r>
            <a:r>
              <a:rPr lang="el-GR" sz="2000" b="1" dirty="0"/>
              <a:t>για τη Διαφύλαξη της Άυλης Πολιτιστικής Κληρονομιάς (2003), ορίζονται «οι πρακτικές, αναπαραστάσεις, εκφράσεις, γνώσεις και τεχνικές – καθώς και τα εργαλεία, αντικείμενα, χειροτεχνήματα και οι πολιτιστικοί χώροι που συνδέονται με αυτές και τις οποίες οι κοινότητες, οι ομάδες και, κατά περίπτωση, τα άτομα αναγνωρίζουν ότι αποτελεί μέρος της πολιτιστικής κληρονομιάς τους».</a:t>
            </a:r>
          </a:p>
          <a:p>
            <a:pPr marL="0" indent="0" algn="just">
              <a:buNone/>
            </a:pPr>
            <a:endParaRPr lang="en-US" sz="2000" b="1" dirty="0"/>
          </a:p>
          <a:p>
            <a:pPr algn="just"/>
            <a:r>
              <a:rPr lang="el-GR" sz="2000" b="1" dirty="0"/>
              <a:t>Τ</a:t>
            </a:r>
            <a:r>
              <a:rPr lang="el-GR" sz="2000" b="1" i="0" dirty="0">
                <a:effectLst/>
              </a:rPr>
              <a:t>ο </a:t>
            </a:r>
            <a:r>
              <a:rPr lang="el-GR" sz="2000" b="1" i="0" dirty="0">
                <a:solidFill>
                  <a:srgbClr val="FF0000"/>
                </a:solidFill>
                <a:effectLst/>
              </a:rPr>
              <a:t>2016</a:t>
            </a:r>
            <a:r>
              <a:rPr lang="el-GR" sz="2000" b="1" i="0" dirty="0">
                <a:effectLst/>
              </a:rPr>
              <a:t>, το </a:t>
            </a:r>
            <a:r>
              <a:rPr lang="el-GR" sz="2000" b="1" i="0" dirty="0">
                <a:solidFill>
                  <a:srgbClr val="FF0000"/>
                </a:solidFill>
                <a:effectLst/>
              </a:rPr>
              <a:t>κουκλοθέατρο</a:t>
            </a:r>
            <a:r>
              <a:rPr lang="el-GR" sz="2000" b="1" i="0" dirty="0">
                <a:effectLst/>
              </a:rPr>
              <a:t> στην Τσεχική Δημοκρατία αναγνωρίστηκε για την πλούσια ιστορία και τον πολιτισμό του με </a:t>
            </a:r>
            <a:r>
              <a:rPr lang="el-GR" sz="2000" b="1" i="0" dirty="0">
                <a:solidFill>
                  <a:srgbClr val="FF0000"/>
                </a:solidFill>
                <a:effectLst/>
              </a:rPr>
              <a:t>την προσθήκη του στον κατάλογο μοναδικών θησαυρών πολιτιστικής κληρονομιάς της UNESCO</a:t>
            </a:r>
            <a:r>
              <a:rPr lang="el-GR" sz="2000" b="1" i="0" dirty="0">
                <a:effectLst/>
              </a:rPr>
              <a:t>.</a:t>
            </a:r>
            <a:endParaRPr lang="el-GR" sz="2000" b="1" dirty="0"/>
          </a:p>
        </p:txBody>
      </p:sp>
      <p:pic>
        <p:nvPicPr>
          <p:cNvPr id="2050" name="Picture 2" descr="Pancreta - 'Αρθρα: Το κουκλοθέατρο στην Ευρώπη">
            <a:extLst>
              <a:ext uri="{FF2B5EF4-FFF2-40B4-BE49-F238E27FC236}">
                <a16:creationId xmlns:a16="http://schemas.microsoft.com/office/drawing/2014/main" id="{F1ACBA41-19FA-2AB1-7653-F5FB741E27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3" r="56263"/>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447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8BD4EFB-BEA3-D92B-46D1-9CEBD06D9AA9}"/>
              </a:ext>
            </a:extLst>
          </p:cNvPr>
          <p:cNvSpPr>
            <a:spLocks noGrp="1"/>
          </p:cNvSpPr>
          <p:nvPr>
            <p:ph idx="1"/>
          </p:nvPr>
        </p:nvSpPr>
        <p:spPr>
          <a:xfrm>
            <a:off x="363984" y="1377388"/>
            <a:ext cx="5732016" cy="5280588"/>
          </a:xfrm>
        </p:spPr>
        <p:txBody>
          <a:bodyPr>
            <a:noAutofit/>
          </a:bodyPr>
          <a:lstStyle/>
          <a:p>
            <a:pPr algn="just">
              <a:defRPr/>
            </a:pPr>
            <a:endParaRPr lang="en-US" sz="2000" b="1" dirty="0">
              <a:solidFill>
                <a:srgbClr val="002060"/>
              </a:solidFill>
              <a:latin typeface="Georgia Pro Cond Light" panose="02040306050405020303" pitchFamily="18" charset="0"/>
            </a:endParaRPr>
          </a:p>
          <a:p>
            <a:pPr algn="just">
              <a:defRPr/>
            </a:pPr>
            <a:r>
              <a:rPr lang="el-GR" sz="2000" b="1" dirty="0" err="1">
                <a:solidFill>
                  <a:srgbClr val="002060"/>
                </a:solidFill>
                <a:latin typeface="Georgia Pro Cond Light" panose="02040306050405020303" pitchFamily="18" charset="0"/>
              </a:rPr>
              <a:t>According</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to</a:t>
            </a:r>
            <a:r>
              <a:rPr lang="el-GR" sz="2000" b="1" dirty="0">
                <a:solidFill>
                  <a:srgbClr val="002060"/>
                </a:solidFill>
                <a:latin typeface="Georgia Pro Cond Light" panose="02040306050405020303" pitchFamily="18" charset="0"/>
              </a:rPr>
              <a:t> the UNESCO Convention for the </a:t>
            </a:r>
            <a:r>
              <a:rPr lang="el-GR" sz="2000" b="1" dirty="0" err="1">
                <a:solidFill>
                  <a:srgbClr val="002060"/>
                </a:solidFill>
                <a:latin typeface="Georgia Pro Cond Light" panose="02040306050405020303" pitchFamily="18" charset="0"/>
              </a:rPr>
              <a:t>Safeguarding</a:t>
            </a:r>
            <a:r>
              <a:rPr lang="el-GR" sz="2000" b="1" dirty="0">
                <a:solidFill>
                  <a:srgbClr val="002060"/>
                </a:solidFill>
                <a:latin typeface="Georgia Pro Cond Light" panose="02040306050405020303" pitchFamily="18" charset="0"/>
              </a:rPr>
              <a:t> of the </a:t>
            </a:r>
            <a:r>
              <a:rPr lang="el-GR" sz="2000" b="1" dirty="0" err="1">
                <a:solidFill>
                  <a:srgbClr val="002060"/>
                </a:solidFill>
                <a:latin typeface="Georgia Pro Cond Light" panose="02040306050405020303" pitchFamily="18" charset="0"/>
              </a:rPr>
              <a:t>Intangible</a:t>
            </a:r>
            <a:r>
              <a:rPr lang="el-GR" sz="2000" b="1" dirty="0">
                <a:solidFill>
                  <a:srgbClr val="002060"/>
                </a:solidFill>
                <a:latin typeface="Georgia Pro Cond Light" panose="02040306050405020303" pitchFamily="18" charset="0"/>
              </a:rPr>
              <a:t> Cultural </a:t>
            </a:r>
            <a:r>
              <a:rPr lang="el-GR" sz="2000" b="1" dirty="0" err="1">
                <a:solidFill>
                  <a:srgbClr val="002060"/>
                </a:solidFill>
                <a:latin typeface="Georgia Pro Cond Light" panose="02040306050405020303" pitchFamily="18" charset="0"/>
              </a:rPr>
              <a:t>Heritage</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it</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is</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defined</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as</a:t>
            </a:r>
            <a:r>
              <a:rPr lang="el-GR" sz="2000" b="1" dirty="0">
                <a:solidFill>
                  <a:srgbClr val="002060"/>
                </a:solidFill>
                <a:latin typeface="Georgia Pro Cond Light" panose="02040306050405020303" pitchFamily="18" charset="0"/>
              </a:rPr>
              <a:t> “the </a:t>
            </a:r>
            <a:r>
              <a:rPr lang="el-GR" sz="2000" b="1" dirty="0" err="1">
                <a:solidFill>
                  <a:srgbClr val="002060"/>
                </a:solidFill>
                <a:latin typeface="Georgia Pro Cond Light" panose="02040306050405020303" pitchFamily="18" charset="0"/>
              </a:rPr>
              <a:t>practices</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representations</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expressions</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knowledge</a:t>
            </a:r>
            <a:r>
              <a:rPr lang="el-GR" sz="2000" b="1" dirty="0">
                <a:solidFill>
                  <a:srgbClr val="002060"/>
                </a:solidFill>
                <a:latin typeface="Georgia Pro Cond Light" panose="02040306050405020303" pitchFamily="18" charset="0"/>
              </a:rPr>
              <a:t> and </a:t>
            </a:r>
            <a:r>
              <a:rPr lang="el-GR" sz="2000" b="1" dirty="0" err="1">
                <a:solidFill>
                  <a:srgbClr val="002060"/>
                </a:solidFill>
                <a:latin typeface="Georgia Pro Cond Light" panose="02040306050405020303" pitchFamily="18" charset="0"/>
              </a:rPr>
              <a:t>techniques</a:t>
            </a:r>
            <a:r>
              <a:rPr lang="el-GR" sz="2000" b="1" dirty="0">
                <a:solidFill>
                  <a:srgbClr val="002060"/>
                </a:solidFill>
                <a:latin typeface="Georgia Pro Cond Light" panose="02040306050405020303" pitchFamily="18" charset="0"/>
              </a:rPr>
              <a:t> – </a:t>
            </a:r>
            <a:r>
              <a:rPr lang="el-GR" sz="2000" b="1" dirty="0" err="1">
                <a:solidFill>
                  <a:srgbClr val="002060"/>
                </a:solidFill>
                <a:latin typeface="Georgia Pro Cond Light" panose="02040306050405020303" pitchFamily="18" charset="0"/>
              </a:rPr>
              <a:t>as</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well</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as</a:t>
            </a:r>
            <a:r>
              <a:rPr lang="el-GR" sz="2000" b="1" dirty="0">
                <a:solidFill>
                  <a:srgbClr val="002060"/>
                </a:solidFill>
                <a:latin typeface="Georgia Pro Cond Light" panose="02040306050405020303" pitchFamily="18" charset="0"/>
              </a:rPr>
              <a:t> the </a:t>
            </a:r>
            <a:r>
              <a:rPr lang="el-GR" sz="2000" b="1" dirty="0" err="1">
                <a:solidFill>
                  <a:srgbClr val="002060"/>
                </a:solidFill>
                <a:latin typeface="Georgia Pro Cond Light" panose="02040306050405020303" pitchFamily="18" charset="0"/>
              </a:rPr>
              <a:t>tools</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objects</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crafts</a:t>
            </a:r>
            <a:r>
              <a:rPr lang="el-GR" sz="2000" b="1" dirty="0">
                <a:solidFill>
                  <a:srgbClr val="002060"/>
                </a:solidFill>
                <a:latin typeface="Georgia Pro Cond Light" panose="02040306050405020303" pitchFamily="18" charset="0"/>
              </a:rPr>
              <a:t> and the </a:t>
            </a:r>
            <a:r>
              <a:rPr lang="el-GR" sz="2000" b="1" dirty="0" err="1">
                <a:solidFill>
                  <a:srgbClr val="002060"/>
                </a:solidFill>
                <a:latin typeface="Georgia Pro Cond Light" panose="02040306050405020303" pitchFamily="18" charset="0"/>
              </a:rPr>
              <a:t>cultural</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sites</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associated</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with</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them</a:t>
            </a:r>
            <a:r>
              <a:rPr lang="el-GR" sz="2000" b="1" dirty="0">
                <a:solidFill>
                  <a:srgbClr val="002060"/>
                </a:solidFill>
                <a:latin typeface="Georgia Pro Cond Light" panose="02040306050405020303" pitchFamily="18" charset="0"/>
              </a:rPr>
              <a:t> and </a:t>
            </a:r>
            <a:r>
              <a:rPr lang="el-GR" sz="2000" b="1" dirty="0" err="1">
                <a:solidFill>
                  <a:srgbClr val="002060"/>
                </a:solidFill>
                <a:latin typeface="Georgia Pro Cond Light" panose="02040306050405020303" pitchFamily="18" charset="0"/>
              </a:rPr>
              <a:t>which</a:t>
            </a:r>
            <a:r>
              <a:rPr lang="el-GR" sz="2000" b="1" dirty="0">
                <a:solidFill>
                  <a:srgbClr val="002060"/>
                </a:solidFill>
                <a:latin typeface="Georgia Pro Cond Light" panose="02040306050405020303" pitchFamily="18" charset="0"/>
              </a:rPr>
              <a:t> the </a:t>
            </a:r>
            <a:r>
              <a:rPr lang="el-GR" sz="2000" b="1" dirty="0" err="1">
                <a:solidFill>
                  <a:srgbClr val="002060"/>
                </a:solidFill>
                <a:latin typeface="Georgia Pro Cond Light" panose="02040306050405020303" pitchFamily="18" charset="0"/>
              </a:rPr>
              <a:t>communities</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groups</a:t>
            </a:r>
            <a:r>
              <a:rPr lang="el-GR" sz="2000" b="1" dirty="0">
                <a:solidFill>
                  <a:srgbClr val="002060"/>
                </a:solidFill>
                <a:latin typeface="Georgia Pro Cond Light" panose="02040306050405020303" pitchFamily="18" charset="0"/>
              </a:rPr>
              <a:t> and, </a:t>
            </a:r>
            <a:r>
              <a:rPr lang="el-GR" sz="2000" b="1" dirty="0" err="1">
                <a:solidFill>
                  <a:srgbClr val="002060"/>
                </a:solidFill>
                <a:latin typeface="Georgia Pro Cond Light" panose="02040306050405020303" pitchFamily="18" charset="0"/>
              </a:rPr>
              <a:t>where</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applicable</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individuals</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recognize</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that</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it</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is</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part</a:t>
            </a:r>
            <a:r>
              <a:rPr lang="el-GR" sz="2000" b="1" dirty="0">
                <a:solidFill>
                  <a:srgbClr val="002060"/>
                </a:solidFill>
                <a:latin typeface="Georgia Pro Cond Light" panose="02040306050405020303" pitchFamily="18" charset="0"/>
              </a:rPr>
              <a:t> of </a:t>
            </a:r>
            <a:r>
              <a:rPr lang="el-GR" sz="2000" b="1" dirty="0" err="1">
                <a:solidFill>
                  <a:srgbClr val="002060"/>
                </a:solidFill>
                <a:latin typeface="Georgia Pro Cond Light" panose="02040306050405020303" pitchFamily="18" charset="0"/>
              </a:rPr>
              <a:t>their</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cultural</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heritage</a:t>
            </a:r>
            <a:r>
              <a:rPr lang="el-GR" sz="2000" b="1" dirty="0">
                <a:solidFill>
                  <a:srgbClr val="002060"/>
                </a:solidFill>
                <a:latin typeface="Georgia Pro Cond Light" panose="02040306050405020303" pitchFamily="18" charset="0"/>
              </a:rPr>
              <a:t>’.</a:t>
            </a:r>
            <a:endParaRPr lang="en-US" sz="2000" b="1" dirty="0">
              <a:solidFill>
                <a:srgbClr val="002060"/>
              </a:solidFill>
              <a:latin typeface="Georgia Pro Cond Light" panose="02040306050405020303" pitchFamily="18" charset="0"/>
            </a:endParaRPr>
          </a:p>
          <a:p>
            <a:pPr marL="0" indent="0" algn="just">
              <a:buNone/>
              <a:defRPr/>
            </a:pPr>
            <a:endParaRPr lang="el-GR" sz="2000" b="1" dirty="0">
              <a:solidFill>
                <a:srgbClr val="002060"/>
              </a:solidFill>
              <a:latin typeface="Georgia Pro Cond Light" panose="02040306050405020303" pitchFamily="18" charset="0"/>
            </a:endParaRPr>
          </a:p>
          <a:p>
            <a:pPr algn="just">
              <a:defRPr/>
            </a:pPr>
            <a:r>
              <a:rPr lang="el-GR" sz="2000" b="1" dirty="0">
                <a:solidFill>
                  <a:srgbClr val="002060"/>
                </a:solidFill>
                <a:latin typeface="Georgia Pro Cond Light" panose="02040306050405020303" pitchFamily="18" charset="0"/>
              </a:rPr>
              <a:t>In 2016, </a:t>
            </a:r>
            <a:r>
              <a:rPr lang="el-GR" sz="2000" b="1" dirty="0" err="1">
                <a:solidFill>
                  <a:srgbClr val="002060"/>
                </a:solidFill>
                <a:latin typeface="Georgia Pro Cond Light" panose="02040306050405020303" pitchFamily="18" charset="0"/>
              </a:rPr>
              <a:t>puppet</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theater</a:t>
            </a:r>
            <a:r>
              <a:rPr lang="el-GR" sz="2000" b="1" dirty="0">
                <a:solidFill>
                  <a:srgbClr val="002060"/>
                </a:solidFill>
                <a:latin typeface="Georgia Pro Cond Light" panose="02040306050405020303" pitchFamily="18" charset="0"/>
              </a:rPr>
              <a:t> in the </a:t>
            </a:r>
            <a:r>
              <a:rPr lang="el-GR" sz="2000" b="1" dirty="0" err="1">
                <a:solidFill>
                  <a:srgbClr val="002060"/>
                </a:solidFill>
                <a:latin typeface="Georgia Pro Cond Light" panose="02040306050405020303" pitchFamily="18" charset="0"/>
              </a:rPr>
              <a:t>Czech</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Republic</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was</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recognized</a:t>
            </a:r>
            <a:r>
              <a:rPr lang="el-GR" sz="2000" b="1" dirty="0">
                <a:solidFill>
                  <a:srgbClr val="002060"/>
                </a:solidFill>
                <a:latin typeface="Georgia Pro Cond Light" panose="02040306050405020303" pitchFamily="18" charset="0"/>
              </a:rPr>
              <a:t> for </a:t>
            </a:r>
            <a:r>
              <a:rPr lang="el-GR" sz="2000" b="1" dirty="0" err="1">
                <a:solidFill>
                  <a:srgbClr val="002060"/>
                </a:solidFill>
                <a:latin typeface="Georgia Pro Cond Light" panose="02040306050405020303" pitchFamily="18" charset="0"/>
              </a:rPr>
              <a:t>its</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rich</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history</a:t>
            </a:r>
            <a:r>
              <a:rPr lang="el-GR" sz="2000" b="1" dirty="0">
                <a:solidFill>
                  <a:srgbClr val="002060"/>
                </a:solidFill>
                <a:latin typeface="Georgia Pro Cond Light" panose="02040306050405020303" pitchFamily="18" charset="0"/>
              </a:rPr>
              <a:t> and </a:t>
            </a:r>
            <a:r>
              <a:rPr lang="el-GR" sz="2000" b="1" dirty="0" err="1">
                <a:solidFill>
                  <a:srgbClr val="002060"/>
                </a:solidFill>
                <a:latin typeface="Georgia Pro Cond Light" panose="02040306050405020303" pitchFamily="18" charset="0"/>
              </a:rPr>
              <a:t>culture</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by</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being</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added</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to</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UNESCO's</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list</a:t>
            </a:r>
            <a:r>
              <a:rPr lang="el-GR" sz="2000" b="1" dirty="0">
                <a:solidFill>
                  <a:srgbClr val="002060"/>
                </a:solidFill>
                <a:latin typeface="Georgia Pro Cond Light" panose="02040306050405020303" pitchFamily="18" charset="0"/>
              </a:rPr>
              <a:t> of </a:t>
            </a:r>
            <a:r>
              <a:rPr lang="el-GR" sz="2000" b="1" dirty="0" err="1">
                <a:solidFill>
                  <a:srgbClr val="002060"/>
                </a:solidFill>
                <a:latin typeface="Georgia Pro Cond Light" panose="02040306050405020303" pitchFamily="18" charset="0"/>
              </a:rPr>
              <a:t>unique</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cultural</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heritage</a:t>
            </a:r>
            <a:r>
              <a:rPr lang="el-GR" sz="2000" b="1" dirty="0">
                <a:solidFill>
                  <a:srgbClr val="002060"/>
                </a:solidFill>
                <a:latin typeface="Georgia Pro Cond Light" panose="02040306050405020303" pitchFamily="18" charset="0"/>
              </a:rPr>
              <a:t> </a:t>
            </a:r>
            <a:r>
              <a:rPr lang="el-GR" sz="2000" b="1" dirty="0" err="1">
                <a:solidFill>
                  <a:srgbClr val="002060"/>
                </a:solidFill>
                <a:latin typeface="Georgia Pro Cond Light" panose="02040306050405020303" pitchFamily="18" charset="0"/>
              </a:rPr>
              <a:t>treasures</a:t>
            </a:r>
            <a:r>
              <a:rPr lang="el-GR" sz="2000" b="1" dirty="0">
                <a:solidFill>
                  <a:srgbClr val="002060"/>
                </a:solidFill>
                <a:latin typeface="Georgia Pro Cond Light" panose="02040306050405020303" pitchFamily="18" charset="0"/>
              </a:rPr>
              <a:t>.</a:t>
            </a:r>
          </a:p>
        </p:txBody>
      </p:sp>
      <p:pic>
        <p:nvPicPr>
          <p:cNvPr id="2050" name="Picture 2" descr="Pancreta - 'Αρθρα: Το κουκλοθέατρο στην Ευρώπη">
            <a:extLst>
              <a:ext uri="{FF2B5EF4-FFF2-40B4-BE49-F238E27FC236}">
                <a16:creationId xmlns:a16="http://schemas.microsoft.com/office/drawing/2014/main" id="{F1ACBA41-19FA-2AB1-7653-F5FB741E27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3" r="56263"/>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4" name="Τίτλος 1">
            <a:extLst>
              <a:ext uri="{FF2B5EF4-FFF2-40B4-BE49-F238E27FC236}">
                <a16:creationId xmlns:a16="http://schemas.microsoft.com/office/drawing/2014/main" id="{04EE32F2-A523-6F43-86F3-02D35B7FF8BB}"/>
              </a:ext>
            </a:extLst>
          </p:cNvPr>
          <p:cNvSpPr>
            <a:spLocks noGrp="1"/>
          </p:cNvSpPr>
          <p:nvPr>
            <p:ph type="title"/>
          </p:nvPr>
        </p:nvSpPr>
        <p:spPr>
          <a:xfrm>
            <a:off x="838200" y="365125"/>
            <a:ext cx="5251450" cy="906463"/>
          </a:xfrm>
        </p:spPr>
        <p:txBody>
          <a:bodyPr rtlCol="0">
            <a:normAutofit fontScale="90000"/>
          </a:bodyPr>
          <a:lstStyle/>
          <a:p>
            <a:pPr algn="ctr" eaLnBrk="1" fontAlgn="auto" hangingPunct="1">
              <a:spcAft>
                <a:spcPts val="0"/>
              </a:spcAft>
              <a:defRPr/>
            </a:pPr>
            <a:r>
              <a:rPr lang="el-GR" b="1" dirty="0" err="1">
                <a:solidFill>
                  <a:srgbClr val="002060"/>
                </a:solidFill>
                <a:latin typeface="Georgia Pro Cond Light" panose="02040306050405020303" pitchFamily="18" charset="0"/>
              </a:rPr>
              <a:t>Intangible</a:t>
            </a:r>
            <a:r>
              <a:rPr lang="el-GR" b="1" dirty="0">
                <a:solidFill>
                  <a:srgbClr val="002060"/>
                </a:solidFill>
                <a:latin typeface="Georgia Pro Cond Light" panose="02040306050405020303" pitchFamily="18" charset="0"/>
              </a:rPr>
              <a:t> Cultural </a:t>
            </a:r>
            <a:r>
              <a:rPr lang="el-GR" b="1" dirty="0" err="1">
                <a:solidFill>
                  <a:srgbClr val="002060"/>
                </a:solidFill>
                <a:latin typeface="Georgia Pro Cond Light" panose="02040306050405020303" pitchFamily="18" charset="0"/>
              </a:rPr>
              <a:t>Heritage</a:t>
            </a:r>
            <a:endParaRPr lang="el-GR" b="1" dirty="0">
              <a:solidFill>
                <a:srgbClr val="FF0000"/>
              </a:solidFill>
              <a:effectLst>
                <a:outerShdw blurRad="38100" dist="38100" dir="2700000" algn="tl">
                  <a:srgbClr val="000000">
                    <a:alpha val="43137"/>
                  </a:srgbClr>
                </a:outerShdw>
              </a:effectLst>
              <a:latin typeface="Georgia Pro Light" pitchFamily="18" charset="0"/>
            </a:endParaRPr>
          </a:p>
        </p:txBody>
      </p:sp>
    </p:spTree>
    <p:extLst>
      <p:ext uri="{BB962C8B-B14F-4D97-AF65-F5344CB8AC3E}">
        <p14:creationId xmlns:p14="http://schemas.microsoft.com/office/powerpoint/2010/main" val="258437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B4520BA1-1353-6F08-38D2-627D740F0C56}"/>
              </a:ext>
            </a:extLst>
          </p:cNvPr>
          <p:cNvSpPr>
            <a:spLocks noGrp="1"/>
          </p:cNvSpPr>
          <p:nvPr>
            <p:ph type="subTitle" idx="1"/>
          </p:nvPr>
        </p:nvSpPr>
        <p:spPr>
          <a:xfrm>
            <a:off x="6194715" y="598720"/>
            <a:ext cx="5334931" cy="5426691"/>
          </a:xfrm>
        </p:spPr>
        <p:txBody>
          <a:bodyPr>
            <a:normAutofit/>
          </a:bodyPr>
          <a:lstStyle/>
          <a:p>
            <a:r>
              <a:rPr lang="el-GR" sz="2800" b="1" u="sng" dirty="0">
                <a:solidFill>
                  <a:srgbClr val="FF0000"/>
                </a:solidFill>
                <a:effectLst>
                  <a:outerShdw blurRad="38100" dist="38100" dir="2700000" algn="tl">
                    <a:srgbClr val="000000">
                      <a:alpha val="43137"/>
                    </a:srgbClr>
                  </a:outerShdw>
                </a:effectLst>
              </a:rPr>
              <a:t>Η ΙΣΤΟΡΙΑ ΤΟΥ </a:t>
            </a:r>
          </a:p>
          <a:p>
            <a:endParaRPr lang="en-US" sz="2800" b="1" dirty="0"/>
          </a:p>
          <a:p>
            <a:r>
              <a:rPr lang="el-GR" sz="2800" b="1" dirty="0"/>
              <a:t>Οι αρχές του κουκλοθεάτρου μπορούν να ανιχνευθούν σε </a:t>
            </a:r>
            <a:r>
              <a:rPr lang="el-GR" sz="2800" b="1" dirty="0">
                <a:solidFill>
                  <a:srgbClr val="FF0000"/>
                </a:solidFill>
              </a:rPr>
              <a:t>αρχαίες πολιτισμικές παραδόσεις, της Αιγύπτου, της Ελλάδας και της Κίνας</a:t>
            </a:r>
            <a:r>
              <a:rPr lang="el-GR" sz="2800" b="1" dirty="0"/>
              <a:t>. Σε αυτούς τους αρχαίους πολιτισμούς, οι κούκλες χρησιμοποιούνταν για </a:t>
            </a:r>
            <a:r>
              <a:rPr lang="el-GR" sz="2800" b="1" dirty="0">
                <a:solidFill>
                  <a:srgbClr val="FF0000"/>
                </a:solidFill>
              </a:rPr>
              <a:t>θρησκευτικές τελετές, αφήγηση ιστοριών και ακόμα ως μέσο επικοινωνίας</a:t>
            </a:r>
            <a:r>
              <a:rPr lang="el-GR" sz="2800" b="1" dirty="0"/>
              <a:t>.</a:t>
            </a:r>
          </a:p>
        </p:txBody>
      </p:sp>
      <p:sp>
        <p:nvSpPr>
          <p:cNvPr id="20" name="Freeform: Shape 19">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4" name="Picture 3">
            <a:extLst>
              <a:ext uri="{FF2B5EF4-FFF2-40B4-BE49-F238E27FC236}">
                <a16:creationId xmlns:a16="http://schemas.microsoft.com/office/drawing/2014/main" id="{6F0F9F75-8629-14F2-1E84-7CB4F2B3DBFD}"/>
              </a:ext>
            </a:extLst>
          </p:cNvPr>
          <p:cNvPicPr>
            <a:picLocks noChangeAspect="1"/>
          </p:cNvPicPr>
          <p:nvPr/>
        </p:nvPicPr>
        <p:blipFill rotWithShape="1">
          <a:blip r:embed="rId2"/>
          <a:srcRect l="4468" r="4466" b="-2"/>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30" name="Freeform: Shape 29">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15159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4520BA1-1353-6F08-38D2-627D740F0C56}"/>
              </a:ext>
            </a:extLst>
          </p:cNvPr>
          <p:cNvSpPr>
            <a:spLocks noGrp="1"/>
          </p:cNvSpPr>
          <p:nvPr>
            <p:ph type="subTitle" idx="1"/>
          </p:nvPr>
        </p:nvSpPr>
        <p:spPr>
          <a:xfrm>
            <a:off x="6194715" y="598720"/>
            <a:ext cx="5334931" cy="5426691"/>
          </a:xfrm>
        </p:spPr>
        <p:txBody>
          <a:bodyPr>
            <a:normAutofit/>
          </a:bodyPr>
          <a:lstStyle/>
          <a:p>
            <a:r>
              <a:rPr lang="en-US" altLang="el-GR" sz="3600" b="1" u="sng" dirty="0">
                <a:solidFill>
                  <a:srgbClr val="FF0000"/>
                </a:solidFill>
              </a:rPr>
              <a:t>THE HISTORY</a:t>
            </a:r>
          </a:p>
          <a:p>
            <a:pPr algn="just"/>
            <a:endParaRPr lang="en-US" altLang="el-GR" sz="2800" b="1" dirty="0">
              <a:solidFill>
                <a:srgbClr val="002060"/>
              </a:solidFill>
            </a:endParaRPr>
          </a:p>
          <a:p>
            <a:pPr algn="just"/>
            <a:r>
              <a:rPr lang="en-US" altLang="el-GR" dirty="0">
                <a:solidFill>
                  <a:srgbClr val="002060"/>
                </a:solidFill>
              </a:rPr>
              <a:t>The origins of puppetry can be traced back to ancient cultural traditions of Egypt, Greece and China. In these ancient cultures, puppets were used for religious ceremonies, storytelling and even as a means of communication</a:t>
            </a:r>
            <a:endParaRPr lang="el-GR" altLang="el-GR" dirty="0">
              <a:solidFill>
                <a:srgbClr val="002060"/>
              </a:solidFill>
            </a:endParaRPr>
          </a:p>
          <a:p>
            <a:endParaRPr lang="el-GR" sz="2800" b="1" dirty="0"/>
          </a:p>
        </p:txBody>
      </p:sp>
      <p:pic>
        <p:nvPicPr>
          <p:cNvPr id="4" name="Picture 3">
            <a:extLst>
              <a:ext uri="{FF2B5EF4-FFF2-40B4-BE49-F238E27FC236}">
                <a16:creationId xmlns:a16="http://schemas.microsoft.com/office/drawing/2014/main" id="{6F0F9F75-8629-14F2-1E84-7CB4F2B3DBFD}"/>
              </a:ext>
            </a:extLst>
          </p:cNvPr>
          <p:cNvPicPr>
            <a:picLocks noChangeAspect="1"/>
          </p:cNvPicPr>
          <p:nvPr/>
        </p:nvPicPr>
        <p:blipFill rotWithShape="1">
          <a:blip r:embed="rId2"/>
          <a:srcRect l="4468" r="4466" b="-2"/>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229249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4610</TotalTime>
  <Words>2447</Words>
  <Application>Microsoft Office PowerPoint</Application>
  <PresentationFormat>Ευρεία οθόνη</PresentationFormat>
  <Paragraphs>188</Paragraphs>
  <Slides>57</Slides>
  <Notes>4</Notes>
  <HiddenSlides>0</HiddenSlides>
  <MMClips>2</MMClips>
  <ScaleCrop>false</ScaleCrop>
  <HeadingPairs>
    <vt:vector size="6" baseType="variant">
      <vt:variant>
        <vt:lpstr>Γραμματοσειρές που χρησιμοποιούνται</vt:lpstr>
      </vt:variant>
      <vt:variant>
        <vt:i4>16</vt:i4>
      </vt:variant>
      <vt:variant>
        <vt:lpstr>Θέμα</vt:lpstr>
      </vt:variant>
      <vt:variant>
        <vt:i4>1</vt:i4>
      </vt:variant>
      <vt:variant>
        <vt:lpstr>Τίτλοι διαφανειών</vt:lpstr>
      </vt:variant>
      <vt:variant>
        <vt:i4>57</vt:i4>
      </vt:variant>
    </vt:vector>
  </HeadingPairs>
  <TitlesOfParts>
    <vt:vector size="74" baseType="lpstr">
      <vt:lpstr>Meiryo</vt:lpstr>
      <vt:lpstr>Arial</vt:lpstr>
      <vt:lpstr>Avenir Next LT Pro</vt:lpstr>
      <vt:lpstr>Calibri</vt:lpstr>
      <vt:lpstr>Calibri Light</vt:lpstr>
      <vt:lpstr>Candara Light</vt:lpstr>
      <vt:lpstr>Catamaran</vt:lpstr>
      <vt:lpstr>Comic Sans MS</vt:lpstr>
      <vt:lpstr>Georgia Pro Cond Light</vt:lpstr>
      <vt:lpstr>Georgia Pro Light</vt:lpstr>
      <vt:lpstr>inherit</vt:lpstr>
      <vt:lpstr>Open Sans</vt:lpstr>
      <vt:lpstr>Rammetto One</vt:lpstr>
      <vt:lpstr>source sans pro</vt:lpstr>
      <vt:lpstr>Symbol</vt:lpstr>
      <vt:lpstr>Wingdings</vt:lpstr>
      <vt:lpstr>Θέμα του Office</vt:lpstr>
      <vt:lpstr>   </vt:lpstr>
      <vt:lpstr>   </vt:lpstr>
      <vt:lpstr>Παρουσίαση του PowerPoint</vt:lpstr>
      <vt:lpstr>«A doll connects the world. The puppet show - a globallanguage part of Intangible Cultural Heritage.» </vt:lpstr>
      <vt:lpstr>Παρουσίαση του PowerPoint</vt:lpstr>
      <vt:lpstr>ΑΥΛΗ ΠΟΛΙΤΙΣΤΙΚΗ ΚΛΗΡΟΝΟΜΙΑ</vt:lpstr>
      <vt:lpstr>Intangible Cultural Heritage</vt:lpstr>
      <vt:lpstr>Παρουσίαση του PowerPoint</vt:lpstr>
      <vt:lpstr>Παρουσίαση του PowerPoint</vt:lpstr>
      <vt:lpstr>Το Κουκλοθέατρο στην Αρχαία Ελλάδα </vt:lpstr>
      <vt:lpstr>The puppet theater in Ancient Greece </vt:lpstr>
      <vt:lpstr>ΤΟ ΚΟΥΚΛΟΘΕΑΤΡΟ ΣΤΟΝ ΚΟΣΜΟ</vt:lpstr>
      <vt:lpstr> PUPPET THEATRE AROUND THE WORLD </vt:lpstr>
      <vt:lpstr>Η χρήση της Αφρικανικής Μαριονέτας </vt:lpstr>
      <vt:lpstr>The use of the African puppet </vt:lpstr>
      <vt:lpstr>ΤΟ ΚΟΥΚΛΟΘΕΑΤΡΟ ΣΤΗΝ ΑΣΙΑ</vt:lpstr>
      <vt:lpstr>PUPPET THEATRE IN ASIA   Japanese puppetry began in Osaka in the early 17th century and was named after a puppeteer. The puppets are over one meter tall, have elaborate hairstyles and wear brilliant outfits. Each puppet is played by three puppeteers who must be perfectly coordinated so that their puppet performs its movements precisely. </vt:lpstr>
      <vt:lpstr>ΚΟΥΚΛΟΘΕΑΤΡΟ ΣΤΗΝ ΕΥΡΩΠΗ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Βασικοί Τύποι Κούκλας</vt:lpstr>
      <vt:lpstr> BASIC PUPPET TYPES glove puppet, marotte, marionette, direct movement puppet, finger puppet, shadow theater figures, big puppets, street theater, theater of objects   </vt:lpstr>
      <vt:lpstr>Γαντόκουκλα</vt:lpstr>
      <vt:lpstr>Glove puppet  </vt:lpstr>
      <vt:lpstr>Κούκλα ράβδου (μαρότα)</vt:lpstr>
      <vt:lpstr>   Marotte </vt:lpstr>
      <vt:lpstr>Δαχτυλόκουκλα</vt:lpstr>
      <vt:lpstr>                Finger puppet </vt:lpstr>
      <vt:lpstr>Μαριονέτα</vt:lpstr>
      <vt:lpstr> Marionette </vt:lpstr>
      <vt:lpstr>Κούκλα άμεσης κίνησης ή τραπεζιού</vt:lpstr>
      <vt:lpstr>Παρουσίαση του PowerPoint</vt:lpstr>
      <vt:lpstr>Φιγούρες θεάτρου σκιών</vt:lpstr>
      <vt:lpstr> SHADOW THEATRE FIGURES </vt:lpstr>
      <vt:lpstr>Μεγάλες κούκλες</vt:lpstr>
      <vt:lpstr>LARGE PUPPET </vt:lpstr>
      <vt:lpstr>Με ποια υλικά μπορούμε να φτιάξουμε μαριονέτες;</vt:lpstr>
      <vt:lpstr>What materials can we use to make puppets? </vt:lpstr>
      <vt:lpstr>Σύμβολα και συμβολισμοί στο κουκλοθέατρο</vt:lpstr>
      <vt:lpstr>SYMBOLS IN PUPPET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ΜΑΤΘΑΙΟΥ ΣΜΑΡΑΓΔΑ</dc:creator>
  <cp:lastModifiedBy>kontogiannis stergios</cp:lastModifiedBy>
  <cp:revision>33</cp:revision>
  <dcterms:created xsi:type="dcterms:W3CDTF">2023-12-12T12:24:52Z</dcterms:created>
  <dcterms:modified xsi:type="dcterms:W3CDTF">2024-01-19T10:25:51Z</dcterms:modified>
</cp:coreProperties>
</file>