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8" r:id="rId4"/>
    <p:sldId id="258" r:id="rId5"/>
    <p:sldId id="262" r:id="rId6"/>
    <p:sldId id="264" r:id="rId7"/>
    <p:sldId id="265" r:id="rId8"/>
    <p:sldId id="260" r:id="rId9"/>
    <p:sldId id="263" r:id="rId10"/>
    <p:sldId id="267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30" d="100"/>
          <a:sy n="30" d="100"/>
        </p:scale>
        <p:origin x="1099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3BD6BB-7351-412B-A0AA-3772EA4D74C9}" type="doc">
      <dgm:prSet loTypeId="urn:microsoft.com/office/officeart/2005/8/layout/vList2" loCatId="list" qsTypeId="urn:microsoft.com/office/officeart/2005/8/quickstyle/simple2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297D664B-FBC5-416C-94E1-43D1E4C20BD3}">
      <dgm:prSet/>
      <dgm:spPr/>
      <dgm:t>
        <a:bodyPr/>
        <a:lstStyle/>
        <a:p>
          <a:r>
            <a:rPr lang="el-GR"/>
            <a:t>ΑΥΤΟΕΙΚΟΝΑ</a:t>
          </a:r>
          <a:endParaRPr lang="en-US"/>
        </a:p>
      </dgm:t>
    </dgm:pt>
    <dgm:pt modelId="{59524160-0EE1-4C0B-94A8-B28C1E746CED}" type="parTrans" cxnId="{943235FC-16AB-4D01-98A3-C4E54963801E}">
      <dgm:prSet/>
      <dgm:spPr/>
      <dgm:t>
        <a:bodyPr/>
        <a:lstStyle/>
        <a:p>
          <a:endParaRPr lang="en-US"/>
        </a:p>
      </dgm:t>
    </dgm:pt>
    <dgm:pt modelId="{E8BD91FC-22F0-4848-9A90-06311A4956F0}" type="sibTrans" cxnId="{943235FC-16AB-4D01-98A3-C4E54963801E}">
      <dgm:prSet/>
      <dgm:spPr/>
      <dgm:t>
        <a:bodyPr/>
        <a:lstStyle/>
        <a:p>
          <a:endParaRPr lang="en-US"/>
        </a:p>
      </dgm:t>
    </dgm:pt>
    <dgm:pt modelId="{21A3417E-869B-4182-951E-C927D2877B1C}">
      <dgm:prSet/>
      <dgm:spPr/>
      <dgm:t>
        <a:bodyPr/>
        <a:lstStyle/>
        <a:p>
          <a:r>
            <a:rPr lang="el-GR"/>
            <a:t>ΑΥΤΟΕΚΤΙΜΗΣΗ</a:t>
          </a:r>
          <a:endParaRPr lang="en-US"/>
        </a:p>
      </dgm:t>
    </dgm:pt>
    <dgm:pt modelId="{52220DA8-3C8F-41BC-B24C-E1B9C935489F}" type="parTrans" cxnId="{924ED7A5-6F9D-4A0A-89A1-119E4D257023}">
      <dgm:prSet/>
      <dgm:spPr/>
      <dgm:t>
        <a:bodyPr/>
        <a:lstStyle/>
        <a:p>
          <a:endParaRPr lang="en-US"/>
        </a:p>
      </dgm:t>
    </dgm:pt>
    <dgm:pt modelId="{6BAC9B11-B097-4EEE-8112-86610855BA0C}" type="sibTrans" cxnId="{924ED7A5-6F9D-4A0A-89A1-119E4D257023}">
      <dgm:prSet/>
      <dgm:spPr/>
      <dgm:t>
        <a:bodyPr/>
        <a:lstStyle/>
        <a:p>
          <a:endParaRPr lang="en-US"/>
        </a:p>
      </dgm:t>
    </dgm:pt>
    <dgm:pt modelId="{49B48746-8DD8-442C-80C3-FD1EE4028275}">
      <dgm:prSet/>
      <dgm:spPr/>
      <dgm:t>
        <a:bodyPr/>
        <a:lstStyle/>
        <a:p>
          <a:r>
            <a:rPr lang="el-GR"/>
            <a:t>ΑΥΤΟΠΕΠΟΙΘΗΣΗ</a:t>
          </a:r>
          <a:endParaRPr lang="en-US"/>
        </a:p>
      </dgm:t>
    </dgm:pt>
    <dgm:pt modelId="{8D5FD8B6-F8CD-42E5-A7D7-4AF00528F254}" type="parTrans" cxnId="{195AC190-4A12-428E-BED3-1C178DC1EF13}">
      <dgm:prSet/>
      <dgm:spPr/>
      <dgm:t>
        <a:bodyPr/>
        <a:lstStyle/>
        <a:p>
          <a:endParaRPr lang="en-US"/>
        </a:p>
      </dgm:t>
    </dgm:pt>
    <dgm:pt modelId="{59E6FAD4-55F0-4751-8F35-235FE279774D}" type="sibTrans" cxnId="{195AC190-4A12-428E-BED3-1C178DC1EF13}">
      <dgm:prSet/>
      <dgm:spPr/>
      <dgm:t>
        <a:bodyPr/>
        <a:lstStyle/>
        <a:p>
          <a:endParaRPr lang="en-US"/>
        </a:p>
      </dgm:t>
    </dgm:pt>
    <dgm:pt modelId="{75D62BEE-2E34-4289-8928-DF3C872C15B6}" type="pres">
      <dgm:prSet presAssocID="{BE3BD6BB-7351-412B-A0AA-3772EA4D74C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351C6C5-0B0D-4459-8403-A17126F81E22}" type="pres">
      <dgm:prSet presAssocID="{297D664B-FBC5-416C-94E1-43D1E4C20BD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923DA1-61B1-455F-866B-603C65E8A4CA}" type="pres">
      <dgm:prSet presAssocID="{E8BD91FC-22F0-4848-9A90-06311A4956F0}" presName="spacer" presStyleCnt="0"/>
      <dgm:spPr/>
    </dgm:pt>
    <dgm:pt modelId="{57C005C9-4810-4024-93EF-C1A2E20F838D}" type="pres">
      <dgm:prSet presAssocID="{21A3417E-869B-4182-951E-C927D2877B1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880949-3400-44D6-B05E-BA4CA0C73458}" type="pres">
      <dgm:prSet presAssocID="{6BAC9B11-B097-4EEE-8112-86610855BA0C}" presName="spacer" presStyleCnt="0"/>
      <dgm:spPr/>
    </dgm:pt>
    <dgm:pt modelId="{C1A63434-3379-4BC9-BB6A-0D015BB1E6BA}" type="pres">
      <dgm:prSet presAssocID="{49B48746-8DD8-442C-80C3-FD1EE402827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261F451-5119-4E7C-A876-9D1438B23E63}" type="presOf" srcId="{49B48746-8DD8-442C-80C3-FD1EE4028275}" destId="{C1A63434-3379-4BC9-BB6A-0D015BB1E6BA}" srcOrd="0" destOrd="0" presId="urn:microsoft.com/office/officeart/2005/8/layout/vList2"/>
    <dgm:cxn modelId="{195AC190-4A12-428E-BED3-1C178DC1EF13}" srcId="{BE3BD6BB-7351-412B-A0AA-3772EA4D74C9}" destId="{49B48746-8DD8-442C-80C3-FD1EE4028275}" srcOrd="2" destOrd="0" parTransId="{8D5FD8B6-F8CD-42E5-A7D7-4AF00528F254}" sibTransId="{59E6FAD4-55F0-4751-8F35-235FE279774D}"/>
    <dgm:cxn modelId="{28EB40AE-D931-41E8-A4C8-ECB8A8D10C6E}" type="presOf" srcId="{BE3BD6BB-7351-412B-A0AA-3772EA4D74C9}" destId="{75D62BEE-2E34-4289-8928-DF3C872C15B6}" srcOrd="0" destOrd="0" presId="urn:microsoft.com/office/officeart/2005/8/layout/vList2"/>
    <dgm:cxn modelId="{A85ECE5A-61B2-4B50-AA71-A16FFFA8E502}" type="presOf" srcId="{297D664B-FBC5-416C-94E1-43D1E4C20BD3}" destId="{0351C6C5-0B0D-4459-8403-A17126F81E22}" srcOrd="0" destOrd="0" presId="urn:microsoft.com/office/officeart/2005/8/layout/vList2"/>
    <dgm:cxn modelId="{924ED7A5-6F9D-4A0A-89A1-119E4D257023}" srcId="{BE3BD6BB-7351-412B-A0AA-3772EA4D74C9}" destId="{21A3417E-869B-4182-951E-C927D2877B1C}" srcOrd="1" destOrd="0" parTransId="{52220DA8-3C8F-41BC-B24C-E1B9C935489F}" sibTransId="{6BAC9B11-B097-4EEE-8112-86610855BA0C}"/>
    <dgm:cxn modelId="{943235FC-16AB-4D01-98A3-C4E54963801E}" srcId="{BE3BD6BB-7351-412B-A0AA-3772EA4D74C9}" destId="{297D664B-FBC5-416C-94E1-43D1E4C20BD3}" srcOrd="0" destOrd="0" parTransId="{59524160-0EE1-4C0B-94A8-B28C1E746CED}" sibTransId="{E8BD91FC-22F0-4848-9A90-06311A4956F0}"/>
    <dgm:cxn modelId="{0C92D8A8-AF9F-4725-8D89-0479B8B750E5}" type="presOf" srcId="{21A3417E-869B-4182-951E-C927D2877B1C}" destId="{57C005C9-4810-4024-93EF-C1A2E20F838D}" srcOrd="0" destOrd="0" presId="urn:microsoft.com/office/officeart/2005/8/layout/vList2"/>
    <dgm:cxn modelId="{25FC9E39-248D-4AF9-9C70-52CAA19406B7}" type="presParOf" srcId="{75D62BEE-2E34-4289-8928-DF3C872C15B6}" destId="{0351C6C5-0B0D-4459-8403-A17126F81E22}" srcOrd="0" destOrd="0" presId="urn:microsoft.com/office/officeart/2005/8/layout/vList2"/>
    <dgm:cxn modelId="{EAE73AC4-5D95-4C5A-8C70-D48BBA980E1F}" type="presParOf" srcId="{75D62BEE-2E34-4289-8928-DF3C872C15B6}" destId="{5C923DA1-61B1-455F-866B-603C65E8A4CA}" srcOrd="1" destOrd="0" presId="urn:microsoft.com/office/officeart/2005/8/layout/vList2"/>
    <dgm:cxn modelId="{BECE0CC3-E139-4ADC-8EF5-7F36FDF2BFD2}" type="presParOf" srcId="{75D62BEE-2E34-4289-8928-DF3C872C15B6}" destId="{57C005C9-4810-4024-93EF-C1A2E20F838D}" srcOrd="2" destOrd="0" presId="urn:microsoft.com/office/officeart/2005/8/layout/vList2"/>
    <dgm:cxn modelId="{7A831AE0-F1DC-4C85-9545-41444D4B891C}" type="presParOf" srcId="{75D62BEE-2E34-4289-8928-DF3C872C15B6}" destId="{44880949-3400-44D6-B05E-BA4CA0C73458}" srcOrd="3" destOrd="0" presId="urn:microsoft.com/office/officeart/2005/8/layout/vList2"/>
    <dgm:cxn modelId="{65C8F12E-B9F7-45D8-9EB0-CC934FF25317}" type="presParOf" srcId="{75D62BEE-2E34-4289-8928-DF3C872C15B6}" destId="{C1A63434-3379-4BC9-BB6A-0D015BB1E6B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890F21-5584-493C-83EF-CC21CCDA0FD5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51D0248-43FD-491F-BA2C-942BBA08BB53}">
      <dgm:prSet/>
      <dgm:spPr/>
      <dgm:t>
        <a:bodyPr/>
        <a:lstStyle/>
        <a:p>
          <a:r>
            <a:rPr lang="el-GR" b="1" dirty="0"/>
            <a:t>Αναζήτηση ταυτότητας</a:t>
          </a:r>
          <a:endParaRPr lang="en-US" b="1" dirty="0"/>
        </a:p>
      </dgm:t>
    </dgm:pt>
    <dgm:pt modelId="{FCF7B540-EFD0-4FD5-89F4-CBB29B9402BE}" type="parTrans" cxnId="{F0F8062B-8B15-4534-9468-47FC6C6EA01A}">
      <dgm:prSet/>
      <dgm:spPr/>
      <dgm:t>
        <a:bodyPr/>
        <a:lstStyle/>
        <a:p>
          <a:endParaRPr lang="en-US"/>
        </a:p>
      </dgm:t>
    </dgm:pt>
    <dgm:pt modelId="{F67CF1D3-8AF3-4D9F-84C5-944625B0E9FB}" type="sibTrans" cxnId="{F0F8062B-8B15-4534-9468-47FC6C6EA01A}">
      <dgm:prSet/>
      <dgm:spPr/>
      <dgm:t>
        <a:bodyPr/>
        <a:lstStyle/>
        <a:p>
          <a:endParaRPr lang="en-US"/>
        </a:p>
      </dgm:t>
    </dgm:pt>
    <dgm:pt modelId="{AF83A85F-2AE7-4886-830C-5EA25AD7B139}">
      <dgm:prSet/>
      <dgm:spPr/>
      <dgm:t>
        <a:bodyPr/>
        <a:lstStyle/>
        <a:p>
          <a:r>
            <a:rPr lang="el-GR" b="1" dirty="0"/>
            <a:t>Κρίση αυτοπεποίθησης</a:t>
          </a:r>
          <a:endParaRPr lang="en-US" b="1" dirty="0"/>
        </a:p>
      </dgm:t>
    </dgm:pt>
    <dgm:pt modelId="{83450B3E-2F09-401A-90A3-70BAD83A1C2F}" type="parTrans" cxnId="{9759EE88-00B4-4F54-893E-3A1A7657A4E4}">
      <dgm:prSet/>
      <dgm:spPr/>
      <dgm:t>
        <a:bodyPr/>
        <a:lstStyle/>
        <a:p>
          <a:endParaRPr lang="en-US"/>
        </a:p>
      </dgm:t>
    </dgm:pt>
    <dgm:pt modelId="{5FAA633C-A854-4853-9D35-A555C892D7DA}" type="sibTrans" cxnId="{9759EE88-00B4-4F54-893E-3A1A7657A4E4}">
      <dgm:prSet/>
      <dgm:spPr/>
      <dgm:t>
        <a:bodyPr/>
        <a:lstStyle/>
        <a:p>
          <a:endParaRPr lang="en-US"/>
        </a:p>
      </dgm:t>
    </dgm:pt>
    <dgm:pt modelId="{8AAD4AB1-339A-4C10-9757-6735D690F2A1}">
      <dgm:prSet/>
      <dgm:spPr/>
      <dgm:t>
        <a:bodyPr/>
        <a:lstStyle/>
        <a:p>
          <a:r>
            <a:rPr lang="el-GR" b="1" dirty="0"/>
            <a:t>Ανωριμότητα στη λήψη αποφάσεων</a:t>
          </a:r>
          <a:endParaRPr lang="en-US" b="1" dirty="0"/>
        </a:p>
      </dgm:t>
    </dgm:pt>
    <dgm:pt modelId="{2D8F4AF2-76C8-47FC-95C8-2535A841B56B}" type="parTrans" cxnId="{1FB927A4-EEBA-4DA9-840A-FD000B9F1E07}">
      <dgm:prSet/>
      <dgm:spPr/>
      <dgm:t>
        <a:bodyPr/>
        <a:lstStyle/>
        <a:p>
          <a:endParaRPr lang="en-US"/>
        </a:p>
      </dgm:t>
    </dgm:pt>
    <dgm:pt modelId="{078AC8BA-831E-42E8-859F-5B14CC1C4C07}" type="sibTrans" cxnId="{1FB927A4-EEBA-4DA9-840A-FD000B9F1E07}">
      <dgm:prSet/>
      <dgm:spPr/>
      <dgm:t>
        <a:bodyPr/>
        <a:lstStyle/>
        <a:p>
          <a:endParaRPr lang="en-US"/>
        </a:p>
      </dgm:t>
    </dgm:pt>
    <dgm:pt modelId="{F836C58F-1EBD-44DB-87A5-87C9202E579C}">
      <dgm:prSet/>
      <dgm:spPr/>
      <dgm:t>
        <a:bodyPr/>
        <a:lstStyle/>
        <a:p>
          <a:r>
            <a:rPr lang="el-GR" b="1" dirty="0"/>
            <a:t>Επίδραση της ομάδας συνομηλίκων</a:t>
          </a:r>
          <a:endParaRPr lang="en-US" b="1" dirty="0"/>
        </a:p>
      </dgm:t>
    </dgm:pt>
    <dgm:pt modelId="{8988084F-0C8B-4CB7-8186-6559B3F06ECE}" type="parTrans" cxnId="{1012E2F1-B105-45EA-B220-54054400BE48}">
      <dgm:prSet/>
      <dgm:spPr/>
      <dgm:t>
        <a:bodyPr/>
        <a:lstStyle/>
        <a:p>
          <a:endParaRPr lang="en-US"/>
        </a:p>
      </dgm:t>
    </dgm:pt>
    <dgm:pt modelId="{CC4351AF-9185-4C4B-BA76-0BC8B4E0B15B}" type="sibTrans" cxnId="{1012E2F1-B105-45EA-B220-54054400BE48}">
      <dgm:prSet/>
      <dgm:spPr/>
      <dgm:t>
        <a:bodyPr/>
        <a:lstStyle/>
        <a:p>
          <a:endParaRPr lang="en-US"/>
        </a:p>
      </dgm:t>
    </dgm:pt>
    <dgm:pt modelId="{575994D2-EB0A-4AE1-82C1-1A2B7B00354F}">
      <dgm:prSet/>
      <dgm:spPr/>
      <dgm:t>
        <a:bodyPr/>
        <a:lstStyle/>
        <a:p>
          <a:r>
            <a:rPr lang="el-GR" b="1" dirty="0"/>
            <a:t>Ανάγκη αποδοχής</a:t>
          </a:r>
          <a:endParaRPr lang="en-US" b="1" dirty="0"/>
        </a:p>
      </dgm:t>
    </dgm:pt>
    <dgm:pt modelId="{3A3A04FF-A3B2-4578-BF09-20E84ADA14B6}" type="parTrans" cxnId="{8E2EBC89-1B69-4B19-A5F6-BFDD5290CA92}">
      <dgm:prSet/>
      <dgm:spPr/>
      <dgm:t>
        <a:bodyPr/>
        <a:lstStyle/>
        <a:p>
          <a:endParaRPr lang="en-US"/>
        </a:p>
      </dgm:t>
    </dgm:pt>
    <dgm:pt modelId="{569A0AF9-EE59-48BA-B398-71AB31FDDA15}" type="sibTrans" cxnId="{8E2EBC89-1B69-4B19-A5F6-BFDD5290CA92}">
      <dgm:prSet/>
      <dgm:spPr/>
      <dgm:t>
        <a:bodyPr/>
        <a:lstStyle/>
        <a:p>
          <a:endParaRPr lang="en-US"/>
        </a:p>
      </dgm:t>
    </dgm:pt>
    <dgm:pt modelId="{97A9D4A7-A145-48BC-BD73-F94AA45B103C}">
      <dgm:prSet/>
      <dgm:spPr/>
      <dgm:t>
        <a:bodyPr/>
        <a:lstStyle/>
        <a:p>
          <a:r>
            <a:rPr lang="el-GR" b="1" dirty="0"/>
            <a:t>Επανάσταση - Αντίδραση</a:t>
          </a:r>
          <a:endParaRPr lang="en-US" b="1" dirty="0"/>
        </a:p>
      </dgm:t>
    </dgm:pt>
    <dgm:pt modelId="{796EF419-428D-4BAB-A961-F9867BF8ED41}" type="parTrans" cxnId="{97796848-BBF8-4EFB-84E4-5A5CE3D15D16}">
      <dgm:prSet/>
      <dgm:spPr/>
      <dgm:t>
        <a:bodyPr/>
        <a:lstStyle/>
        <a:p>
          <a:endParaRPr lang="en-US"/>
        </a:p>
      </dgm:t>
    </dgm:pt>
    <dgm:pt modelId="{2D108B90-0778-4099-954F-AB683C355521}" type="sibTrans" cxnId="{97796848-BBF8-4EFB-84E4-5A5CE3D15D16}">
      <dgm:prSet/>
      <dgm:spPr/>
      <dgm:t>
        <a:bodyPr/>
        <a:lstStyle/>
        <a:p>
          <a:endParaRPr lang="en-US"/>
        </a:p>
      </dgm:t>
    </dgm:pt>
    <dgm:pt modelId="{6F4963B3-CA57-4665-B3BD-D07DB18D5851}" type="pres">
      <dgm:prSet presAssocID="{B2890F21-5584-493C-83EF-CC21CCDA0FD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A1F6A68-4CD1-4574-BC8B-4F440C5639BF}" type="pres">
      <dgm:prSet presAssocID="{951D0248-43FD-491F-BA2C-942BBA08BB53}" presName="parentLin" presStyleCnt="0"/>
      <dgm:spPr/>
    </dgm:pt>
    <dgm:pt modelId="{A261DE48-2FE8-4381-8250-F0738E299714}" type="pres">
      <dgm:prSet presAssocID="{951D0248-43FD-491F-BA2C-942BBA08BB53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589919F3-EE82-4286-925B-86772F72A131}" type="pres">
      <dgm:prSet presAssocID="{951D0248-43FD-491F-BA2C-942BBA08BB53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9B0115-0241-4384-902F-E539E428B4D0}" type="pres">
      <dgm:prSet presAssocID="{951D0248-43FD-491F-BA2C-942BBA08BB53}" presName="negativeSpace" presStyleCnt="0"/>
      <dgm:spPr/>
    </dgm:pt>
    <dgm:pt modelId="{C00015AA-242D-45B8-8CE3-EEA18335A490}" type="pres">
      <dgm:prSet presAssocID="{951D0248-43FD-491F-BA2C-942BBA08BB53}" presName="childText" presStyleLbl="conFgAcc1" presStyleIdx="0" presStyleCnt="6">
        <dgm:presLayoutVars>
          <dgm:bulletEnabled val="1"/>
        </dgm:presLayoutVars>
      </dgm:prSet>
      <dgm:spPr/>
    </dgm:pt>
    <dgm:pt modelId="{87D28A57-FCD6-416C-9F68-0CE82EB28B42}" type="pres">
      <dgm:prSet presAssocID="{F67CF1D3-8AF3-4D9F-84C5-944625B0E9FB}" presName="spaceBetweenRectangles" presStyleCnt="0"/>
      <dgm:spPr/>
    </dgm:pt>
    <dgm:pt modelId="{436C5F09-B45F-47D8-AF46-68690A4BBDB2}" type="pres">
      <dgm:prSet presAssocID="{AF83A85F-2AE7-4886-830C-5EA25AD7B139}" presName="parentLin" presStyleCnt="0"/>
      <dgm:spPr/>
    </dgm:pt>
    <dgm:pt modelId="{F2447E77-9D28-4DCA-B9E3-7D998EF6ECB8}" type="pres">
      <dgm:prSet presAssocID="{AF83A85F-2AE7-4886-830C-5EA25AD7B139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0BADDEFC-FE5B-475D-84E3-EB15A007B95B}" type="pres">
      <dgm:prSet presAssocID="{AF83A85F-2AE7-4886-830C-5EA25AD7B139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421968-3069-4A61-AB5A-2AB2474AAD83}" type="pres">
      <dgm:prSet presAssocID="{AF83A85F-2AE7-4886-830C-5EA25AD7B139}" presName="negativeSpace" presStyleCnt="0"/>
      <dgm:spPr/>
    </dgm:pt>
    <dgm:pt modelId="{7A2EF868-4C0A-48B7-A275-4F628335C691}" type="pres">
      <dgm:prSet presAssocID="{AF83A85F-2AE7-4886-830C-5EA25AD7B139}" presName="childText" presStyleLbl="conFgAcc1" presStyleIdx="1" presStyleCnt="6">
        <dgm:presLayoutVars>
          <dgm:bulletEnabled val="1"/>
        </dgm:presLayoutVars>
      </dgm:prSet>
      <dgm:spPr/>
    </dgm:pt>
    <dgm:pt modelId="{0EF663C6-B6BF-409D-9BF7-5510EAE3F1BC}" type="pres">
      <dgm:prSet presAssocID="{5FAA633C-A854-4853-9D35-A555C892D7DA}" presName="spaceBetweenRectangles" presStyleCnt="0"/>
      <dgm:spPr/>
    </dgm:pt>
    <dgm:pt modelId="{9FD32D0C-44A2-4681-809E-DF277A01816C}" type="pres">
      <dgm:prSet presAssocID="{8AAD4AB1-339A-4C10-9757-6735D690F2A1}" presName="parentLin" presStyleCnt="0"/>
      <dgm:spPr/>
    </dgm:pt>
    <dgm:pt modelId="{3A1C71D6-6239-487B-B1D5-E1AF4CB9195A}" type="pres">
      <dgm:prSet presAssocID="{8AAD4AB1-339A-4C10-9757-6735D690F2A1}" presName="parentLeftMargin" presStyleLbl="node1" presStyleIdx="1" presStyleCnt="6"/>
      <dgm:spPr/>
      <dgm:t>
        <a:bodyPr/>
        <a:lstStyle/>
        <a:p>
          <a:endParaRPr lang="en-US"/>
        </a:p>
      </dgm:t>
    </dgm:pt>
    <dgm:pt modelId="{C576CBE1-D68D-42E1-8252-CA40FA75D89B}" type="pres">
      <dgm:prSet presAssocID="{8AAD4AB1-339A-4C10-9757-6735D690F2A1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C89DE9-E57A-4D37-820D-5FED9A25C93A}" type="pres">
      <dgm:prSet presAssocID="{8AAD4AB1-339A-4C10-9757-6735D690F2A1}" presName="negativeSpace" presStyleCnt="0"/>
      <dgm:spPr/>
    </dgm:pt>
    <dgm:pt modelId="{12CC209F-7B54-4832-BF30-5209965EED8C}" type="pres">
      <dgm:prSet presAssocID="{8AAD4AB1-339A-4C10-9757-6735D690F2A1}" presName="childText" presStyleLbl="conFgAcc1" presStyleIdx="2" presStyleCnt="6">
        <dgm:presLayoutVars>
          <dgm:bulletEnabled val="1"/>
        </dgm:presLayoutVars>
      </dgm:prSet>
      <dgm:spPr/>
    </dgm:pt>
    <dgm:pt modelId="{DCE005E2-4684-4F6C-B49E-CA564F518A28}" type="pres">
      <dgm:prSet presAssocID="{078AC8BA-831E-42E8-859F-5B14CC1C4C07}" presName="spaceBetweenRectangles" presStyleCnt="0"/>
      <dgm:spPr/>
    </dgm:pt>
    <dgm:pt modelId="{3D534681-517F-44DC-8AE7-45217E6BBFC1}" type="pres">
      <dgm:prSet presAssocID="{F836C58F-1EBD-44DB-87A5-87C9202E579C}" presName="parentLin" presStyleCnt="0"/>
      <dgm:spPr/>
    </dgm:pt>
    <dgm:pt modelId="{42616869-B411-4882-8E14-0132BE267477}" type="pres">
      <dgm:prSet presAssocID="{F836C58F-1EBD-44DB-87A5-87C9202E579C}" presName="parentLeftMargin" presStyleLbl="node1" presStyleIdx="2" presStyleCnt="6"/>
      <dgm:spPr/>
      <dgm:t>
        <a:bodyPr/>
        <a:lstStyle/>
        <a:p>
          <a:endParaRPr lang="en-US"/>
        </a:p>
      </dgm:t>
    </dgm:pt>
    <dgm:pt modelId="{1E6F1DE2-7D5F-47DD-A152-81BA7E02A5A8}" type="pres">
      <dgm:prSet presAssocID="{F836C58F-1EBD-44DB-87A5-87C9202E579C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7D6168-F992-4DBF-B823-A288938D33A5}" type="pres">
      <dgm:prSet presAssocID="{F836C58F-1EBD-44DB-87A5-87C9202E579C}" presName="negativeSpace" presStyleCnt="0"/>
      <dgm:spPr/>
    </dgm:pt>
    <dgm:pt modelId="{0A53BF19-6DE0-4626-9CFC-6BBC83C6DA99}" type="pres">
      <dgm:prSet presAssocID="{F836C58F-1EBD-44DB-87A5-87C9202E579C}" presName="childText" presStyleLbl="conFgAcc1" presStyleIdx="3" presStyleCnt="6">
        <dgm:presLayoutVars>
          <dgm:bulletEnabled val="1"/>
        </dgm:presLayoutVars>
      </dgm:prSet>
      <dgm:spPr/>
    </dgm:pt>
    <dgm:pt modelId="{DDE1E53E-9719-418C-93B3-46EC92348411}" type="pres">
      <dgm:prSet presAssocID="{CC4351AF-9185-4C4B-BA76-0BC8B4E0B15B}" presName="spaceBetweenRectangles" presStyleCnt="0"/>
      <dgm:spPr/>
    </dgm:pt>
    <dgm:pt modelId="{24407B76-86DE-449B-BA3B-204E4DFF3958}" type="pres">
      <dgm:prSet presAssocID="{575994D2-EB0A-4AE1-82C1-1A2B7B00354F}" presName="parentLin" presStyleCnt="0"/>
      <dgm:spPr/>
    </dgm:pt>
    <dgm:pt modelId="{F92D49DB-66E6-4CFC-9D1E-EF5A2725E829}" type="pres">
      <dgm:prSet presAssocID="{575994D2-EB0A-4AE1-82C1-1A2B7B00354F}" presName="parentLeftMargin" presStyleLbl="node1" presStyleIdx="3" presStyleCnt="6"/>
      <dgm:spPr/>
      <dgm:t>
        <a:bodyPr/>
        <a:lstStyle/>
        <a:p>
          <a:endParaRPr lang="en-US"/>
        </a:p>
      </dgm:t>
    </dgm:pt>
    <dgm:pt modelId="{D45319C0-BC9E-44E8-B875-71CF18BA39C4}" type="pres">
      <dgm:prSet presAssocID="{575994D2-EB0A-4AE1-82C1-1A2B7B00354F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453C5D-376B-4548-9872-7C8BC216D26A}" type="pres">
      <dgm:prSet presAssocID="{575994D2-EB0A-4AE1-82C1-1A2B7B00354F}" presName="negativeSpace" presStyleCnt="0"/>
      <dgm:spPr/>
    </dgm:pt>
    <dgm:pt modelId="{2B4B1ED3-3C34-4501-81BF-293676D1B31D}" type="pres">
      <dgm:prSet presAssocID="{575994D2-EB0A-4AE1-82C1-1A2B7B00354F}" presName="childText" presStyleLbl="conFgAcc1" presStyleIdx="4" presStyleCnt="6">
        <dgm:presLayoutVars>
          <dgm:bulletEnabled val="1"/>
        </dgm:presLayoutVars>
      </dgm:prSet>
      <dgm:spPr/>
    </dgm:pt>
    <dgm:pt modelId="{5D88F0F4-D889-4A64-AABB-680BF0965143}" type="pres">
      <dgm:prSet presAssocID="{569A0AF9-EE59-48BA-B398-71AB31FDDA15}" presName="spaceBetweenRectangles" presStyleCnt="0"/>
      <dgm:spPr/>
    </dgm:pt>
    <dgm:pt modelId="{83377AE7-55F4-494F-A026-F11C01D058C1}" type="pres">
      <dgm:prSet presAssocID="{97A9D4A7-A145-48BC-BD73-F94AA45B103C}" presName="parentLin" presStyleCnt="0"/>
      <dgm:spPr/>
    </dgm:pt>
    <dgm:pt modelId="{8610CB19-04CF-418F-AFC9-1BC10E5A37E8}" type="pres">
      <dgm:prSet presAssocID="{97A9D4A7-A145-48BC-BD73-F94AA45B103C}" presName="parentLeftMargin" presStyleLbl="node1" presStyleIdx="4" presStyleCnt="6"/>
      <dgm:spPr/>
      <dgm:t>
        <a:bodyPr/>
        <a:lstStyle/>
        <a:p>
          <a:endParaRPr lang="en-US"/>
        </a:p>
      </dgm:t>
    </dgm:pt>
    <dgm:pt modelId="{F988E8BE-6CEA-406C-85E1-E409FB3AD931}" type="pres">
      <dgm:prSet presAssocID="{97A9D4A7-A145-48BC-BD73-F94AA45B103C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39B046-8719-445E-A8B1-44E3591D6844}" type="pres">
      <dgm:prSet presAssocID="{97A9D4A7-A145-48BC-BD73-F94AA45B103C}" presName="negativeSpace" presStyleCnt="0"/>
      <dgm:spPr/>
    </dgm:pt>
    <dgm:pt modelId="{3E593EB1-C398-4B88-827C-74995DF12540}" type="pres">
      <dgm:prSet presAssocID="{97A9D4A7-A145-48BC-BD73-F94AA45B103C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1FB927A4-EEBA-4DA9-840A-FD000B9F1E07}" srcId="{B2890F21-5584-493C-83EF-CC21CCDA0FD5}" destId="{8AAD4AB1-339A-4C10-9757-6735D690F2A1}" srcOrd="2" destOrd="0" parTransId="{2D8F4AF2-76C8-47FC-95C8-2535A841B56B}" sibTransId="{078AC8BA-831E-42E8-859F-5B14CC1C4C07}"/>
    <dgm:cxn modelId="{1012E2F1-B105-45EA-B220-54054400BE48}" srcId="{B2890F21-5584-493C-83EF-CC21CCDA0FD5}" destId="{F836C58F-1EBD-44DB-87A5-87C9202E579C}" srcOrd="3" destOrd="0" parTransId="{8988084F-0C8B-4CB7-8186-6559B3F06ECE}" sibTransId="{CC4351AF-9185-4C4B-BA76-0BC8B4E0B15B}"/>
    <dgm:cxn modelId="{D5C45CDD-15B3-41B2-954D-366B241F4AA9}" type="presOf" srcId="{951D0248-43FD-491F-BA2C-942BBA08BB53}" destId="{589919F3-EE82-4286-925B-86772F72A131}" srcOrd="1" destOrd="0" presId="urn:microsoft.com/office/officeart/2005/8/layout/list1"/>
    <dgm:cxn modelId="{9759EE88-00B4-4F54-893E-3A1A7657A4E4}" srcId="{B2890F21-5584-493C-83EF-CC21CCDA0FD5}" destId="{AF83A85F-2AE7-4886-830C-5EA25AD7B139}" srcOrd="1" destOrd="0" parTransId="{83450B3E-2F09-401A-90A3-70BAD83A1C2F}" sibTransId="{5FAA633C-A854-4853-9D35-A555C892D7DA}"/>
    <dgm:cxn modelId="{DDB4A242-C317-4D04-97B4-D3616CF34432}" type="presOf" srcId="{AF83A85F-2AE7-4886-830C-5EA25AD7B139}" destId="{0BADDEFC-FE5B-475D-84E3-EB15A007B95B}" srcOrd="1" destOrd="0" presId="urn:microsoft.com/office/officeart/2005/8/layout/list1"/>
    <dgm:cxn modelId="{CA7DB486-D02D-4047-8F37-71ADD7E63F07}" type="presOf" srcId="{F836C58F-1EBD-44DB-87A5-87C9202E579C}" destId="{1E6F1DE2-7D5F-47DD-A152-81BA7E02A5A8}" srcOrd="1" destOrd="0" presId="urn:microsoft.com/office/officeart/2005/8/layout/list1"/>
    <dgm:cxn modelId="{53C44E41-C021-4ABD-BFCD-B626706510DF}" type="presOf" srcId="{B2890F21-5584-493C-83EF-CC21CCDA0FD5}" destId="{6F4963B3-CA57-4665-B3BD-D07DB18D5851}" srcOrd="0" destOrd="0" presId="urn:microsoft.com/office/officeart/2005/8/layout/list1"/>
    <dgm:cxn modelId="{97796848-BBF8-4EFB-84E4-5A5CE3D15D16}" srcId="{B2890F21-5584-493C-83EF-CC21CCDA0FD5}" destId="{97A9D4A7-A145-48BC-BD73-F94AA45B103C}" srcOrd="5" destOrd="0" parTransId="{796EF419-428D-4BAB-A961-F9867BF8ED41}" sibTransId="{2D108B90-0778-4099-954F-AB683C355521}"/>
    <dgm:cxn modelId="{2C606944-DF2B-4E0B-8AE0-DF9C4B3BAA2A}" type="presOf" srcId="{97A9D4A7-A145-48BC-BD73-F94AA45B103C}" destId="{8610CB19-04CF-418F-AFC9-1BC10E5A37E8}" srcOrd="0" destOrd="0" presId="urn:microsoft.com/office/officeart/2005/8/layout/list1"/>
    <dgm:cxn modelId="{6E500487-F7D0-4CCF-A811-80D611119D45}" type="presOf" srcId="{951D0248-43FD-491F-BA2C-942BBA08BB53}" destId="{A261DE48-2FE8-4381-8250-F0738E299714}" srcOrd="0" destOrd="0" presId="urn:microsoft.com/office/officeart/2005/8/layout/list1"/>
    <dgm:cxn modelId="{0325BD52-59A3-46B4-B14E-7CA9FD0A72B3}" type="presOf" srcId="{575994D2-EB0A-4AE1-82C1-1A2B7B00354F}" destId="{F92D49DB-66E6-4CFC-9D1E-EF5A2725E829}" srcOrd="0" destOrd="0" presId="urn:microsoft.com/office/officeart/2005/8/layout/list1"/>
    <dgm:cxn modelId="{D85732A2-530C-4A6F-BD65-ACADA764D1FB}" type="presOf" srcId="{97A9D4A7-A145-48BC-BD73-F94AA45B103C}" destId="{F988E8BE-6CEA-406C-85E1-E409FB3AD931}" srcOrd="1" destOrd="0" presId="urn:microsoft.com/office/officeart/2005/8/layout/list1"/>
    <dgm:cxn modelId="{10646A9E-361F-4D82-B2A6-57E6595D8F6E}" type="presOf" srcId="{8AAD4AB1-339A-4C10-9757-6735D690F2A1}" destId="{3A1C71D6-6239-487B-B1D5-E1AF4CB9195A}" srcOrd="0" destOrd="0" presId="urn:microsoft.com/office/officeart/2005/8/layout/list1"/>
    <dgm:cxn modelId="{8E2EBC89-1B69-4B19-A5F6-BFDD5290CA92}" srcId="{B2890F21-5584-493C-83EF-CC21CCDA0FD5}" destId="{575994D2-EB0A-4AE1-82C1-1A2B7B00354F}" srcOrd="4" destOrd="0" parTransId="{3A3A04FF-A3B2-4578-BF09-20E84ADA14B6}" sibTransId="{569A0AF9-EE59-48BA-B398-71AB31FDDA15}"/>
    <dgm:cxn modelId="{0711860C-6237-4CE6-9FDA-15CC9BD2381C}" type="presOf" srcId="{575994D2-EB0A-4AE1-82C1-1A2B7B00354F}" destId="{D45319C0-BC9E-44E8-B875-71CF18BA39C4}" srcOrd="1" destOrd="0" presId="urn:microsoft.com/office/officeart/2005/8/layout/list1"/>
    <dgm:cxn modelId="{62B09DE3-6AFD-4B6D-833E-C44600762261}" type="presOf" srcId="{AF83A85F-2AE7-4886-830C-5EA25AD7B139}" destId="{F2447E77-9D28-4DCA-B9E3-7D998EF6ECB8}" srcOrd="0" destOrd="0" presId="urn:microsoft.com/office/officeart/2005/8/layout/list1"/>
    <dgm:cxn modelId="{F0F8062B-8B15-4534-9468-47FC6C6EA01A}" srcId="{B2890F21-5584-493C-83EF-CC21CCDA0FD5}" destId="{951D0248-43FD-491F-BA2C-942BBA08BB53}" srcOrd="0" destOrd="0" parTransId="{FCF7B540-EFD0-4FD5-89F4-CBB29B9402BE}" sibTransId="{F67CF1D3-8AF3-4D9F-84C5-944625B0E9FB}"/>
    <dgm:cxn modelId="{D62A560F-4AA0-4EFF-8223-41C9CE9FB5FF}" type="presOf" srcId="{8AAD4AB1-339A-4C10-9757-6735D690F2A1}" destId="{C576CBE1-D68D-42E1-8252-CA40FA75D89B}" srcOrd="1" destOrd="0" presId="urn:microsoft.com/office/officeart/2005/8/layout/list1"/>
    <dgm:cxn modelId="{48136C42-265A-4454-A4E4-22791C94BCE3}" type="presOf" srcId="{F836C58F-1EBD-44DB-87A5-87C9202E579C}" destId="{42616869-B411-4882-8E14-0132BE267477}" srcOrd="0" destOrd="0" presId="urn:microsoft.com/office/officeart/2005/8/layout/list1"/>
    <dgm:cxn modelId="{1F4D86CD-8B35-415C-847F-4FB7DE4D3635}" type="presParOf" srcId="{6F4963B3-CA57-4665-B3BD-D07DB18D5851}" destId="{3A1F6A68-4CD1-4574-BC8B-4F440C5639BF}" srcOrd="0" destOrd="0" presId="urn:microsoft.com/office/officeart/2005/8/layout/list1"/>
    <dgm:cxn modelId="{14B3F642-9528-4BD6-B6E7-131096202B0C}" type="presParOf" srcId="{3A1F6A68-4CD1-4574-BC8B-4F440C5639BF}" destId="{A261DE48-2FE8-4381-8250-F0738E299714}" srcOrd="0" destOrd="0" presId="urn:microsoft.com/office/officeart/2005/8/layout/list1"/>
    <dgm:cxn modelId="{609ACD00-6B93-4FED-A080-F19CC61FA582}" type="presParOf" srcId="{3A1F6A68-4CD1-4574-BC8B-4F440C5639BF}" destId="{589919F3-EE82-4286-925B-86772F72A131}" srcOrd="1" destOrd="0" presId="urn:microsoft.com/office/officeart/2005/8/layout/list1"/>
    <dgm:cxn modelId="{D017CB06-048A-4AF1-A503-E2281D1D7C70}" type="presParOf" srcId="{6F4963B3-CA57-4665-B3BD-D07DB18D5851}" destId="{BC9B0115-0241-4384-902F-E539E428B4D0}" srcOrd="1" destOrd="0" presId="urn:microsoft.com/office/officeart/2005/8/layout/list1"/>
    <dgm:cxn modelId="{31E75D6F-66E1-4E60-9D46-B93643EFF038}" type="presParOf" srcId="{6F4963B3-CA57-4665-B3BD-D07DB18D5851}" destId="{C00015AA-242D-45B8-8CE3-EEA18335A490}" srcOrd="2" destOrd="0" presId="urn:microsoft.com/office/officeart/2005/8/layout/list1"/>
    <dgm:cxn modelId="{09D963FC-6B5A-41E3-9FDB-F2D8B12EB907}" type="presParOf" srcId="{6F4963B3-CA57-4665-B3BD-D07DB18D5851}" destId="{87D28A57-FCD6-416C-9F68-0CE82EB28B42}" srcOrd="3" destOrd="0" presId="urn:microsoft.com/office/officeart/2005/8/layout/list1"/>
    <dgm:cxn modelId="{24C68B12-82F9-42EC-AD80-1E4BD2F5E485}" type="presParOf" srcId="{6F4963B3-CA57-4665-B3BD-D07DB18D5851}" destId="{436C5F09-B45F-47D8-AF46-68690A4BBDB2}" srcOrd="4" destOrd="0" presId="urn:microsoft.com/office/officeart/2005/8/layout/list1"/>
    <dgm:cxn modelId="{1AA52148-6487-4221-9F7D-2BA59579BCC2}" type="presParOf" srcId="{436C5F09-B45F-47D8-AF46-68690A4BBDB2}" destId="{F2447E77-9D28-4DCA-B9E3-7D998EF6ECB8}" srcOrd="0" destOrd="0" presId="urn:microsoft.com/office/officeart/2005/8/layout/list1"/>
    <dgm:cxn modelId="{3B5D3122-DB93-4EC4-998B-82396730341A}" type="presParOf" srcId="{436C5F09-B45F-47D8-AF46-68690A4BBDB2}" destId="{0BADDEFC-FE5B-475D-84E3-EB15A007B95B}" srcOrd="1" destOrd="0" presId="urn:microsoft.com/office/officeart/2005/8/layout/list1"/>
    <dgm:cxn modelId="{A83ECEBD-F787-48A7-AC6B-E53A3B713466}" type="presParOf" srcId="{6F4963B3-CA57-4665-B3BD-D07DB18D5851}" destId="{A3421968-3069-4A61-AB5A-2AB2474AAD83}" srcOrd="5" destOrd="0" presId="urn:microsoft.com/office/officeart/2005/8/layout/list1"/>
    <dgm:cxn modelId="{B636656F-A71A-4837-A1E4-B3E80EE0FA07}" type="presParOf" srcId="{6F4963B3-CA57-4665-B3BD-D07DB18D5851}" destId="{7A2EF868-4C0A-48B7-A275-4F628335C691}" srcOrd="6" destOrd="0" presId="urn:microsoft.com/office/officeart/2005/8/layout/list1"/>
    <dgm:cxn modelId="{EAEA56CE-428D-46EA-AEE2-086B99C5776C}" type="presParOf" srcId="{6F4963B3-CA57-4665-B3BD-D07DB18D5851}" destId="{0EF663C6-B6BF-409D-9BF7-5510EAE3F1BC}" srcOrd="7" destOrd="0" presId="urn:microsoft.com/office/officeart/2005/8/layout/list1"/>
    <dgm:cxn modelId="{19FC3100-35F6-4DF3-8710-E9AB75178966}" type="presParOf" srcId="{6F4963B3-CA57-4665-B3BD-D07DB18D5851}" destId="{9FD32D0C-44A2-4681-809E-DF277A01816C}" srcOrd="8" destOrd="0" presId="urn:microsoft.com/office/officeart/2005/8/layout/list1"/>
    <dgm:cxn modelId="{88B6F247-B6E1-4345-A085-EAEC6EE80B2A}" type="presParOf" srcId="{9FD32D0C-44A2-4681-809E-DF277A01816C}" destId="{3A1C71D6-6239-487B-B1D5-E1AF4CB9195A}" srcOrd="0" destOrd="0" presId="urn:microsoft.com/office/officeart/2005/8/layout/list1"/>
    <dgm:cxn modelId="{F6B0DE2D-63F8-4725-BEEA-00AF3B9F4791}" type="presParOf" srcId="{9FD32D0C-44A2-4681-809E-DF277A01816C}" destId="{C576CBE1-D68D-42E1-8252-CA40FA75D89B}" srcOrd="1" destOrd="0" presId="urn:microsoft.com/office/officeart/2005/8/layout/list1"/>
    <dgm:cxn modelId="{B8650923-4775-4F66-A18C-294D49CE63ED}" type="presParOf" srcId="{6F4963B3-CA57-4665-B3BD-D07DB18D5851}" destId="{E4C89DE9-E57A-4D37-820D-5FED9A25C93A}" srcOrd="9" destOrd="0" presId="urn:microsoft.com/office/officeart/2005/8/layout/list1"/>
    <dgm:cxn modelId="{6AE12EE0-7470-40A7-969F-A9142C607C2A}" type="presParOf" srcId="{6F4963B3-CA57-4665-B3BD-D07DB18D5851}" destId="{12CC209F-7B54-4832-BF30-5209965EED8C}" srcOrd="10" destOrd="0" presId="urn:microsoft.com/office/officeart/2005/8/layout/list1"/>
    <dgm:cxn modelId="{8F82D7AD-BB1C-4C66-A2F4-18B5D35E2D45}" type="presParOf" srcId="{6F4963B3-CA57-4665-B3BD-D07DB18D5851}" destId="{DCE005E2-4684-4F6C-B49E-CA564F518A28}" srcOrd="11" destOrd="0" presId="urn:microsoft.com/office/officeart/2005/8/layout/list1"/>
    <dgm:cxn modelId="{C42BB410-6CA6-4571-BDBA-99593919CC26}" type="presParOf" srcId="{6F4963B3-CA57-4665-B3BD-D07DB18D5851}" destId="{3D534681-517F-44DC-8AE7-45217E6BBFC1}" srcOrd="12" destOrd="0" presId="urn:microsoft.com/office/officeart/2005/8/layout/list1"/>
    <dgm:cxn modelId="{5947BC00-74C5-4429-8447-06BAEAB0B41F}" type="presParOf" srcId="{3D534681-517F-44DC-8AE7-45217E6BBFC1}" destId="{42616869-B411-4882-8E14-0132BE267477}" srcOrd="0" destOrd="0" presId="urn:microsoft.com/office/officeart/2005/8/layout/list1"/>
    <dgm:cxn modelId="{03208D83-7A41-4D7A-80AB-59DFF6AC3EED}" type="presParOf" srcId="{3D534681-517F-44DC-8AE7-45217E6BBFC1}" destId="{1E6F1DE2-7D5F-47DD-A152-81BA7E02A5A8}" srcOrd="1" destOrd="0" presId="urn:microsoft.com/office/officeart/2005/8/layout/list1"/>
    <dgm:cxn modelId="{49FBB2F0-60D2-432B-8D76-4A6DA59E14FB}" type="presParOf" srcId="{6F4963B3-CA57-4665-B3BD-D07DB18D5851}" destId="{E97D6168-F992-4DBF-B823-A288938D33A5}" srcOrd="13" destOrd="0" presId="urn:microsoft.com/office/officeart/2005/8/layout/list1"/>
    <dgm:cxn modelId="{849A1B15-E722-4981-BDDD-57B235E783FA}" type="presParOf" srcId="{6F4963B3-CA57-4665-B3BD-D07DB18D5851}" destId="{0A53BF19-6DE0-4626-9CFC-6BBC83C6DA99}" srcOrd="14" destOrd="0" presId="urn:microsoft.com/office/officeart/2005/8/layout/list1"/>
    <dgm:cxn modelId="{056CFEDB-0E34-413B-B3E9-4490AEF4FFA6}" type="presParOf" srcId="{6F4963B3-CA57-4665-B3BD-D07DB18D5851}" destId="{DDE1E53E-9719-418C-93B3-46EC92348411}" srcOrd="15" destOrd="0" presId="urn:microsoft.com/office/officeart/2005/8/layout/list1"/>
    <dgm:cxn modelId="{EA471A55-5B68-49B1-AE65-AAE80D58BA21}" type="presParOf" srcId="{6F4963B3-CA57-4665-B3BD-D07DB18D5851}" destId="{24407B76-86DE-449B-BA3B-204E4DFF3958}" srcOrd="16" destOrd="0" presId="urn:microsoft.com/office/officeart/2005/8/layout/list1"/>
    <dgm:cxn modelId="{7182B140-BF4C-4E80-A1AD-1F11F93BF35C}" type="presParOf" srcId="{24407B76-86DE-449B-BA3B-204E4DFF3958}" destId="{F92D49DB-66E6-4CFC-9D1E-EF5A2725E829}" srcOrd="0" destOrd="0" presId="urn:microsoft.com/office/officeart/2005/8/layout/list1"/>
    <dgm:cxn modelId="{C3FA9B1F-BC0A-4302-8D85-BFFCD3B9C929}" type="presParOf" srcId="{24407B76-86DE-449B-BA3B-204E4DFF3958}" destId="{D45319C0-BC9E-44E8-B875-71CF18BA39C4}" srcOrd="1" destOrd="0" presId="urn:microsoft.com/office/officeart/2005/8/layout/list1"/>
    <dgm:cxn modelId="{FFC6D606-17E6-447F-B44A-8FA07714D2A9}" type="presParOf" srcId="{6F4963B3-CA57-4665-B3BD-D07DB18D5851}" destId="{AA453C5D-376B-4548-9872-7C8BC216D26A}" srcOrd="17" destOrd="0" presId="urn:microsoft.com/office/officeart/2005/8/layout/list1"/>
    <dgm:cxn modelId="{2DB36955-C003-4D80-AA22-DD7645347316}" type="presParOf" srcId="{6F4963B3-CA57-4665-B3BD-D07DB18D5851}" destId="{2B4B1ED3-3C34-4501-81BF-293676D1B31D}" srcOrd="18" destOrd="0" presId="urn:microsoft.com/office/officeart/2005/8/layout/list1"/>
    <dgm:cxn modelId="{233CED45-3FFE-42EE-B777-9213BE1EA648}" type="presParOf" srcId="{6F4963B3-CA57-4665-B3BD-D07DB18D5851}" destId="{5D88F0F4-D889-4A64-AABB-680BF0965143}" srcOrd="19" destOrd="0" presId="urn:microsoft.com/office/officeart/2005/8/layout/list1"/>
    <dgm:cxn modelId="{398DE88C-3939-4457-BF44-6A177618C8F3}" type="presParOf" srcId="{6F4963B3-CA57-4665-B3BD-D07DB18D5851}" destId="{83377AE7-55F4-494F-A026-F11C01D058C1}" srcOrd="20" destOrd="0" presId="urn:microsoft.com/office/officeart/2005/8/layout/list1"/>
    <dgm:cxn modelId="{CDA0959D-F66A-4BA0-9C1D-ACFF366BA16F}" type="presParOf" srcId="{83377AE7-55F4-494F-A026-F11C01D058C1}" destId="{8610CB19-04CF-418F-AFC9-1BC10E5A37E8}" srcOrd="0" destOrd="0" presId="urn:microsoft.com/office/officeart/2005/8/layout/list1"/>
    <dgm:cxn modelId="{36F7F7CD-909D-4F57-9EB7-A8A870E019A1}" type="presParOf" srcId="{83377AE7-55F4-494F-A026-F11C01D058C1}" destId="{F988E8BE-6CEA-406C-85E1-E409FB3AD931}" srcOrd="1" destOrd="0" presId="urn:microsoft.com/office/officeart/2005/8/layout/list1"/>
    <dgm:cxn modelId="{6C80337B-7D91-4EB9-B5E6-EC653E878CAD}" type="presParOf" srcId="{6F4963B3-CA57-4665-B3BD-D07DB18D5851}" destId="{E039B046-8719-445E-A8B1-44E3591D6844}" srcOrd="21" destOrd="0" presId="urn:microsoft.com/office/officeart/2005/8/layout/list1"/>
    <dgm:cxn modelId="{40896C40-ADFC-4917-ACBC-95E486CC8FED}" type="presParOf" srcId="{6F4963B3-CA57-4665-B3BD-D07DB18D5851}" destId="{3E593EB1-C398-4B88-827C-74995DF12540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4DDD4C-C10D-4EEF-A83B-D29ABEE98114}" type="doc">
      <dgm:prSet loTypeId="urn:microsoft.com/office/officeart/2005/8/layout/hierarchy3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E04C7A43-1C1D-4BE3-8C66-BD36156A60AE}">
      <dgm:prSet/>
      <dgm:spPr/>
      <dgm:t>
        <a:bodyPr/>
        <a:lstStyle/>
        <a:p>
          <a:r>
            <a:rPr lang="el-GR" dirty="0"/>
            <a:t>Τ</a:t>
          </a:r>
          <a:r>
            <a:rPr lang="el-GR" b="0" i="0" dirty="0"/>
            <a:t>ο </a:t>
          </a:r>
          <a:r>
            <a:rPr lang="el-GR" b="1" i="0" dirty="0"/>
            <a:t>στερεότυπο</a:t>
          </a:r>
          <a:r>
            <a:rPr lang="el-GR" b="0" i="0" dirty="0"/>
            <a:t> είναι η υπεργενικευμένη πεποίθηση σχετικά με μια κατηγορία ανθρώπων. Είναι η προσδοκία ότι ο άνθρωπος που ανήκει σε μια συγκεκριμένη </a:t>
          </a:r>
          <a:r>
            <a:rPr lang="el-GR" dirty="0"/>
            <a:t>κοινωνική ομάδα</a:t>
          </a:r>
          <a:r>
            <a:rPr lang="el-GR" b="0" i="0" dirty="0"/>
            <a:t> έχει όλα τα χαρακτηριστικά της ομάδας στην οποία ανήκει. Παραδείγματα στερεότυπων πεποιθήσεων είναι ότι «οι </a:t>
          </a:r>
          <a:r>
            <a:rPr lang="el-GR" dirty="0"/>
            <a:t>πολιτικοί</a:t>
          </a:r>
          <a:r>
            <a:rPr lang="el-GR" b="0" i="0" dirty="0"/>
            <a:t> είναι διεφθαρμένοι», «οι </a:t>
          </a:r>
          <a:r>
            <a:rPr lang="el-GR" dirty="0"/>
            <a:t>γυναίκες</a:t>
          </a:r>
          <a:r>
            <a:rPr lang="el-GR" b="0" i="0" dirty="0"/>
            <a:t> είναι συναισθηματικές», «οι </a:t>
          </a:r>
          <a:r>
            <a:rPr lang="el-GR" dirty="0"/>
            <a:t>μεσογειακοί</a:t>
          </a:r>
          <a:r>
            <a:rPr lang="el-GR" b="0" i="0" dirty="0"/>
            <a:t> λαοί είναι θερμόαιμοι», «οι </a:t>
          </a:r>
          <a:r>
            <a:rPr lang="el-GR" dirty="0"/>
            <a:t>αλλοδαποί</a:t>
          </a:r>
          <a:r>
            <a:rPr lang="el-GR" b="0" i="0" dirty="0"/>
            <a:t> είναι εγκληματίες», «οι </a:t>
          </a:r>
          <a:r>
            <a:rPr lang="el-GR" dirty="0"/>
            <a:t>Γερμανοί</a:t>
          </a:r>
          <a:r>
            <a:rPr lang="el-GR" b="0" i="0" dirty="0"/>
            <a:t> είναι οργανωτικοί», «οι όμορφες </a:t>
          </a:r>
          <a:r>
            <a:rPr lang="el-GR" dirty="0"/>
            <a:t>γυναίκες</a:t>
          </a:r>
          <a:r>
            <a:rPr lang="el-GR" b="0" i="0" dirty="0"/>
            <a:t> έχουν κακό χαρακτήρα» κτλ.</a:t>
          </a:r>
          <a:endParaRPr lang="en-US" dirty="0"/>
        </a:p>
      </dgm:t>
    </dgm:pt>
    <dgm:pt modelId="{B382BA7E-DB45-41C0-A090-2C2DE3F9B3BF}" type="parTrans" cxnId="{D1408CE3-1AF0-4875-B570-092604FF4116}">
      <dgm:prSet/>
      <dgm:spPr/>
      <dgm:t>
        <a:bodyPr/>
        <a:lstStyle/>
        <a:p>
          <a:endParaRPr lang="en-US"/>
        </a:p>
      </dgm:t>
    </dgm:pt>
    <dgm:pt modelId="{364E066F-F624-4C25-BB08-28FBA8E6B98B}" type="sibTrans" cxnId="{D1408CE3-1AF0-4875-B570-092604FF4116}">
      <dgm:prSet/>
      <dgm:spPr/>
      <dgm:t>
        <a:bodyPr/>
        <a:lstStyle/>
        <a:p>
          <a:endParaRPr lang="en-US"/>
        </a:p>
      </dgm:t>
    </dgm:pt>
    <dgm:pt modelId="{916417B7-6A1B-45EF-B6EF-8F9AACCE4BDE}">
      <dgm:prSet/>
      <dgm:spPr/>
      <dgm:t>
        <a:bodyPr/>
        <a:lstStyle/>
        <a:p>
          <a:r>
            <a:rPr lang="el-GR" b="1" i="0" dirty="0"/>
            <a:t>Προκατάληψη</a:t>
          </a:r>
          <a:r>
            <a:rPr lang="el-GR" b="0" i="0" dirty="0"/>
            <a:t> είναι η πεποίθηση εκείνη που δεν στηρίζεται σε λογική </a:t>
          </a:r>
          <a:r>
            <a:rPr lang="el-GR" dirty="0"/>
            <a:t>επιχειρηματολογία </a:t>
          </a:r>
          <a:r>
            <a:rPr lang="el-GR" b="0" i="0" dirty="0"/>
            <a:t>προς την οποία μάλιστα και αντιπαρατίθεται ανυποχώρητα. Υπολαμβάνεται ως μια γνώμη ή ένα σύνολο γνωμών ή ακόμα και ως ολόκληρη </a:t>
          </a:r>
          <a:r>
            <a:rPr lang="el-GR" dirty="0"/>
            <a:t>θεωρία </a:t>
          </a:r>
          <a:r>
            <a:rPr lang="el-GR" b="0" i="0" dirty="0"/>
            <a:t>η οποία έχει σχηματισθεί κατά έναν μη επιστημονικό τρόπο κοινώς αποδεκτό, αλλά και μια τοποθέτηση που περιλαμβάνει συναισθήματα όπως η περιφρόνηση και η απέχθεια. Δεν πρόκειται για άποψη γιατί κάθε άποψη δεν μπορεί να θεωρηθεί εσφαλμένη αλλά για στέρεα πεποίθηση.</a:t>
          </a:r>
          <a:endParaRPr lang="en-US" dirty="0"/>
        </a:p>
      </dgm:t>
    </dgm:pt>
    <dgm:pt modelId="{90633272-8294-4A76-B15E-2539A395A28C}" type="parTrans" cxnId="{1598B167-7D66-4073-9605-6CC245797A79}">
      <dgm:prSet/>
      <dgm:spPr/>
      <dgm:t>
        <a:bodyPr/>
        <a:lstStyle/>
        <a:p>
          <a:endParaRPr lang="en-US"/>
        </a:p>
      </dgm:t>
    </dgm:pt>
    <dgm:pt modelId="{C4EC2F25-0FCB-43A2-B03B-871242CAEDB1}" type="sibTrans" cxnId="{1598B167-7D66-4073-9605-6CC245797A79}">
      <dgm:prSet/>
      <dgm:spPr/>
      <dgm:t>
        <a:bodyPr/>
        <a:lstStyle/>
        <a:p>
          <a:endParaRPr lang="en-US"/>
        </a:p>
      </dgm:t>
    </dgm:pt>
    <dgm:pt modelId="{B12508F9-F12F-49EE-B882-DD1A940BA53E}" type="pres">
      <dgm:prSet presAssocID="{7D4DDD4C-C10D-4EEF-A83B-D29ABEE9811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1A875F7-B478-4F04-BBB4-22590381B2F0}" type="pres">
      <dgm:prSet presAssocID="{E04C7A43-1C1D-4BE3-8C66-BD36156A60AE}" presName="root" presStyleCnt="0"/>
      <dgm:spPr/>
    </dgm:pt>
    <dgm:pt modelId="{9A955483-2E1B-4D50-B398-BF40B5C0C265}" type="pres">
      <dgm:prSet presAssocID="{E04C7A43-1C1D-4BE3-8C66-BD36156A60AE}" presName="rootComposite" presStyleCnt="0"/>
      <dgm:spPr/>
    </dgm:pt>
    <dgm:pt modelId="{B5FD3C7A-1A1D-4514-8572-34F8E99E6934}" type="pres">
      <dgm:prSet presAssocID="{E04C7A43-1C1D-4BE3-8C66-BD36156A60AE}" presName="rootText" presStyleLbl="node1" presStyleIdx="0" presStyleCnt="2" custScaleY="187199" custLinFactNeighborX="-27" custLinFactNeighborY="-16836"/>
      <dgm:spPr/>
      <dgm:t>
        <a:bodyPr/>
        <a:lstStyle/>
        <a:p>
          <a:endParaRPr lang="en-US"/>
        </a:p>
      </dgm:t>
    </dgm:pt>
    <dgm:pt modelId="{7820CE23-3FC2-4B84-BBA8-84CB8ADC68FA}" type="pres">
      <dgm:prSet presAssocID="{E04C7A43-1C1D-4BE3-8C66-BD36156A60AE}" presName="rootConnector" presStyleLbl="node1" presStyleIdx="0" presStyleCnt="2"/>
      <dgm:spPr/>
      <dgm:t>
        <a:bodyPr/>
        <a:lstStyle/>
        <a:p>
          <a:endParaRPr lang="en-US"/>
        </a:p>
      </dgm:t>
    </dgm:pt>
    <dgm:pt modelId="{9D1E3861-F341-4366-B42A-82A245F7E19C}" type="pres">
      <dgm:prSet presAssocID="{E04C7A43-1C1D-4BE3-8C66-BD36156A60AE}" presName="childShape" presStyleCnt="0"/>
      <dgm:spPr/>
    </dgm:pt>
    <dgm:pt modelId="{AF10F0FC-661E-43E4-A6D7-6481967D5B1A}" type="pres">
      <dgm:prSet presAssocID="{916417B7-6A1B-45EF-B6EF-8F9AACCE4BDE}" presName="root" presStyleCnt="0"/>
      <dgm:spPr/>
    </dgm:pt>
    <dgm:pt modelId="{3686454E-AA7E-41E1-9917-13A25D344CE2}" type="pres">
      <dgm:prSet presAssocID="{916417B7-6A1B-45EF-B6EF-8F9AACCE4BDE}" presName="rootComposite" presStyleCnt="0"/>
      <dgm:spPr/>
    </dgm:pt>
    <dgm:pt modelId="{FC51AA5C-DFB6-4BF2-BB44-20B79144EEA5}" type="pres">
      <dgm:prSet presAssocID="{916417B7-6A1B-45EF-B6EF-8F9AACCE4BDE}" presName="rootText" presStyleLbl="node1" presStyleIdx="1" presStyleCnt="2" custScaleY="187199" custLinFactNeighborX="151" custLinFactNeighborY="-6714"/>
      <dgm:spPr/>
      <dgm:t>
        <a:bodyPr/>
        <a:lstStyle/>
        <a:p>
          <a:endParaRPr lang="en-US"/>
        </a:p>
      </dgm:t>
    </dgm:pt>
    <dgm:pt modelId="{2893BDEA-051D-4B9A-A000-2CFC5A2F2953}" type="pres">
      <dgm:prSet presAssocID="{916417B7-6A1B-45EF-B6EF-8F9AACCE4BDE}" presName="rootConnector" presStyleLbl="node1" presStyleIdx="1" presStyleCnt="2"/>
      <dgm:spPr/>
      <dgm:t>
        <a:bodyPr/>
        <a:lstStyle/>
        <a:p>
          <a:endParaRPr lang="en-US"/>
        </a:p>
      </dgm:t>
    </dgm:pt>
    <dgm:pt modelId="{013B0824-5105-4D51-A4D1-9E230C00A652}" type="pres">
      <dgm:prSet presAssocID="{916417B7-6A1B-45EF-B6EF-8F9AACCE4BDE}" presName="childShape" presStyleCnt="0"/>
      <dgm:spPr/>
    </dgm:pt>
  </dgm:ptLst>
  <dgm:cxnLst>
    <dgm:cxn modelId="{D1408CE3-1AF0-4875-B570-092604FF4116}" srcId="{7D4DDD4C-C10D-4EEF-A83B-D29ABEE98114}" destId="{E04C7A43-1C1D-4BE3-8C66-BD36156A60AE}" srcOrd="0" destOrd="0" parTransId="{B382BA7E-DB45-41C0-A090-2C2DE3F9B3BF}" sibTransId="{364E066F-F624-4C25-BB08-28FBA8E6B98B}"/>
    <dgm:cxn modelId="{933527E5-8BDB-4792-95A1-86C666F42D03}" type="presOf" srcId="{E04C7A43-1C1D-4BE3-8C66-BD36156A60AE}" destId="{B5FD3C7A-1A1D-4514-8572-34F8E99E6934}" srcOrd="0" destOrd="0" presId="urn:microsoft.com/office/officeart/2005/8/layout/hierarchy3"/>
    <dgm:cxn modelId="{AD324C21-C478-4D8E-A3A9-CC9AED935917}" type="presOf" srcId="{7D4DDD4C-C10D-4EEF-A83B-D29ABEE98114}" destId="{B12508F9-F12F-49EE-B882-DD1A940BA53E}" srcOrd="0" destOrd="0" presId="urn:microsoft.com/office/officeart/2005/8/layout/hierarchy3"/>
    <dgm:cxn modelId="{585FBF8B-744C-4677-8B3D-3ABD3A4A9391}" type="presOf" srcId="{916417B7-6A1B-45EF-B6EF-8F9AACCE4BDE}" destId="{FC51AA5C-DFB6-4BF2-BB44-20B79144EEA5}" srcOrd="0" destOrd="0" presId="urn:microsoft.com/office/officeart/2005/8/layout/hierarchy3"/>
    <dgm:cxn modelId="{1598B167-7D66-4073-9605-6CC245797A79}" srcId="{7D4DDD4C-C10D-4EEF-A83B-D29ABEE98114}" destId="{916417B7-6A1B-45EF-B6EF-8F9AACCE4BDE}" srcOrd="1" destOrd="0" parTransId="{90633272-8294-4A76-B15E-2539A395A28C}" sibTransId="{C4EC2F25-0FCB-43A2-B03B-871242CAEDB1}"/>
    <dgm:cxn modelId="{AF92B854-56C7-4992-BEF2-163EA2606FEF}" type="presOf" srcId="{916417B7-6A1B-45EF-B6EF-8F9AACCE4BDE}" destId="{2893BDEA-051D-4B9A-A000-2CFC5A2F2953}" srcOrd="1" destOrd="0" presId="urn:microsoft.com/office/officeart/2005/8/layout/hierarchy3"/>
    <dgm:cxn modelId="{FD980D9F-ABF1-491A-957F-78E660B1FE2B}" type="presOf" srcId="{E04C7A43-1C1D-4BE3-8C66-BD36156A60AE}" destId="{7820CE23-3FC2-4B84-BBA8-84CB8ADC68FA}" srcOrd="1" destOrd="0" presId="urn:microsoft.com/office/officeart/2005/8/layout/hierarchy3"/>
    <dgm:cxn modelId="{E77FCFF4-FC8D-4A69-B22E-E6985C48AC52}" type="presParOf" srcId="{B12508F9-F12F-49EE-B882-DD1A940BA53E}" destId="{B1A875F7-B478-4F04-BBB4-22590381B2F0}" srcOrd="0" destOrd="0" presId="urn:microsoft.com/office/officeart/2005/8/layout/hierarchy3"/>
    <dgm:cxn modelId="{47B3173E-D34C-4497-AF32-AECA3FC1AA3D}" type="presParOf" srcId="{B1A875F7-B478-4F04-BBB4-22590381B2F0}" destId="{9A955483-2E1B-4D50-B398-BF40B5C0C265}" srcOrd="0" destOrd="0" presId="urn:microsoft.com/office/officeart/2005/8/layout/hierarchy3"/>
    <dgm:cxn modelId="{813FD33B-632E-4098-B4D6-3A30C0851713}" type="presParOf" srcId="{9A955483-2E1B-4D50-B398-BF40B5C0C265}" destId="{B5FD3C7A-1A1D-4514-8572-34F8E99E6934}" srcOrd="0" destOrd="0" presId="urn:microsoft.com/office/officeart/2005/8/layout/hierarchy3"/>
    <dgm:cxn modelId="{BA78E9C6-E77D-41FC-AFDA-333CAFCE63CF}" type="presParOf" srcId="{9A955483-2E1B-4D50-B398-BF40B5C0C265}" destId="{7820CE23-3FC2-4B84-BBA8-84CB8ADC68FA}" srcOrd="1" destOrd="0" presId="urn:microsoft.com/office/officeart/2005/8/layout/hierarchy3"/>
    <dgm:cxn modelId="{838682D8-E32B-483D-804C-F177CDB0A480}" type="presParOf" srcId="{B1A875F7-B478-4F04-BBB4-22590381B2F0}" destId="{9D1E3861-F341-4366-B42A-82A245F7E19C}" srcOrd="1" destOrd="0" presId="urn:microsoft.com/office/officeart/2005/8/layout/hierarchy3"/>
    <dgm:cxn modelId="{32CFF1B6-A56C-457A-8929-8A62CD6B6277}" type="presParOf" srcId="{B12508F9-F12F-49EE-B882-DD1A940BA53E}" destId="{AF10F0FC-661E-43E4-A6D7-6481967D5B1A}" srcOrd="1" destOrd="0" presId="urn:microsoft.com/office/officeart/2005/8/layout/hierarchy3"/>
    <dgm:cxn modelId="{348864F1-B80D-44B6-B50B-E736907ACEB8}" type="presParOf" srcId="{AF10F0FC-661E-43E4-A6D7-6481967D5B1A}" destId="{3686454E-AA7E-41E1-9917-13A25D344CE2}" srcOrd="0" destOrd="0" presId="urn:microsoft.com/office/officeart/2005/8/layout/hierarchy3"/>
    <dgm:cxn modelId="{2C632520-4D91-43E1-8839-E1826EC9ED78}" type="presParOf" srcId="{3686454E-AA7E-41E1-9917-13A25D344CE2}" destId="{FC51AA5C-DFB6-4BF2-BB44-20B79144EEA5}" srcOrd="0" destOrd="0" presId="urn:microsoft.com/office/officeart/2005/8/layout/hierarchy3"/>
    <dgm:cxn modelId="{F20B2300-D7AE-4ECD-A4C7-79CFCD5A23FE}" type="presParOf" srcId="{3686454E-AA7E-41E1-9917-13A25D344CE2}" destId="{2893BDEA-051D-4B9A-A000-2CFC5A2F2953}" srcOrd="1" destOrd="0" presId="urn:microsoft.com/office/officeart/2005/8/layout/hierarchy3"/>
    <dgm:cxn modelId="{9746B9F3-5994-494E-B994-BBD924A262D1}" type="presParOf" srcId="{AF10F0FC-661E-43E4-A6D7-6481967D5B1A}" destId="{013B0824-5105-4D51-A4D1-9E230C00A652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6ED90AE-A61D-4E8D-A22D-FC1543D129AA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888710E-6443-476C-AFD5-4EF7D650F86F}">
      <dgm:prSet/>
      <dgm:spPr/>
      <dgm:t>
        <a:bodyPr/>
        <a:lstStyle/>
        <a:p>
          <a:r>
            <a:rPr lang="el-GR" b="1" i="0"/>
            <a:t>Επιθυμία για αυτοέκφραση</a:t>
          </a:r>
          <a:endParaRPr lang="en-US"/>
        </a:p>
      </dgm:t>
    </dgm:pt>
    <dgm:pt modelId="{62490AC8-AB9F-4E4F-8D4E-7310516B644A}" type="parTrans" cxnId="{E4AFA3B1-F925-465B-92FD-2FD04FC6E1FB}">
      <dgm:prSet/>
      <dgm:spPr/>
      <dgm:t>
        <a:bodyPr/>
        <a:lstStyle/>
        <a:p>
          <a:endParaRPr lang="en-US"/>
        </a:p>
      </dgm:t>
    </dgm:pt>
    <dgm:pt modelId="{EC80CBE7-49C8-4B89-B8A0-C47241280911}" type="sibTrans" cxnId="{E4AFA3B1-F925-465B-92FD-2FD04FC6E1FB}">
      <dgm:prSet/>
      <dgm:spPr/>
      <dgm:t>
        <a:bodyPr/>
        <a:lstStyle/>
        <a:p>
          <a:endParaRPr lang="en-US"/>
        </a:p>
      </dgm:t>
    </dgm:pt>
    <dgm:pt modelId="{7FD8B05C-C820-48A3-9FBB-D5676EDC847F}">
      <dgm:prSet/>
      <dgm:spPr/>
      <dgm:t>
        <a:bodyPr/>
        <a:lstStyle/>
        <a:p>
          <a:r>
            <a:rPr lang="el-GR" b="1" i="0"/>
            <a:t>Αντιμετώπιση τραύματος ή πόνου</a:t>
          </a:r>
          <a:endParaRPr lang="en-US"/>
        </a:p>
      </dgm:t>
    </dgm:pt>
    <dgm:pt modelId="{49A742B1-E630-4990-A859-2F390C769845}" type="parTrans" cxnId="{30FDB07A-5934-4A2E-BCC9-D0967B5C1230}">
      <dgm:prSet/>
      <dgm:spPr/>
      <dgm:t>
        <a:bodyPr/>
        <a:lstStyle/>
        <a:p>
          <a:endParaRPr lang="en-US"/>
        </a:p>
      </dgm:t>
    </dgm:pt>
    <dgm:pt modelId="{7C09B3CA-6897-41CA-998F-4AFBBECD268C}" type="sibTrans" cxnId="{30FDB07A-5934-4A2E-BCC9-D0967B5C1230}">
      <dgm:prSet/>
      <dgm:spPr/>
      <dgm:t>
        <a:bodyPr/>
        <a:lstStyle/>
        <a:p>
          <a:endParaRPr lang="en-US"/>
        </a:p>
      </dgm:t>
    </dgm:pt>
    <dgm:pt modelId="{E9A982EC-8143-40EB-B7AD-F8AFE263EC32}">
      <dgm:prSet/>
      <dgm:spPr/>
      <dgm:t>
        <a:bodyPr/>
        <a:lstStyle/>
        <a:p>
          <a:r>
            <a:rPr lang="el-GR" b="1" i="0"/>
            <a:t>Ανάγκη για ατομικότητα</a:t>
          </a:r>
          <a:endParaRPr lang="en-US"/>
        </a:p>
      </dgm:t>
    </dgm:pt>
    <dgm:pt modelId="{05AC651D-B8D0-48A8-B08B-AC8EF310EB9A}" type="parTrans" cxnId="{D9558728-386C-4F48-8B6B-3ECCC6F48F86}">
      <dgm:prSet/>
      <dgm:spPr/>
      <dgm:t>
        <a:bodyPr/>
        <a:lstStyle/>
        <a:p>
          <a:endParaRPr lang="en-US"/>
        </a:p>
      </dgm:t>
    </dgm:pt>
    <dgm:pt modelId="{61482305-58FD-46BB-A8CC-69B9C8E854FD}" type="sibTrans" cxnId="{D9558728-386C-4F48-8B6B-3ECCC6F48F86}">
      <dgm:prSet/>
      <dgm:spPr/>
      <dgm:t>
        <a:bodyPr/>
        <a:lstStyle/>
        <a:p>
          <a:endParaRPr lang="en-US"/>
        </a:p>
      </dgm:t>
    </dgm:pt>
    <dgm:pt modelId="{D902D305-DCF0-4425-BF63-F451CF94E734}">
      <dgm:prSet/>
      <dgm:spPr/>
      <dgm:t>
        <a:bodyPr/>
        <a:lstStyle/>
        <a:p>
          <a:r>
            <a:rPr lang="el-GR" b="1" i="0"/>
            <a:t>Εξέγερση και ανάληψη κινδύνου</a:t>
          </a:r>
          <a:endParaRPr lang="en-US"/>
        </a:p>
      </dgm:t>
    </dgm:pt>
    <dgm:pt modelId="{CC55573E-91E1-40EE-BED9-42F95AACE68C}" type="parTrans" cxnId="{45F39C13-9913-4022-94E3-A3EF971EE376}">
      <dgm:prSet/>
      <dgm:spPr/>
      <dgm:t>
        <a:bodyPr/>
        <a:lstStyle/>
        <a:p>
          <a:endParaRPr lang="en-US"/>
        </a:p>
      </dgm:t>
    </dgm:pt>
    <dgm:pt modelId="{339D8B33-920C-400C-B97D-59089A8B2EBF}" type="sibTrans" cxnId="{45F39C13-9913-4022-94E3-A3EF971EE376}">
      <dgm:prSet/>
      <dgm:spPr/>
      <dgm:t>
        <a:bodyPr/>
        <a:lstStyle/>
        <a:p>
          <a:endParaRPr lang="en-US"/>
        </a:p>
      </dgm:t>
    </dgm:pt>
    <dgm:pt modelId="{EFD3529F-37C3-4F06-8CF4-5E23D5C18226}">
      <dgm:prSet/>
      <dgm:spPr/>
      <dgm:t>
        <a:bodyPr/>
        <a:lstStyle/>
        <a:p>
          <a:r>
            <a:rPr lang="el-GR" b="1" i="0"/>
            <a:t>Επιθυμία για σύνδεση και ανάγκη του ανήκειν</a:t>
          </a:r>
          <a:endParaRPr lang="en-US"/>
        </a:p>
      </dgm:t>
    </dgm:pt>
    <dgm:pt modelId="{41697BA9-E113-4D55-A674-E88C22E3F2D5}" type="parTrans" cxnId="{5CDB9B9E-2D75-4944-B2A7-56155A5581BD}">
      <dgm:prSet/>
      <dgm:spPr/>
      <dgm:t>
        <a:bodyPr/>
        <a:lstStyle/>
        <a:p>
          <a:endParaRPr lang="en-US"/>
        </a:p>
      </dgm:t>
    </dgm:pt>
    <dgm:pt modelId="{1D9752E3-F38E-44E3-85D6-61978A9C789F}" type="sibTrans" cxnId="{5CDB9B9E-2D75-4944-B2A7-56155A5581BD}">
      <dgm:prSet/>
      <dgm:spPr/>
      <dgm:t>
        <a:bodyPr/>
        <a:lstStyle/>
        <a:p>
          <a:endParaRPr lang="en-US"/>
        </a:p>
      </dgm:t>
    </dgm:pt>
    <dgm:pt modelId="{2055F833-4C56-431E-83D1-E52ADCC8658F}" type="pres">
      <dgm:prSet presAssocID="{96ED90AE-A61D-4E8D-A22D-FC1543D129A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D72F800-C28D-46F3-A6A7-9437460CD9CA}" type="pres">
      <dgm:prSet presAssocID="{96ED90AE-A61D-4E8D-A22D-FC1543D129AA}" presName="dummyMaxCanvas" presStyleCnt="0">
        <dgm:presLayoutVars/>
      </dgm:prSet>
      <dgm:spPr/>
    </dgm:pt>
    <dgm:pt modelId="{1B9553AE-D1C5-4890-92E7-B8158536EC1F}" type="pres">
      <dgm:prSet presAssocID="{96ED90AE-A61D-4E8D-A22D-FC1543D129AA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CA6638-83FC-43E9-BE90-B54BA2421406}" type="pres">
      <dgm:prSet presAssocID="{96ED90AE-A61D-4E8D-A22D-FC1543D129AA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8BF7F3-0087-47EF-9BA7-1C9AE0CBDAB6}" type="pres">
      <dgm:prSet presAssocID="{96ED90AE-A61D-4E8D-A22D-FC1543D129AA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1004FC-C722-4B1B-A54C-00E267CC1D6A}" type="pres">
      <dgm:prSet presAssocID="{96ED90AE-A61D-4E8D-A22D-FC1543D129AA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914149-3064-448D-8016-C2EB1B270B82}" type="pres">
      <dgm:prSet presAssocID="{96ED90AE-A61D-4E8D-A22D-FC1543D129AA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FB16D0-5916-4ABB-8452-F12E196630DA}" type="pres">
      <dgm:prSet presAssocID="{96ED90AE-A61D-4E8D-A22D-FC1543D129AA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DBD43C-DE35-4D01-8F1E-566469DC75F2}" type="pres">
      <dgm:prSet presAssocID="{96ED90AE-A61D-4E8D-A22D-FC1543D129AA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336E4B-2A00-4E37-A253-C23A453725F6}" type="pres">
      <dgm:prSet presAssocID="{96ED90AE-A61D-4E8D-A22D-FC1543D129AA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256341-D6A6-4BF3-BC61-56EA8ADE0920}" type="pres">
      <dgm:prSet presAssocID="{96ED90AE-A61D-4E8D-A22D-FC1543D129AA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215837-1670-4562-8701-2072D8DF90BA}" type="pres">
      <dgm:prSet presAssocID="{96ED90AE-A61D-4E8D-A22D-FC1543D129AA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F8BA8D-EDBB-4798-89B2-11BA8537C549}" type="pres">
      <dgm:prSet presAssocID="{96ED90AE-A61D-4E8D-A22D-FC1543D129AA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EF3EF5-2464-43B6-BFF4-03E5ED713A11}" type="pres">
      <dgm:prSet presAssocID="{96ED90AE-A61D-4E8D-A22D-FC1543D129AA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46AAF4-4CF0-4068-A0C3-27C44D9147F7}" type="pres">
      <dgm:prSet presAssocID="{96ED90AE-A61D-4E8D-A22D-FC1543D129AA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68E5E6-0053-4D97-92A4-DEE2C3A1F146}" type="pres">
      <dgm:prSet presAssocID="{96ED90AE-A61D-4E8D-A22D-FC1543D129AA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558728-386C-4F48-8B6B-3ECCC6F48F86}" srcId="{96ED90AE-A61D-4E8D-A22D-FC1543D129AA}" destId="{E9A982EC-8143-40EB-B7AD-F8AFE263EC32}" srcOrd="2" destOrd="0" parTransId="{05AC651D-B8D0-48A8-B08B-AC8EF310EB9A}" sibTransId="{61482305-58FD-46BB-A8CC-69B9C8E854FD}"/>
    <dgm:cxn modelId="{30FDB07A-5934-4A2E-BCC9-D0967B5C1230}" srcId="{96ED90AE-A61D-4E8D-A22D-FC1543D129AA}" destId="{7FD8B05C-C820-48A3-9FBB-D5676EDC847F}" srcOrd="1" destOrd="0" parTransId="{49A742B1-E630-4990-A859-2F390C769845}" sibTransId="{7C09B3CA-6897-41CA-998F-4AFBBECD268C}"/>
    <dgm:cxn modelId="{90AB87E9-69A0-464F-80A0-51402831EE73}" type="presOf" srcId="{339D8B33-920C-400C-B97D-59089A8B2EBF}" destId="{51256341-D6A6-4BF3-BC61-56EA8ADE0920}" srcOrd="0" destOrd="0" presId="urn:microsoft.com/office/officeart/2005/8/layout/vProcess5"/>
    <dgm:cxn modelId="{E323D12B-B8F2-4378-9D58-4307196A6942}" type="presOf" srcId="{EFD3529F-37C3-4F06-8CF4-5E23D5C18226}" destId="{B168E5E6-0053-4D97-92A4-DEE2C3A1F146}" srcOrd="1" destOrd="0" presId="urn:microsoft.com/office/officeart/2005/8/layout/vProcess5"/>
    <dgm:cxn modelId="{C05BD00B-542A-4D0B-B09E-687F701C5F1A}" type="presOf" srcId="{EFD3529F-37C3-4F06-8CF4-5E23D5C18226}" destId="{54914149-3064-448D-8016-C2EB1B270B82}" srcOrd="0" destOrd="0" presId="urn:microsoft.com/office/officeart/2005/8/layout/vProcess5"/>
    <dgm:cxn modelId="{E4AFA3B1-F925-465B-92FD-2FD04FC6E1FB}" srcId="{96ED90AE-A61D-4E8D-A22D-FC1543D129AA}" destId="{6888710E-6443-476C-AFD5-4EF7D650F86F}" srcOrd="0" destOrd="0" parTransId="{62490AC8-AB9F-4E4F-8D4E-7310516B644A}" sibTransId="{EC80CBE7-49C8-4B89-B8A0-C47241280911}"/>
    <dgm:cxn modelId="{88CD2BC8-7359-4C40-94B4-4A023F554E13}" type="presOf" srcId="{61482305-58FD-46BB-A8CC-69B9C8E854FD}" destId="{7C336E4B-2A00-4E37-A253-C23A453725F6}" srcOrd="0" destOrd="0" presId="urn:microsoft.com/office/officeart/2005/8/layout/vProcess5"/>
    <dgm:cxn modelId="{544B6374-4969-4C45-88BA-22AEC89E9807}" type="presOf" srcId="{7C09B3CA-6897-41CA-998F-4AFBBECD268C}" destId="{91DBD43C-DE35-4D01-8F1E-566469DC75F2}" srcOrd="0" destOrd="0" presId="urn:microsoft.com/office/officeart/2005/8/layout/vProcess5"/>
    <dgm:cxn modelId="{E2FB8666-E5C1-4601-B8B1-21EDD5D99414}" type="presOf" srcId="{7FD8B05C-C820-48A3-9FBB-D5676EDC847F}" destId="{3AF8BA8D-EDBB-4798-89B2-11BA8537C549}" srcOrd="1" destOrd="0" presId="urn:microsoft.com/office/officeart/2005/8/layout/vProcess5"/>
    <dgm:cxn modelId="{5766F976-2B3D-4FB5-A173-99B5E3091072}" type="presOf" srcId="{E9A982EC-8143-40EB-B7AD-F8AFE263EC32}" destId="{B7EF3EF5-2464-43B6-BFF4-03E5ED713A11}" srcOrd="1" destOrd="0" presId="urn:microsoft.com/office/officeart/2005/8/layout/vProcess5"/>
    <dgm:cxn modelId="{8DA367E6-D4DF-4731-924C-8F76798197DB}" type="presOf" srcId="{EC80CBE7-49C8-4B89-B8A0-C47241280911}" destId="{3CFB16D0-5916-4ABB-8452-F12E196630DA}" srcOrd="0" destOrd="0" presId="urn:microsoft.com/office/officeart/2005/8/layout/vProcess5"/>
    <dgm:cxn modelId="{5DB2A5AA-8EE3-4EF7-A0B2-2A069664471F}" type="presOf" srcId="{6888710E-6443-476C-AFD5-4EF7D650F86F}" destId="{1B9553AE-D1C5-4890-92E7-B8158536EC1F}" srcOrd="0" destOrd="0" presId="urn:microsoft.com/office/officeart/2005/8/layout/vProcess5"/>
    <dgm:cxn modelId="{1367E55C-3E0A-4DC3-BBB8-6251D4075D40}" type="presOf" srcId="{D902D305-DCF0-4425-BF63-F451CF94E734}" destId="{E146AAF4-4CF0-4068-A0C3-27C44D9147F7}" srcOrd="1" destOrd="0" presId="urn:microsoft.com/office/officeart/2005/8/layout/vProcess5"/>
    <dgm:cxn modelId="{0333E42B-5A42-44A9-B86E-33C986EBEDF4}" type="presOf" srcId="{96ED90AE-A61D-4E8D-A22D-FC1543D129AA}" destId="{2055F833-4C56-431E-83D1-E52ADCC8658F}" srcOrd="0" destOrd="0" presId="urn:microsoft.com/office/officeart/2005/8/layout/vProcess5"/>
    <dgm:cxn modelId="{A572BFF0-9035-40D7-A8B9-D4C563A5084F}" type="presOf" srcId="{7FD8B05C-C820-48A3-9FBB-D5676EDC847F}" destId="{47CA6638-83FC-43E9-BE90-B54BA2421406}" srcOrd="0" destOrd="0" presId="urn:microsoft.com/office/officeart/2005/8/layout/vProcess5"/>
    <dgm:cxn modelId="{5CDB9B9E-2D75-4944-B2A7-56155A5581BD}" srcId="{96ED90AE-A61D-4E8D-A22D-FC1543D129AA}" destId="{EFD3529F-37C3-4F06-8CF4-5E23D5C18226}" srcOrd="4" destOrd="0" parTransId="{41697BA9-E113-4D55-A674-E88C22E3F2D5}" sibTransId="{1D9752E3-F38E-44E3-85D6-61978A9C789F}"/>
    <dgm:cxn modelId="{55B6FCBC-7539-41DB-8257-B822E7D96476}" type="presOf" srcId="{E9A982EC-8143-40EB-B7AD-F8AFE263EC32}" destId="{6B8BF7F3-0087-47EF-9BA7-1C9AE0CBDAB6}" srcOrd="0" destOrd="0" presId="urn:microsoft.com/office/officeart/2005/8/layout/vProcess5"/>
    <dgm:cxn modelId="{F19D185E-2FBC-44A4-B07E-20A670961C8B}" type="presOf" srcId="{D902D305-DCF0-4425-BF63-F451CF94E734}" destId="{0D1004FC-C722-4B1B-A54C-00E267CC1D6A}" srcOrd="0" destOrd="0" presId="urn:microsoft.com/office/officeart/2005/8/layout/vProcess5"/>
    <dgm:cxn modelId="{9BF3211F-325B-40BB-9428-80AAEC778468}" type="presOf" srcId="{6888710E-6443-476C-AFD5-4EF7D650F86F}" destId="{82215837-1670-4562-8701-2072D8DF90BA}" srcOrd="1" destOrd="0" presId="urn:microsoft.com/office/officeart/2005/8/layout/vProcess5"/>
    <dgm:cxn modelId="{45F39C13-9913-4022-94E3-A3EF971EE376}" srcId="{96ED90AE-A61D-4E8D-A22D-FC1543D129AA}" destId="{D902D305-DCF0-4425-BF63-F451CF94E734}" srcOrd="3" destOrd="0" parTransId="{CC55573E-91E1-40EE-BED9-42F95AACE68C}" sibTransId="{339D8B33-920C-400C-B97D-59089A8B2EBF}"/>
    <dgm:cxn modelId="{64AABE12-2357-4C40-B487-75F3CFF1EE46}" type="presParOf" srcId="{2055F833-4C56-431E-83D1-E52ADCC8658F}" destId="{CD72F800-C28D-46F3-A6A7-9437460CD9CA}" srcOrd="0" destOrd="0" presId="urn:microsoft.com/office/officeart/2005/8/layout/vProcess5"/>
    <dgm:cxn modelId="{DF5E763E-DF8C-4B85-8281-79195199B8CE}" type="presParOf" srcId="{2055F833-4C56-431E-83D1-E52ADCC8658F}" destId="{1B9553AE-D1C5-4890-92E7-B8158536EC1F}" srcOrd="1" destOrd="0" presId="urn:microsoft.com/office/officeart/2005/8/layout/vProcess5"/>
    <dgm:cxn modelId="{C96852C6-E532-4E2B-ABE7-45C770D5359F}" type="presParOf" srcId="{2055F833-4C56-431E-83D1-E52ADCC8658F}" destId="{47CA6638-83FC-43E9-BE90-B54BA2421406}" srcOrd="2" destOrd="0" presId="urn:microsoft.com/office/officeart/2005/8/layout/vProcess5"/>
    <dgm:cxn modelId="{1553E94C-3FA7-4AE9-A3E0-AFC3B76406D4}" type="presParOf" srcId="{2055F833-4C56-431E-83D1-E52ADCC8658F}" destId="{6B8BF7F3-0087-47EF-9BA7-1C9AE0CBDAB6}" srcOrd="3" destOrd="0" presId="urn:microsoft.com/office/officeart/2005/8/layout/vProcess5"/>
    <dgm:cxn modelId="{4B5180EA-03B0-4D54-96C0-EA90557CBE00}" type="presParOf" srcId="{2055F833-4C56-431E-83D1-E52ADCC8658F}" destId="{0D1004FC-C722-4B1B-A54C-00E267CC1D6A}" srcOrd="4" destOrd="0" presId="urn:microsoft.com/office/officeart/2005/8/layout/vProcess5"/>
    <dgm:cxn modelId="{02FDF9AF-1A04-4A57-B633-C04A92BE9B8D}" type="presParOf" srcId="{2055F833-4C56-431E-83D1-E52ADCC8658F}" destId="{54914149-3064-448D-8016-C2EB1B270B82}" srcOrd="5" destOrd="0" presId="urn:microsoft.com/office/officeart/2005/8/layout/vProcess5"/>
    <dgm:cxn modelId="{BB3DA0D7-9D37-47B8-AD59-7166D94F9E13}" type="presParOf" srcId="{2055F833-4C56-431E-83D1-E52ADCC8658F}" destId="{3CFB16D0-5916-4ABB-8452-F12E196630DA}" srcOrd="6" destOrd="0" presId="urn:microsoft.com/office/officeart/2005/8/layout/vProcess5"/>
    <dgm:cxn modelId="{90198294-8648-459C-BC88-93C8E74CC808}" type="presParOf" srcId="{2055F833-4C56-431E-83D1-E52ADCC8658F}" destId="{91DBD43C-DE35-4D01-8F1E-566469DC75F2}" srcOrd="7" destOrd="0" presId="urn:microsoft.com/office/officeart/2005/8/layout/vProcess5"/>
    <dgm:cxn modelId="{86F99957-6BBF-4830-8BA0-E26EE9402B02}" type="presParOf" srcId="{2055F833-4C56-431E-83D1-E52ADCC8658F}" destId="{7C336E4B-2A00-4E37-A253-C23A453725F6}" srcOrd="8" destOrd="0" presId="urn:microsoft.com/office/officeart/2005/8/layout/vProcess5"/>
    <dgm:cxn modelId="{CE90E997-2F0C-4F11-ABAB-BBC57BE73147}" type="presParOf" srcId="{2055F833-4C56-431E-83D1-E52ADCC8658F}" destId="{51256341-D6A6-4BF3-BC61-56EA8ADE0920}" srcOrd="9" destOrd="0" presId="urn:microsoft.com/office/officeart/2005/8/layout/vProcess5"/>
    <dgm:cxn modelId="{3B1E7315-0AAB-40FC-BBF9-B6F83FF0A60A}" type="presParOf" srcId="{2055F833-4C56-431E-83D1-E52ADCC8658F}" destId="{82215837-1670-4562-8701-2072D8DF90BA}" srcOrd="10" destOrd="0" presId="urn:microsoft.com/office/officeart/2005/8/layout/vProcess5"/>
    <dgm:cxn modelId="{D55970BC-BF2F-4992-A6E5-BE6C6B90E60F}" type="presParOf" srcId="{2055F833-4C56-431E-83D1-E52ADCC8658F}" destId="{3AF8BA8D-EDBB-4798-89B2-11BA8537C549}" srcOrd="11" destOrd="0" presId="urn:microsoft.com/office/officeart/2005/8/layout/vProcess5"/>
    <dgm:cxn modelId="{60D7DB99-AB74-45CD-A115-D8E76A13DC46}" type="presParOf" srcId="{2055F833-4C56-431E-83D1-E52ADCC8658F}" destId="{B7EF3EF5-2464-43B6-BFF4-03E5ED713A11}" srcOrd="12" destOrd="0" presId="urn:microsoft.com/office/officeart/2005/8/layout/vProcess5"/>
    <dgm:cxn modelId="{6CCF3812-00FC-4D2B-B0CA-F3BE6D89CCA1}" type="presParOf" srcId="{2055F833-4C56-431E-83D1-E52ADCC8658F}" destId="{E146AAF4-4CF0-4068-A0C3-27C44D9147F7}" srcOrd="13" destOrd="0" presId="urn:microsoft.com/office/officeart/2005/8/layout/vProcess5"/>
    <dgm:cxn modelId="{06E4F38B-23F0-468C-A463-D0A3CD80A8A7}" type="presParOf" srcId="{2055F833-4C56-431E-83D1-E52ADCC8658F}" destId="{B168E5E6-0053-4D97-92A4-DEE2C3A1F146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1FE6524-93F1-453D-BAAC-0139189AB3A7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F2A2C5E1-970F-4DBC-AE3F-D8C50C78833A}">
      <dgm:prSet/>
      <dgm:spPr/>
      <dgm:t>
        <a:bodyPr/>
        <a:lstStyle/>
        <a:p>
          <a:r>
            <a:rPr lang="el-GR" b="1" i="0"/>
            <a:t>Πιο ανοιχτοί σε νέες εμπειρίες</a:t>
          </a:r>
          <a:endParaRPr lang="en-US"/>
        </a:p>
      </dgm:t>
    </dgm:pt>
    <dgm:pt modelId="{C7D3A6AC-952E-4A29-80C9-26C83A0C4B1C}" type="parTrans" cxnId="{E946AB4B-CCF9-4056-A186-2A5B2D07E167}">
      <dgm:prSet/>
      <dgm:spPr/>
      <dgm:t>
        <a:bodyPr/>
        <a:lstStyle/>
        <a:p>
          <a:endParaRPr lang="en-US"/>
        </a:p>
      </dgm:t>
    </dgm:pt>
    <dgm:pt modelId="{51656256-B185-450C-8DA4-B187B07E5453}" type="sibTrans" cxnId="{E946AB4B-CCF9-4056-A186-2A5B2D07E167}">
      <dgm:prSet/>
      <dgm:spPr/>
      <dgm:t>
        <a:bodyPr/>
        <a:lstStyle/>
        <a:p>
          <a:endParaRPr lang="en-US"/>
        </a:p>
      </dgm:t>
    </dgm:pt>
    <dgm:pt modelId="{59E656AC-5EE9-4734-9B82-F6553935239D}">
      <dgm:prSet/>
      <dgm:spPr/>
      <dgm:t>
        <a:bodyPr/>
        <a:lstStyle/>
        <a:p>
          <a:r>
            <a:rPr lang="el-GR" b="1" i="0"/>
            <a:t>Ισχυρή αίσθηση ανεξαρτησίας</a:t>
          </a:r>
          <a:endParaRPr lang="en-US"/>
        </a:p>
      </dgm:t>
    </dgm:pt>
    <dgm:pt modelId="{45DA0FAB-274D-430F-9AF3-D813AB97433D}" type="parTrans" cxnId="{4468FB6B-32CB-4CE3-8FFC-3C875E98477C}">
      <dgm:prSet/>
      <dgm:spPr/>
      <dgm:t>
        <a:bodyPr/>
        <a:lstStyle/>
        <a:p>
          <a:endParaRPr lang="en-US"/>
        </a:p>
      </dgm:t>
    </dgm:pt>
    <dgm:pt modelId="{FED2C325-80B7-468A-AC83-A782705015A8}" type="sibTrans" cxnId="{4468FB6B-32CB-4CE3-8FFC-3C875E98477C}">
      <dgm:prSet/>
      <dgm:spPr/>
      <dgm:t>
        <a:bodyPr/>
        <a:lstStyle/>
        <a:p>
          <a:endParaRPr lang="en-US"/>
        </a:p>
      </dgm:t>
    </dgm:pt>
    <dgm:pt modelId="{A6BC6577-92E3-43C8-8576-9F79269E218C}">
      <dgm:prSet/>
      <dgm:spPr/>
      <dgm:t>
        <a:bodyPr/>
        <a:lstStyle/>
        <a:p>
          <a:r>
            <a:rPr lang="el-GR" b="1" i="0"/>
            <a:t>Ανθεκτικότητα και συναισθηματική δύναμη</a:t>
          </a:r>
          <a:endParaRPr lang="en-US"/>
        </a:p>
      </dgm:t>
    </dgm:pt>
    <dgm:pt modelId="{F1684070-FAA3-43B0-89B7-0D24CC7171C1}" type="parTrans" cxnId="{AE4F7B74-E313-4FAD-A8DB-5680FF7425DC}">
      <dgm:prSet/>
      <dgm:spPr/>
      <dgm:t>
        <a:bodyPr/>
        <a:lstStyle/>
        <a:p>
          <a:endParaRPr lang="en-US"/>
        </a:p>
      </dgm:t>
    </dgm:pt>
    <dgm:pt modelId="{B300AAFE-1B46-474A-8D04-AC212DA33781}" type="sibTrans" cxnId="{AE4F7B74-E313-4FAD-A8DB-5680FF7425DC}">
      <dgm:prSet/>
      <dgm:spPr/>
      <dgm:t>
        <a:bodyPr/>
        <a:lstStyle/>
        <a:p>
          <a:endParaRPr lang="en-US"/>
        </a:p>
      </dgm:t>
    </dgm:pt>
    <dgm:pt modelId="{E1BB35CB-3832-4AEA-8992-5EDB13E489B2}">
      <dgm:prSet/>
      <dgm:spPr/>
      <dgm:t>
        <a:bodyPr/>
        <a:lstStyle/>
        <a:p>
          <a:r>
            <a:rPr lang="el-GR" b="1"/>
            <a:t>Α</a:t>
          </a:r>
          <a:r>
            <a:rPr lang="el-GR" b="1" i="0"/>
            <a:t>υτοεκτίμηση</a:t>
          </a:r>
          <a:endParaRPr lang="en-US"/>
        </a:p>
      </dgm:t>
    </dgm:pt>
    <dgm:pt modelId="{35F1B2D7-358F-4184-A2F6-65340A6F9F39}" type="parTrans" cxnId="{ED8A0E67-AD66-42FC-B888-5204E49BF202}">
      <dgm:prSet/>
      <dgm:spPr/>
      <dgm:t>
        <a:bodyPr/>
        <a:lstStyle/>
        <a:p>
          <a:endParaRPr lang="en-US"/>
        </a:p>
      </dgm:t>
    </dgm:pt>
    <dgm:pt modelId="{9BF48FE5-4E10-4164-9108-E4E757B9089F}" type="sibTrans" cxnId="{ED8A0E67-AD66-42FC-B888-5204E49BF202}">
      <dgm:prSet/>
      <dgm:spPr/>
      <dgm:t>
        <a:bodyPr/>
        <a:lstStyle/>
        <a:p>
          <a:endParaRPr lang="en-US"/>
        </a:p>
      </dgm:t>
    </dgm:pt>
    <dgm:pt modelId="{DF5CB259-E864-4796-80DE-F903D609B6AE}">
      <dgm:prSet/>
      <dgm:spPr/>
      <dgm:t>
        <a:bodyPr/>
        <a:lstStyle/>
        <a:p>
          <a:r>
            <a:rPr lang="el-GR" b="1" i="0"/>
            <a:t>Αισθητική ευαισθησία</a:t>
          </a:r>
          <a:endParaRPr lang="en-US"/>
        </a:p>
      </dgm:t>
    </dgm:pt>
    <dgm:pt modelId="{09E77B9A-7EA7-4139-B217-9CC04C4078DA}" type="parTrans" cxnId="{3F48307E-1EB0-4D85-807B-E311C3E7E54F}">
      <dgm:prSet/>
      <dgm:spPr/>
      <dgm:t>
        <a:bodyPr/>
        <a:lstStyle/>
        <a:p>
          <a:endParaRPr lang="en-US"/>
        </a:p>
      </dgm:t>
    </dgm:pt>
    <dgm:pt modelId="{0CC25AC5-1B46-4523-8722-8CF4A3688227}" type="sibTrans" cxnId="{3F48307E-1EB0-4D85-807B-E311C3E7E54F}">
      <dgm:prSet/>
      <dgm:spPr/>
      <dgm:t>
        <a:bodyPr/>
        <a:lstStyle/>
        <a:p>
          <a:endParaRPr lang="en-US"/>
        </a:p>
      </dgm:t>
    </dgm:pt>
    <dgm:pt modelId="{01E8ED73-4718-4541-865C-9592B6A1F3B1}">
      <dgm:prSet/>
      <dgm:spPr/>
      <dgm:t>
        <a:bodyPr/>
        <a:lstStyle/>
        <a:p>
          <a:r>
            <a:rPr lang="el-GR" b="1" i="0"/>
            <a:t>Ανάληψη κινδύνου</a:t>
          </a:r>
          <a:endParaRPr lang="en-US"/>
        </a:p>
      </dgm:t>
    </dgm:pt>
    <dgm:pt modelId="{78B53CD2-4F75-4E05-A3CF-EC82BDA189E6}" type="parTrans" cxnId="{0D085E41-E89D-400E-B5AC-53FE79B67EBB}">
      <dgm:prSet/>
      <dgm:spPr/>
      <dgm:t>
        <a:bodyPr/>
        <a:lstStyle/>
        <a:p>
          <a:endParaRPr lang="en-US"/>
        </a:p>
      </dgm:t>
    </dgm:pt>
    <dgm:pt modelId="{EA9509AC-11BE-4DB9-9164-95F7B8ABB042}" type="sibTrans" cxnId="{0D085E41-E89D-400E-B5AC-53FE79B67EBB}">
      <dgm:prSet/>
      <dgm:spPr/>
      <dgm:t>
        <a:bodyPr/>
        <a:lstStyle/>
        <a:p>
          <a:endParaRPr lang="en-US"/>
        </a:p>
      </dgm:t>
    </dgm:pt>
    <dgm:pt modelId="{9C93CE44-2AE4-438B-9068-F95D92C9EFD7}" type="pres">
      <dgm:prSet presAssocID="{A1FE6524-93F1-453D-BAAC-0139189AB3A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2273D6-C70D-455A-B1E7-4FE1EFDDBB24}" type="pres">
      <dgm:prSet presAssocID="{F2A2C5E1-970F-4DBC-AE3F-D8C50C78833A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96D2D9-7B25-4A9E-A6BB-0135E616566D}" type="pres">
      <dgm:prSet presAssocID="{51656256-B185-450C-8DA4-B187B07E5453}" presName="sibTrans" presStyleCnt="0"/>
      <dgm:spPr/>
    </dgm:pt>
    <dgm:pt modelId="{EB218503-3268-4B84-8395-541C9C763E8A}" type="pres">
      <dgm:prSet presAssocID="{59E656AC-5EE9-4734-9B82-F6553935239D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DFF677-3603-4041-8A48-EC61C9907C48}" type="pres">
      <dgm:prSet presAssocID="{FED2C325-80B7-468A-AC83-A782705015A8}" presName="sibTrans" presStyleCnt="0"/>
      <dgm:spPr/>
    </dgm:pt>
    <dgm:pt modelId="{F5E4B6E5-E763-4BD3-85D9-EE8B18CF7E9E}" type="pres">
      <dgm:prSet presAssocID="{A6BC6577-92E3-43C8-8576-9F79269E218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CCF36F-5589-4CCA-BF5D-464087A436A4}" type="pres">
      <dgm:prSet presAssocID="{B300AAFE-1B46-474A-8D04-AC212DA33781}" presName="sibTrans" presStyleCnt="0"/>
      <dgm:spPr/>
    </dgm:pt>
    <dgm:pt modelId="{ADFCA2D2-9136-4811-AFAE-7EEF9F9FC575}" type="pres">
      <dgm:prSet presAssocID="{E1BB35CB-3832-4AEA-8992-5EDB13E489B2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484E3B-7005-4798-8940-7506A916F58A}" type="pres">
      <dgm:prSet presAssocID="{9BF48FE5-4E10-4164-9108-E4E757B9089F}" presName="sibTrans" presStyleCnt="0"/>
      <dgm:spPr/>
    </dgm:pt>
    <dgm:pt modelId="{2D0C86A8-5B36-470D-8DE0-C540E81C33B4}" type="pres">
      <dgm:prSet presAssocID="{DF5CB259-E864-4796-80DE-F903D609B6AE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2609F1-52E8-4A8E-BF89-270960CD6B24}" type="pres">
      <dgm:prSet presAssocID="{0CC25AC5-1B46-4523-8722-8CF4A3688227}" presName="sibTrans" presStyleCnt="0"/>
      <dgm:spPr/>
    </dgm:pt>
    <dgm:pt modelId="{AEE39A13-E566-4BCE-8BA3-FF87121FB61B}" type="pres">
      <dgm:prSet presAssocID="{01E8ED73-4718-4541-865C-9592B6A1F3B1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468FB6B-32CB-4CE3-8FFC-3C875E98477C}" srcId="{A1FE6524-93F1-453D-BAAC-0139189AB3A7}" destId="{59E656AC-5EE9-4734-9B82-F6553935239D}" srcOrd="1" destOrd="0" parTransId="{45DA0FAB-274D-430F-9AF3-D813AB97433D}" sibTransId="{FED2C325-80B7-468A-AC83-A782705015A8}"/>
    <dgm:cxn modelId="{4F630FD9-BCCC-47FE-A042-F831B392C3BA}" type="presOf" srcId="{A6BC6577-92E3-43C8-8576-9F79269E218C}" destId="{F5E4B6E5-E763-4BD3-85D9-EE8B18CF7E9E}" srcOrd="0" destOrd="0" presId="urn:microsoft.com/office/officeart/2005/8/layout/default"/>
    <dgm:cxn modelId="{692553D7-59EA-4DD1-ACB9-73200A08E1CF}" type="presOf" srcId="{01E8ED73-4718-4541-865C-9592B6A1F3B1}" destId="{AEE39A13-E566-4BCE-8BA3-FF87121FB61B}" srcOrd="0" destOrd="0" presId="urn:microsoft.com/office/officeart/2005/8/layout/default"/>
    <dgm:cxn modelId="{27EAC803-32B8-4770-8A83-E58DB4CB8A2E}" type="presOf" srcId="{F2A2C5E1-970F-4DBC-AE3F-D8C50C78833A}" destId="{E72273D6-C70D-455A-B1E7-4FE1EFDDBB24}" srcOrd="0" destOrd="0" presId="urn:microsoft.com/office/officeart/2005/8/layout/default"/>
    <dgm:cxn modelId="{DFD2379F-3A87-4E46-8D18-DDB6748CC94F}" type="presOf" srcId="{59E656AC-5EE9-4734-9B82-F6553935239D}" destId="{EB218503-3268-4B84-8395-541C9C763E8A}" srcOrd="0" destOrd="0" presId="urn:microsoft.com/office/officeart/2005/8/layout/default"/>
    <dgm:cxn modelId="{E946AB4B-CCF9-4056-A186-2A5B2D07E167}" srcId="{A1FE6524-93F1-453D-BAAC-0139189AB3A7}" destId="{F2A2C5E1-970F-4DBC-AE3F-D8C50C78833A}" srcOrd="0" destOrd="0" parTransId="{C7D3A6AC-952E-4A29-80C9-26C83A0C4B1C}" sibTransId="{51656256-B185-450C-8DA4-B187B07E5453}"/>
    <dgm:cxn modelId="{29449E48-2F7E-42FA-BCB6-67937BB35F50}" type="presOf" srcId="{E1BB35CB-3832-4AEA-8992-5EDB13E489B2}" destId="{ADFCA2D2-9136-4811-AFAE-7EEF9F9FC575}" srcOrd="0" destOrd="0" presId="urn:microsoft.com/office/officeart/2005/8/layout/default"/>
    <dgm:cxn modelId="{ED8A0E67-AD66-42FC-B888-5204E49BF202}" srcId="{A1FE6524-93F1-453D-BAAC-0139189AB3A7}" destId="{E1BB35CB-3832-4AEA-8992-5EDB13E489B2}" srcOrd="3" destOrd="0" parTransId="{35F1B2D7-358F-4184-A2F6-65340A6F9F39}" sibTransId="{9BF48FE5-4E10-4164-9108-E4E757B9089F}"/>
    <dgm:cxn modelId="{0D085E41-E89D-400E-B5AC-53FE79B67EBB}" srcId="{A1FE6524-93F1-453D-BAAC-0139189AB3A7}" destId="{01E8ED73-4718-4541-865C-9592B6A1F3B1}" srcOrd="5" destOrd="0" parTransId="{78B53CD2-4F75-4E05-A3CF-EC82BDA189E6}" sibTransId="{EA9509AC-11BE-4DB9-9164-95F7B8ABB042}"/>
    <dgm:cxn modelId="{AE4F7B74-E313-4FAD-A8DB-5680FF7425DC}" srcId="{A1FE6524-93F1-453D-BAAC-0139189AB3A7}" destId="{A6BC6577-92E3-43C8-8576-9F79269E218C}" srcOrd="2" destOrd="0" parTransId="{F1684070-FAA3-43B0-89B7-0D24CC7171C1}" sibTransId="{B300AAFE-1B46-474A-8D04-AC212DA33781}"/>
    <dgm:cxn modelId="{3F48307E-1EB0-4D85-807B-E311C3E7E54F}" srcId="{A1FE6524-93F1-453D-BAAC-0139189AB3A7}" destId="{DF5CB259-E864-4796-80DE-F903D609B6AE}" srcOrd="4" destOrd="0" parTransId="{09E77B9A-7EA7-4139-B217-9CC04C4078DA}" sibTransId="{0CC25AC5-1B46-4523-8722-8CF4A3688227}"/>
    <dgm:cxn modelId="{0B08AA5E-48AE-492F-9A51-81374D855AC5}" type="presOf" srcId="{A1FE6524-93F1-453D-BAAC-0139189AB3A7}" destId="{9C93CE44-2AE4-438B-9068-F95D92C9EFD7}" srcOrd="0" destOrd="0" presId="urn:microsoft.com/office/officeart/2005/8/layout/default"/>
    <dgm:cxn modelId="{D45ABCE7-5F10-4B38-8868-FD6B580D2476}" type="presOf" srcId="{DF5CB259-E864-4796-80DE-F903D609B6AE}" destId="{2D0C86A8-5B36-470D-8DE0-C540E81C33B4}" srcOrd="0" destOrd="0" presId="urn:microsoft.com/office/officeart/2005/8/layout/default"/>
    <dgm:cxn modelId="{732C2862-5F6C-45D8-8430-C5069A55C5BC}" type="presParOf" srcId="{9C93CE44-2AE4-438B-9068-F95D92C9EFD7}" destId="{E72273D6-C70D-455A-B1E7-4FE1EFDDBB24}" srcOrd="0" destOrd="0" presId="urn:microsoft.com/office/officeart/2005/8/layout/default"/>
    <dgm:cxn modelId="{3F64406B-059F-4D9A-9132-BC175D861A5D}" type="presParOf" srcId="{9C93CE44-2AE4-438B-9068-F95D92C9EFD7}" destId="{FB96D2D9-7B25-4A9E-A6BB-0135E616566D}" srcOrd="1" destOrd="0" presId="urn:microsoft.com/office/officeart/2005/8/layout/default"/>
    <dgm:cxn modelId="{17FD3BE5-24E1-454D-9767-83823A6E2D15}" type="presParOf" srcId="{9C93CE44-2AE4-438B-9068-F95D92C9EFD7}" destId="{EB218503-3268-4B84-8395-541C9C763E8A}" srcOrd="2" destOrd="0" presId="urn:microsoft.com/office/officeart/2005/8/layout/default"/>
    <dgm:cxn modelId="{7A6E5C25-F711-4830-BBBD-8249A16418D8}" type="presParOf" srcId="{9C93CE44-2AE4-438B-9068-F95D92C9EFD7}" destId="{AFDFF677-3603-4041-8A48-EC61C9907C48}" srcOrd="3" destOrd="0" presId="urn:microsoft.com/office/officeart/2005/8/layout/default"/>
    <dgm:cxn modelId="{D22A0EAA-6118-4C1C-9935-ABA6CF062BA3}" type="presParOf" srcId="{9C93CE44-2AE4-438B-9068-F95D92C9EFD7}" destId="{F5E4B6E5-E763-4BD3-85D9-EE8B18CF7E9E}" srcOrd="4" destOrd="0" presId="urn:microsoft.com/office/officeart/2005/8/layout/default"/>
    <dgm:cxn modelId="{99D57F3A-BDBD-49F5-A76B-C2FA353E7ED2}" type="presParOf" srcId="{9C93CE44-2AE4-438B-9068-F95D92C9EFD7}" destId="{90CCF36F-5589-4CCA-BF5D-464087A436A4}" srcOrd="5" destOrd="0" presId="urn:microsoft.com/office/officeart/2005/8/layout/default"/>
    <dgm:cxn modelId="{28591145-FBC6-4017-B323-82B78D261AE6}" type="presParOf" srcId="{9C93CE44-2AE4-438B-9068-F95D92C9EFD7}" destId="{ADFCA2D2-9136-4811-AFAE-7EEF9F9FC575}" srcOrd="6" destOrd="0" presId="urn:microsoft.com/office/officeart/2005/8/layout/default"/>
    <dgm:cxn modelId="{0943A985-3EC4-4BE7-BC0B-EA577EB48F2E}" type="presParOf" srcId="{9C93CE44-2AE4-438B-9068-F95D92C9EFD7}" destId="{CD484E3B-7005-4798-8940-7506A916F58A}" srcOrd="7" destOrd="0" presId="urn:microsoft.com/office/officeart/2005/8/layout/default"/>
    <dgm:cxn modelId="{C24EE211-78F4-4921-A9EB-A68A99335546}" type="presParOf" srcId="{9C93CE44-2AE4-438B-9068-F95D92C9EFD7}" destId="{2D0C86A8-5B36-470D-8DE0-C540E81C33B4}" srcOrd="8" destOrd="0" presId="urn:microsoft.com/office/officeart/2005/8/layout/default"/>
    <dgm:cxn modelId="{5B8A85D8-ECFA-4566-A280-7F214F080A23}" type="presParOf" srcId="{9C93CE44-2AE4-438B-9068-F95D92C9EFD7}" destId="{402609F1-52E8-4A8E-BF89-270960CD6B24}" srcOrd="9" destOrd="0" presId="urn:microsoft.com/office/officeart/2005/8/layout/default"/>
    <dgm:cxn modelId="{981E0799-7C33-4996-BE91-C975FF40C165}" type="presParOf" srcId="{9C93CE44-2AE4-438B-9068-F95D92C9EFD7}" destId="{AEE39A13-E566-4BCE-8BA3-FF87121FB61B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D88F2BA-E893-4E2D-BE12-518F07F3990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4645354-84FD-4EAE-8FEC-7C693EA1DEEF}">
      <dgm:prSet/>
      <dgm:spPr/>
      <dgm:t>
        <a:bodyPr/>
        <a:lstStyle/>
        <a:p>
          <a:r>
            <a:rPr lang="el-GR" b="1" dirty="0"/>
            <a:t>Γιατί το θέλω;</a:t>
          </a:r>
          <a:endParaRPr lang="en-US" b="1" dirty="0"/>
        </a:p>
      </dgm:t>
    </dgm:pt>
    <dgm:pt modelId="{23D38F2F-6795-4B0E-9E2E-92CC64D4539E}" type="parTrans" cxnId="{C9FF2B8D-FAE5-4B0B-B52D-9C58B3BC9350}">
      <dgm:prSet/>
      <dgm:spPr/>
      <dgm:t>
        <a:bodyPr/>
        <a:lstStyle/>
        <a:p>
          <a:endParaRPr lang="en-US"/>
        </a:p>
      </dgm:t>
    </dgm:pt>
    <dgm:pt modelId="{26E070DB-22CC-4140-B741-2A79BBCDE336}" type="sibTrans" cxnId="{C9FF2B8D-FAE5-4B0B-B52D-9C58B3BC9350}">
      <dgm:prSet/>
      <dgm:spPr/>
      <dgm:t>
        <a:bodyPr/>
        <a:lstStyle/>
        <a:p>
          <a:endParaRPr lang="en-US"/>
        </a:p>
      </dgm:t>
    </dgm:pt>
    <dgm:pt modelId="{D4B6E022-7CB5-4532-8C2C-E8B20CC8F92F}">
      <dgm:prSet/>
      <dgm:spPr/>
      <dgm:t>
        <a:bodyPr/>
        <a:lstStyle/>
        <a:p>
          <a:r>
            <a:rPr lang="el-GR" b="1" dirty="0"/>
            <a:t>Προσωρινές λύσεις; Μη μόνιμες;</a:t>
          </a:r>
          <a:endParaRPr lang="en-US" b="1" dirty="0"/>
        </a:p>
      </dgm:t>
    </dgm:pt>
    <dgm:pt modelId="{52DB6E88-3E61-437D-AA6E-889028B3AFA3}" type="parTrans" cxnId="{C7C15A8F-41D9-4338-8AA7-CCAA2022621A}">
      <dgm:prSet/>
      <dgm:spPr/>
      <dgm:t>
        <a:bodyPr/>
        <a:lstStyle/>
        <a:p>
          <a:endParaRPr lang="en-US"/>
        </a:p>
      </dgm:t>
    </dgm:pt>
    <dgm:pt modelId="{85BE371A-36F0-4BC6-8C8E-83FD375561EA}" type="sibTrans" cxnId="{C7C15A8F-41D9-4338-8AA7-CCAA2022621A}">
      <dgm:prSet/>
      <dgm:spPr/>
      <dgm:t>
        <a:bodyPr/>
        <a:lstStyle/>
        <a:p>
          <a:endParaRPr lang="en-US"/>
        </a:p>
      </dgm:t>
    </dgm:pt>
    <dgm:pt modelId="{AD29A7CC-7A0C-4DB8-A1AD-5EC601F94627}">
      <dgm:prSet/>
      <dgm:spPr/>
      <dgm:t>
        <a:bodyPr/>
        <a:lstStyle/>
        <a:p>
          <a:r>
            <a:rPr lang="el-GR" b="1" dirty="0"/>
            <a:t>Οφέλη και κίνδυνοι</a:t>
          </a:r>
          <a:endParaRPr lang="en-US" b="1" dirty="0"/>
        </a:p>
      </dgm:t>
    </dgm:pt>
    <dgm:pt modelId="{3ED3BABA-C2B6-4DFE-ACB7-6DBCDC3068B2}" type="parTrans" cxnId="{656BC250-C22E-4F55-95F2-B294E4A45A62}">
      <dgm:prSet/>
      <dgm:spPr/>
      <dgm:t>
        <a:bodyPr/>
        <a:lstStyle/>
        <a:p>
          <a:endParaRPr lang="en-US"/>
        </a:p>
      </dgm:t>
    </dgm:pt>
    <dgm:pt modelId="{4AC81896-D246-4738-ACDF-61EE1E5BD288}" type="sibTrans" cxnId="{656BC250-C22E-4F55-95F2-B294E4A45A62}">
      <dgm:prSet/>
      <dgm:spPr/>
      <dgm:t>
        <a:bodyPr/>
        <a:lstStyle/>
        <a:p>
          <a:endParaRPr lang="en-US"/>
        </a:p>
      </dgm:t>
    </dgm:pt>
    <dgm:pt modelId="{3D32E6B7-EBDD-4754-863E-200B9295B27D}">
      <dgm:prSet/>
      <dgm:spPr/>
      <dgm:t>
        <a:bodyPr/>
        <a:lstStyle/>
        <a:p>
          <a:r>
            <a:rPr lang="el-GR" b="1" dirty="0"/>
            <a:t>Άλλοι τρόποι έκφρασης; Π.χ. μαλλιά, ντύσιμο, μακιγιάζ, κοσμήματα, μουσική, τέχνη</a:t>
          </a:r>
          <a:endParaRPr lang="en-US" b="1" dirty="0"/>
        </a:p>
      </dgm:t>
    </dgm:pt>
    <dgm:pt modelId="{D3D3FF95-0220-4EA3-9A2F-802BD95B1EEA}" type="parTrans" cxnId="{28F2380A-5236-438B-832E-7EAA14665B15}">
      <dgm:prSet/>
      <dgm:spPr/>
      <dgm:t>
        <a:bodyPr/>
        <a:lstStyle/>
        <a:p>
          <a:endParaRPr lang="en-US"/>
        </a:p>
      </dgm:t>
    </dgm:pt>
    <dgm:pt modelId="{E8745382-65CD-4C49-912D-C6D22C60AA98}" type="sibTrans" cxnId="{28F2380A-5236-438B-832E-7EAA14665B15}">
      <dgm:prSet/>
      <dgm:spPr/>
      <dgm:t>
        <a:bodyPr/>
        <a:lstStyle/>
        <a:p>
          <a:endParaRPr lang="en-US"/>
        </a:p>
      </dgm:t>
    </dgm:pt>
    <dgm:pt modelId="{4A396ECF-1B72-4886-9D69-D7352B840176}">
      <dgm:prSet/>
      <dgm:spPr/>
      <dgm:t>
        <a:bodyPr/>
        <a:lstStyle/>
        <a:p>
          <a:r>
            <a:rPr lang="el-GR" b="1" dirty="0"/>
            <a:t>Αν δεν είμαι σίγουρος, το καθυστερώ…</a:t>
          </a:r>
          <a:endParaRPr lang="en-US" b="1" dirty="0"/>
        </a:p>
      </dgm:t>
    </dgm:pt>
    <dgm:pt modelId="{63EF5A69-8879-4263-9FFF-A0807C8C41EC}" type="parTrans" cxnId="{5C9C0214-5235-4743-9FE9-B1E387EEF33E}">
      <dgm:prSet/>
      <dgm:spPr/>
      <dgm:t>
        <a:bodyPr/>
        <a:lstStyle/>
        <a:p>
          <a:endParaRPr lang="en-US"/>
        </a:p>
      </dgm:t>
    </dgm:pt>
    <dgm:pt modelId="{39687595-64D8-458A-967B-09E23800F720}" type="sibTrans" cxnId="{5C9C0214-5235-4743-9FE9-B1E387EEF33E}">
      <dgm:prSet/>
      <dgm:spPr/>
      <dgm:t>
        <a:bodyPr/>
        <a:lstStyle/>
        <a:p>
          <a:endParaRPr lang="en-US"/>
        </a:p>
      </dgm:t>
    </dgm:pt>
    <dgm:pt modelId="{BB414452-A41F-48BC-BCEF-AEE28AC34088}">
      <dgm:prSet/>
      <dgm:spPr/>
      <dgm:t>
        <a:bodyPr/>
        <a:lstStyle/>
        <a:p>
          <a:r>
            <a:rPr lang="el-GR" b="1" dirty="0"/>
            <a:t>Αν το αποφασίσω, ξεκινώ με κάτι διακριτικό, μη ορατό…</a:t>
          </a:r>
          <a:endParaRPr lang="en-US" b="1" dirty="0"/>
        </a:p>
      </dgm:t>
    </dgm:pt>
    <dgm:pt modelId="{CB112C19-CAF1-4E61-A03E-E245545C782A}" type="parTrans" cxnId="{852D4DEE-4E34-4372-9832-526923EA598F}">
      <dgm:prSet/>
      <dgm:spPr/>
      <dgm:t>
        <a:bodyPr/>
        <a:lstStyle/>
        <a:p>
          <a:endParaRPr lang="en-US"/>
        </a:p>
      </dgm:t>
    </dgm:pt>
    <dgm:pt modelId="{CCDA8358-B66F-43AA-B639-F4F61BA2120F}" type="sibTrans" cxnId="{852D4DEE-4E34-4372-9832-526923EA598F}">
      <dgm:prSet/>
      <dgm:spPr/>
      <dgm:t>
        <a:bodyPr/>
        <a:lstStyle/>
        <a:p>
          <a:endParaRPr lang="en-US"/>
        </a:p>
      </dgm:t>
    </dgm:pt>
    <dgm:pt modelId="{FB92BB45-66F4-40FB-BF0E-EB479FFE01D6}" type="pres">
      <dgm:prSet presAssocID="{0D88F2BA-E893-4E2D-BE12-518F07F3990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C02A4E2-6EDE-4F55-A67B-7AB4644E1E23}" type="pres">
      <dgm:prSet presAssocID="{94645354-84FD-4EAE-8FEC-7C693EA1DEEF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927E71-3265-4D28-A353-A0AAA898A025}" type="pres">
      <dgm:prSet presAssocID="{26E070DB-22CC-4140-B741-2A79BBCDE336}" presName="spacer" presStyleCnt="0"/>
      <dgm:spPr/>
    </dgm:pt>
    <dgm:pt modelId="{396B2506-4614-4C7E-B66A-F128BCB63C13}" type="pres">
      <dgm:prSet presAssocID="{D4B6E022-7CB5-4532-8C2C-E8B20CC8F92F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A7B1A7-77D2-4231-AF76-A633DAF040E3}" type="pres">
      <dgm:prSet presAssocID="{85BE371A-36F0-4BC6-8C8E-83FD375561EA}" presName="spacer" presStyleCnt="0"/>
      <dgm:spPr/>
    </dgm:pt>
    <dgm:pt modelId="{AD49018D-EE06-4C1C-918C-50BC18C37993}" type="pres">
      <dgm:prSet presAssocID="{AD29A7CC-7A0C-4DB8-A1AD-5EC601F94627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64D917-1D72-4DE0-8946-8FD503FF2203}" type="pres">
      <dgm:prSet presAssocID="{4AC81896-D246-4738-ACDF-61EE1E5BD288}" presName="spacer" presStyleCnt="0"/>
      <dgm:spPr/>
    </dgm:pt>
    <dgm:pt modelId="{1764D7C2-DFA6-4D74-A4B7-5E1544030DC7}" type="pres">
      <dgm:prSet presAssocID="{3D32E6B7-EBDD-4754-863E-200B9295B27D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26BC33-1236-4C28-B493-74625362663A}" type="pres">
      <dgm:prSet presAssocID="{E8745382-65CD-4C49-912D-C6D22C60AA98}" presName="spacer" presStyleCnt="0"/>
      <dgm:spPr/>
    </dgm:pt>
    <dgm:pt modelId="{8B63256D-BB8E-47E3-B5AA-B1EB8589AA5C}" type="pres">
      <dgm:prSet presAssocID="{4A396ECF-1B72-4886-9D69-D7352B840176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AA93EF-4907-44B2-8AE9-A39A306E627D}" type="pres">
      <dgm:prSet presAssocID="{39687595-64D8-458A-967B-09E23800F720}" presName="spacer" presStyleCnt="0"/>
      <dgm:spPr/>
    </dgm:pt>
    <dgm:pt modelId="{B152B025-BDF3-43D9-BC5F-DBD7D0E6D3E7}" type="pres">
      <dgm:prSet presAssocID="{BB414452-A41F-48BC-BCEF-AEE28AC34088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C9C0214-5235-4743-9FE9-B1E387EEF33E}" srcId="{0D88F2BA-E893-4E2D-BE12-518F07F39903}" destId="{4A396ECF-1B72-4886-9D69-D7352B840176}" srcOrd="4" destOrd="0" parTransId="{63EF5A69-8879-4263-9FFF-A0807C8C41EC}" sibTransId="{39687595-64D8-458A-967B-09E23800F720}"/>
    <dgm:cxn modelId="{266E4AE0-B641-4403-B7F2-3B1C34E60931}" type="presOf" srcId="{3D32E6B7-EBDD-4754-863E-200B9295B27D}" destId="{1764D7C2-DFA6-4D74-A4B7-5E1544030DC7}" srcOrd="0" destOrd="0" presId="urn:microsoft.com/office/officeart/2005/8/layout/vList2"/>
    <dgm:cxn modelId="{C7C15A8F-41D9-4338-8AA7-CCAA2022621A}" srcId="{0D88F2BA-E893-4E2D-BE12-518F07F39903}" destId="{D4B6E022-7CB5-4532-8C2C-E8B20CC8F92F}" srcOrd="1" destOrd="0" parTransId="{52DB6E88-3E61-437D-AA6E-889028B3AFA3}" sibTransId="{85BE371A-36F0-4BC6-8C8E-83FD375561EA}"/>
    <dgm:cxn modelId="{28F2380A-5236-438B-832E-7EAA14665B15}" srcId="{0D88F2BA-E893-4E2D-BE12-518F07F39903}" destId="{3D32E6B7-EBDD-4754-863E-200B9295B27D}" srcOrd="3" destOrd="0" parTransId="{D3D3FF95-0220-4EA3-9A2F-802BD95B1EEA}" sibTransId="{E8745382-65CD-4C49-912D-C6D22C60AA98}"/>
    <dgm:cxn modelId="{0FB45009-65EB-4374-A3FA-12EC7243BE25}" type="presOf" srcId="{AD29A7CC-7A0C-4DB8-A1AD-5EC601F94627}" destId="{AD49018D-EE06-4C1C-918C-50BC18C37993}" srcOrd="0" destOrd="0" presId="urn:microsoft.com/office/officeart/2005/8/layout/vList2"/>
    <dgm:cxn modelId="{D76B18DE-8683-42EC-8689-B5F3ABD7EAF3}" type="presOf" srcId="{4A396ECF-1B72-4886-9D69-D7352B840176}" destId="{8B63256D-BB8E-47E3-B5AA-B1EB8589AA5C}" srcOrd="0" destOrd="0" presId="urn:microsoft.com/office/officeart/2005/8/layout/vList2"/>
    <dgm:cxn modelId="{C9FF2B8D-FAE5-4B0B-B52D-9C58B3BC9350}" srcId="{0D88F2BA-E893-4E2D-BE12-518F07F39903}" destId="{94645354-84FD-4EAE-8FEC-7C693EA1DEEF}" srcOrd="0" destOrd="0" parTransId="{23D38F2F-6795-4B0E-9E2E-92CC64D4539E}" sibTransId="{26E070DB-22CC-4140-B741-2A79BBCDE336}"/>
    <dgm:cxn modelId="{4027A820-852E-4B84-B063-B43627B2666D}" type="presOf" srcId="{94645354-84FD-4EAE-8FEC-7C693EA1DEEF}" destId="{4C02A4E2-6EDE-4F55-A67B-7AB4644E1E23}" srcOrd="0" destOrd="0" presId="urn:microsoft.com/office/officeart/2005/8/layout/vList2"/>
    <dgm:cxn modelId="{F878B24B-1E37-4C34-ABF4-9A3207AFA9DF}" type="presOf" srcId="{D4B6E022-7CB5-4532-8C2C-E8B20CC8F92F}" destId="{396B2506-4614-4C7E-B66A-F128BCB63C13}" srcOrd="0" destOrd="0" presId="urn:microsoft.com/office/officeart/2005/8/layout/vList2"/>
    <dgm:cxn modelId="{4BCA7A3A-B2A9-4F77-B822-F3A232519134}" type="presOf" srcId="{BB414452-A41F-48BC-BCEF-AEE28AC34088}" destId="{B152B025-BDF3-43D9-BC5F-DBD7D0E6D3E7}" srcOrd="0" destOrd="0" presId="urn:microsoft.com/office/officeart/2005/8/layout/vList2"/>
    <dgm:cxn modelId="{FF1F46FC-0E13-4913-B53D-691759D2EA64}" type="presOf" srcId="{0D88F2BA-E893-4E2D-BE12-518F07F39903}" destId="{FB92BB45-66F4-40FB-BF0E-EB479FFE01D6}" srcOrd="0" destOrd="0" presId="urn:microsoft.com/office/officeart/2005/8/layout/vList2"/>
    <dgm:cxn modelId="{852D4DEE-4E34-4372-9832-526923EA598F}" srcId="{0D88F2BA-E893-4E2D-BE12-518F07F39903}" destId="{BB414452-A41F-48BC-BCEF-AEE28AC34088}" srcOrd="5" destOrd="0" parTransId="{CB112C19-CAF1-4E61-A03E-E245545C782A}" sibTransId="{CCDA8358-B66F-43AA-B639-F4F61BA2120F}"/>
    <dgm:cxn modelId="{656BC250-C22E-4F55-95F2-B294E4A45A62}" srcId="{0D88F2BA-E893-4E2D-BE12-518F07F39903}" destId="{AD29A7CC-7A0C-4DB8-A1AD-5EC601F94627}" srcOrd="2" destOrd="0" parTransId="{3ED3BABA-C2B6-4DFE-ACB7-6DBCDC3068B2}" sibTransId="{4AC81896-D246-4738-ACDF-61EE1E5BD288}"/>
    <dgm:cxn modelId="{07D536F9-107D-4814-9B77-8F363CE6C8ED}" type="presParOf" srcId="{FB92BB45-66F4-40FB-BF0E-EB479FFE01D6}" destId="{4C02A4E2-6EDE-4F55-A67B-7AB4644E1E23}" srcOrd="0" destOrd="0" presId="urn:microsoft.com/office/officeart/2005/8/layout/vList2"/>
    <dgm:cxn modelId="{A832271C-EC5A-4302-9873-C12BE4461818}" type="presParOf" srcId="{FB92BB45-66F4-40FB-BF0E-EB479FFE01D6}" destId="{7A927E71-3265-4D28-A353-A0AAA898A025}" srcOrd="1" destOrd="0" presId="urn:microsoft.com/office/officeart/2005/8/layout/vList2"/>
    <dgm:cxn modelId="{A4454591-21E5-4575-8277-86A1A77F4F12}" type="presParOf" srcId="{FB92BB45-66F4-40FB-BF0E-EB479FFE01D6}" destId="{396B2506-4614-4C7E-B66A-F128BCB63C13}" srcOrd="2" destOrd="0" presId="urn:microsoft.com/office/officeart/2005/8/layout/vList2"/>
    <dgm:cxn modelId="{8840A684-0BC6-4671-B4C3-AE281527BF9C}" type="presParOf" srcId="{FB92BB45-66F4-40FB-BF0E-EB479FFE01D6}" destId="{75A7B1A7-77D2-4231-AF76-A633DAF040E3}" srcOrd="3" destOrd="0" presId="urn:microsoft.com/office/officeart/2005/8/layout/vList2"/>
    <dgm:cxn modelId="{8B47F5CF-AB1A-45BA-82FD-E254E292AE97}" type="presParOf" srcId="{FB92BB45-66F4-40FB-BF0E-EB479FFE01D6}" destId="{AD49018D-EE06-4C1C-918C-50BC18C37993}" srcOrd="4" destOrd="0" presId="urn:microsoft.com/office/officeart/2005/8/layout/vList2"/>
    <dgm:cxn modelId="{25495B1B-97B2-4833-81C3-96065EAD1C30}" type="presParOf" srcId="{FB92BB45-66F4-40FB-BF0E-EB479FFE01D6}" destId="{DF64D917-1D72-4DE0-8946-8FD503FF2203}" srcOrd="5" destOrd="0" presId="urn:microsoft.com/office/officeart/2005/8/layout/vList2"/>
    <dgm:cxn modelId="{D003B5DB-90F8-4D9A-912B-F7FFEE040DFA}" type="presParOf" srcId="{FB92BB45-66F4-40FB-BF0E-EB479FFE01D6}" destId="{1764D7C2-DFA6-4D74-A4B7-5E1544030DC7}" srcOrd="6" destOrd="0" presId="urn:microsoft.com/office/officeart/2005/8/layout/vList2"/>
    <dgm:cxn modelId="{00D3CF99-74BE-4DEE-BAD8-6197E9B2D49C}" type="presParOf" srcId="{FB92BB45-66F4-40FB-BF0E-EB479FFE01D6}" destId="{A326BC33-1236-4C28-B493-74625362663A}" srcOrd="7" destOrd="0" presId="urn:microsoft.com/office/officeart/2005/8/layout/vList2"/>
    <dgm:cxn modelId="{16592253-207D-4A88-BDD3-801CAE021EAC}" type="presParOf" srcId="{FB92BB45-66F4-40FB-BF0E-EB479FFE01D6}" destId="{8B63256D-BB8E-47E3-B5AA-B1EB8589AA5C}" srcOrd="8" destOrd="0" presId="urn:microsoft.com/office/officeart/2005/8/layout/vList2"/>
    <dgm:cxn modelId="{B3D3D23F-BB13-4EE0-B404-F510E16C4743}" type="presParOf" srcId="{FB92BB45-66F4-40FB-BF0E-EB479FFE01D6}" destId="{09AA93EF-4907-44B2-8AE9-A39A306E627D}" srcOrd="9" destOrd="0" presId="urn:microsoft.com/office/officeart/2005/8/layout/vList2"/>
    <dgm:cxn modelId="{26EF6341-0A34-4D49-B2E5-3337A4CD5125}" type="presParOf" srcId="{FB92BB45-66F4-40FB-BF0E-EB479FFE01D6}" destId="{B152B025-BDF3-43D9-BC5F-DBD7D0E6D3E7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51C6C5-0B0D-4459-8403-A17126F81E22}">
      <dsp:nvSpPr>
        <dsp:cNvPr id="0" name=""/>
        <dsp:cNvSpPr/>
      </dsp:nvSpPr>
      <dsp:spPr>
        <a:xfrm>
          <a:off x="0" y="592343"/>
          <a:ext cx="3799763" cy="7956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400" kern="1200"/>
            <a:t>ΑΥΤΟΕΙΚΟΝΑ</a:t>
          </a:r>
          <a:endParaRPr lang="en-US" sz="3400" kern="1200"/>
        </a:p>
      </dsp:txBody>
      <dsp:txXfrm>
        <a:off x="38838" y="631181"/>
        <a:ext cx="3722087" cy="717924"/>
      </dsp:txXfrm>
    </dsp:sp>
    <dsp:sp modelId="{57C005C9-4810-4024-93EF-C1A2E20F838D}">
      <dsp:nvSpPr>
        <dsp:cNvPr id="0" name=""/>
        <dsp:cNvSpPr/>
      </dsp:nvSpPr>
      <dsp:spPr>
        <a:xfrm>
          <a:off x="0" y="1485863"/>
          <a:ext cx="3799763" cy="7956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400" kern="1200"/>
            <a:t>ΑΥΤΟΕΚΤΙΜΗΣΗ</a:t>
          </a:r>
          <a:endParaRPr lang="en-US" sz="3400" kern="1200"/>
        </a:p>
      </dsp:txBody>
      <dsp:txXfrm>
        <a:off x="38838" y="1524701"/>
        <a:ext cx="3722087" cy="717924"/>
      </dsp:txXfrm>
    </dsp:sp>
    <dsp:sp modelId="{C1A63434-3379-4BC9-BB6A-0D015BB1E6BA}">
      <dsp:nvSpPr>
        <dsp:cNvPr id="0" name=""/>
        <dsp:cNvSpPr/>
      </dsp:nvSpPr>
      <dsp:spPr>
        <a:xfrm>
          <a:off x="0" y="2379383"/>
          <a:ext cx="3799763" cy="7956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400" kern="1200"/>
            <a:t>ΑΥΤΟΠΕΠΟΙΘΗΣΗ</a:t>
          </a:r>
          <a:endParaRPr lang="en-US" sz="3400" kern="1200"/>
        </a:p>
      </dsp:txBody>
      <dsp:txXfrm>
        <a:off x="38838" y="2418221"/>
        <a:ext cx="3722087" cy="7179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0015AA-242D-45B8-8CE3-EEA18335A490}">
      <dsp:nvSpPr>
        <dsp:cNvPr id="0" name=""/>
        <dsp:cNvSpPr/>
      </dsp:nvSpPr>
      <dsp:spPr>
        <a:xfrm>
          <a:off x="0" y="327741"/>
          <a:ext cx="744220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9919F3-EE82-4286-925B-86772F72A131}">
      <dsp:nvSpPr>
        <dsp:cNvPr id="0" name=""/>
        <dsp:cNvSpPr/>
      </dsp:nvSpPr>
      <dsp:spPr>
        <a:xfrm>
          <a:off x="372110" y="32541"/>
          <a:ext cx="5209540" cy="5904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908" tIns="0" rIns="19690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/>
            <a:t>Αναζήτηση ταυτότητας</a:t>
          </a:r>
          <a:endParaRPr lang="en-US" sz="2000" b="1" kern="1200" dirty="0"/>
        </a:p>
      </dsp:txBody>
      <dsp:txXfrm>
        <a:off x="400931" y="61362"/>
        <a:ext cx="5151898" cy="532758"/>
      </dsp:txXfrm>
    </dsp:sp>
    <dsp:sp modelId="{7A2EF868-4C0A-48B7-A275-4F628335C691}">
      <dsp:nvSpPr>
        <dsp:cNvPr id="0" name=""/>
        <dsp:cNvSpPr/>
      </dsp:nvSpPr>
      <dsp:spPr>
        <a:xfrm>
          <a:off x="0" y="1234941"/>
          <a:ext cx="744220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3801788"/>
              <a:satOff val="-5332"/>
              <a:lumOff val="-54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ADDEFC-FE5B-475D-84E3-EB15A007B95B}">
      <dsp:nvSpPr>
        <dsp:cNvPr id="0" name=""/>
        <dsp:cNvSpPr/>
      </dsp:nvSpPr>
      <dsp:spPr>
        <a:xfrm>
          <a:off x="372110" y="939741"/>
          <a:ext cx="5209540" cy="590400"/>
        </a:xfrm>
        <a:prstGeom prst="roundRect">
          <a:avLst/>
        </a:prstGeom>
        <a:solidFill>
          <a:schemeClr val="accent5">
            <a:hueOff val="3801788"/>
            <a:satOff val="-5332"/>
            <a:lumOff val="-5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908" tIns="0" rIns="19690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/>
            <a:t>Κρίση αυτοπεποίθησης</a:t>
          </a:r>
          <a:endParaRPr lang="en-US" sz="2000" b="1" kern="1200" dirty="0"/>
        </a:p>
      </dsp:txBody>
      <dsp:txXfrm>
        <a:off x="400931" y="968562"/>
        <a:ext cx="5151898" cy="532758"/>
      </dsp:txXfrm>
    </dsp:sp>
    <dsp:sp modelId="{12CC209F-7B54-4832-BF30-5209965EED8C}">
      <dsp:nvSpPr>
        <dsp:cNvPr id="0" name=""/>
        <dsp:cNvSpPr/>
      </dsp:nvSpPr>
      <dsp:spPr>
        <a:xfrm>
          <a:off x="0" y="2142142"/>
          <a:ext cx="744220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7603576"/>
              <a:satOff val="-10664"/>
              <a:lumOff val="-109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76CBE1-D68D-42E1-8252-CA40FA75D89B}">
      <dsp:nvSpPr>
        <dsp:cNvPr id="0" name=""/>
        <dsp:cNvSpPr/>
      </dsp:nvSpPr>
      <dsp:spPr>
        <a:xfrm>
          <a:off x="372110" y="1846942"/>
          <a:ext cx="5209540" cy="590400"/>
        </a:xfrm>
        <a:prstGeom prst="roundRect">
          <a:avLst/>
        </a:prstGeom>
        <a:solidFill>
          <a:schemeClr val="accent5">
            <a:hueOff val="7603576"/>
            <a:satOff val="-10664"/>
            <a:lumOff val="-109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908" tIns="0" rIns="19690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/>
            <a:t>Ανωριμότητα στη λήψη αποφάσεων</a:t>
          </a:r>
          <a:endParaRPr lang="en-US" sz="2000" b="1" kern="1200" dirty="0"/>
        </a:p>
      </dsp:txBody>
      <dsp:txXfrm>
        <a:off x="400931" y="1875763"/>
        <a:ext cx="5151898" cy="532758"/>
      </dsp:txXfrm>
    </dsp:sp>
    <dsp:sp modelId="{0A53BF19-6DE0-4626-9CFC-6BBC83C6DA99}">
      <dsp:nvSpPr>
        <dsp:cNvPr id="0" name=""/>
        <dsp:cNvSpPr/>
      </dsp:nvSpPr>
      <dsp:spPr>
        <a:xfrm>
          <a:off x="0" y="3049342"/>
          <a:ext cx="744220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11405365"/>
              <a:satOff val="-15996"/>
              <a:lumOff val="-164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6F1DE2-7D5F-47DD-A152-81BA7E02A5A8}">
      <dsp:nvSpPr>
        <dsp:cNvPr id="0" name=""/>
        <dsp:cNvSpPr/>
      </dsp:nvSpPr>
      <dsp:spPr>
        <a:xfrm>
          <a:off x="372110" y="2754142"/>
          <a:ext cx="5209540" cy="590400"/>
        </a:xfrm>
        <a:prstGeom prst="roundRect">
          <a:avLst/>
        </a:prstGeom>
        <a:solidFill>
          <a:schemeClr val="accent5">
            <a:hueOff val="11405365"/>
            <a:satOff val="-15996"/>
            <a:lumOff val="-16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908" tIns="0" rIns="19690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/>
            <a:t>Επίδραση της ομάδας συνομηλίκων</a:t>
          </a:r>
          <a:endParaRPr lang="en-US" sz="2000" b="1" kern="1200" dirty="0"/>
        </a:p>
      </dsp:txBody>
      <dsp:txXfrm>
        <a:off x="400931" y="2782963"/>
        <a:ext cx="5151898" cy="532758"/>
      </dsp:txXfrm>
    </dsp:sp>
    <dsp:sp modelId="{2B4B1ED3-3C34-4501-81BF-293676D1B31D}">
      <dsp:nvSpPr>
        <dsp:cNvPr id="0" name=""/>
        <dsp:cNvSpPr/>
      </dsp:nvSpPr>
      <dsp:spPr>
        <a:xfrm>
          <a:off x="0" y="3956542"/>
          <a:ext cx="744220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15207153"/>
              <a:satOff val="-21328"/>
              <a:lumOff val="-219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5319C0-BC9E-44E8-B875-71CF18BA39C4}">
      <dsp:nvSpPr>
        <dsp:cNvPr id="0" name=""/>
        <dsp:cNvSpPr/>
      </dsp:nvSpPr>
      <dsp:spPr>
        <a:xfrm>
          <a:off x="372110" y="3661342"/>
          <a:ext cx="5209540" cy="590400"/>
        </a:xfrm>
        <a:prstGeom prst="roundRect">
          <a:avLst/>
        </a:prstGeom>
        <a:solidFill>
          <a:schemeClr val="accent5">
            <a:hueOff val="15207153"/>
            <a:satOff val="-21328"/>
            <a:lumOff val="-21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908" tIns="0" rIns="19690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/>
            <a:t>Ανάγκη αποδοχής</a:t>
          </a:r>
          <a:endParaRPr lang="en-US" sz="2000" b="1" kern="1200" dirty="0"/>
        </a:p>
      </dsp:txBody>
      <dsp:txXfrm>
        <a:off x="400931" y="3690163"/>
        <a:ext cx="5151898" cy="532758"/>
      </dsp:txXfrm>
    </dsp:sp>
    <dsp:sp modelId="{3E593EB1-C398-4B88-827C-74995DF12540}">
      <dsp:nvSpPr>
        <dsp:cNvPr id="0" name=""/>
        <dsp:cNvSpPr/>
      </dsp:nvSpPr>
      <dsp:spPr>
        <a:xfrm>
          <a:off x="0" y="4863742"/>
          <a:ext cx="744220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19008940"/>
              <a:satOff val="-26660"/>
              <a:lumOff val="-274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88E8BE-6CEA-406C-85E1-E409FB3AD931}">
      <dsp:nvSpPr>
        <dsp:cNvPr id="0" name=""/>
        <dsp:cNvSpPr/>
      </dsp:nvSpPr>
      <dsp:spPr>
        <a:xfrm>
          <a:off x="372110" y="4568542"/>
          <a:ext cx="5209540" cy="590400"/>
        </a:xfrm>
        <a:prstGeom prst="roundRect">
          <a:avLst/>
        </a:prstGeom>
        <a:solidFill>
          <a:schemeClr val="accent5">
            <a:hueOff val="19008940"/>
            <a:satOff val="-26660"/>
            <a:lumOff val="-27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908" tIns="0" rIns="19690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/>
            <a:t>Επανάσταση - Αντίδραση</a:t>
          </a:r>
          <a:endParaRPr lang="en-US" sz="2000" b="1" kern="1200" dirty="0"/>
        </a:p>
      </dsp:txBody>
      <dsp:txXfrm>
        <a:off x="400931" y="4597363"/>
        <a:ext cx="5151898" cy="5327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FD3C7A-1A1D-4514-8572-34F8E99E6934}">
      <dsp:nvSpPr>
        <dsp:cNvPr id="0" name=""/>
        <dsp:cNvSpPr/>
      </dsp:nvSpPr>
      <dsp:spPr>
        <a:xfrm>
          <a:off x="22" y="0"/>
          <a:ext cx="4750756" cy="444668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/>
            <a:t>Τ</a:t>
          </a:r>
          <a:r>
            <a:rPr lang="el-GR" sz="1900" b="0" i="0" kern="1200" dirty="0"/>
            <a:t>ο </a:t>
          </a:r>
          <a:r>
            <a:rPr lang="el-GR" sz="1900" b="1" i="0" kern="1200" dirty="0"/>
            <a:t>στερεότυπο</a:t>
          </a:r>
          <a:r>
            <a:rPr lang="el-GR" sz="1900" b="0" i="0" kern="1200" dirty="0"/>
            <a:t> είναι η υπεργενικευμένη πεποίθηση σχετικά με μια κατηγορία ανθρώπων. Είναι η προσδοκία ότι ο άνθρωπος που ανήκει σε μια συγκεκριμένη </a:t>
          </a:r>
          <a:r>
            <a:rPr lang="el-GR" sz="1900" kern="1200" dirty="0"/>
            <a:t>κοινωνική ομάδα</a:t>
          </a:r>
          <a:r>
            <a:rPr lang="el-GR" sz="1900" b="0" i="0" kern="1200" dirty="0"/>
            <a:t> έχει όλα τα χαρακτηριστικά της ομάδας στην οποία ανήκει. Παραδείγματα στερεότυπων πεποιθήσεων είναι ότι «οι </a:t>
          </a:r>
          <a:r>
            <a:rPr lang="el-GR" sz="1900" kern="1200" dirty="0"/>
            <a:t>πολιτικοί</a:t>
          </a:r>
          <a:r>
            <a:rPr lang="el-GR" sz="1900" b="0" i="0" kern="1200" dirty="0"/>
            <a:t> είναι διεφθαρμένοι», «οι </a:t>
          </a:r>
          <a:r>
            <a:rPr lang="el-GR" sz="1900" kern="1200" dirty="0"/>
            <a:t>γυναίκες</a:t>
          </a:r>
          <a:r>
            <a:rPr lang="el-GR" sz="1900" b="0" i="0" kern="1200" dirty="0"/>
            <a:t> είναι συναισθηματικές», «οι </a:t>
          </a:r>
          <a:r>
            <a:rPr lang="el-GR" sz="1900" kern="1200" dirty="0"/>
            <a:t>μεσογειακοί</a:t>
          </a:r>
          <a:r>
            <a:rPr lang="el-GR" sz="1900" b="0" i="0" kern="1200" dirty="0"/>
            <a:t> λαοί είναι θερμόαιμοι», «οι </a:t>
          </a:r>
          <a:r>
            <a:rPr lang="el-GR" sz="1900" kern="1200" dirty="0"/>
            <a:t>αλλοδαποί</a:t>
          </a:r>
          <a:r>
            <a:rPr lang="el-GR" sz="1900" b="0" i="0" kern="1200" dirty="0"/>
            <a:t> είναι εγκληματίες», «οι </a:t>
          </a:r>
          <a:r>
            <a:rPr lang="el-GR" sz="1900" kern="1200" dirty="0"/>
            <a:t>Γερμανοί</a:t>
          </a:r>
          <a:r>
            <a:rPr lang="el-GR" sz="1900" b="0" i="0" kern="1200" dirty="0"/>
            <a:t> είναι οργανωτικοί», «οι όμορφες </a:t>
          </a:r>
          <a:r>
            <a:rPr lang="el-GR" sz="1900" kern="1200" dirty="0"/>
            <a:t>γυναίκες</a:t>
          </a:r>
          <a:r>
            <a:rPr lang="el-GR" sz="1900" b="0" i="0" kern="1200" dirty="0"/>
            <a:t> έχουν κακό χαρακτήρα» κτλ.</a:t>
          </a:r>
          <a:endParaRPr lang="en-US" sz="1900" kern="1200" dirty="0"/>
        </a:p>
      </dsp:txBody>
      <dsp:txXfrm>
        <a:off x="130261" y="130239"/>
        <a:ext cx="4490278" cy="4186206"/>
      </dsp:txXfrm>
    </dsp:sp>
    <dsp:sp modelId="{FC51AA5C-DFB6-4BF2-BB44-20B79144EEA5}">
      <dsp:nvSpPr>
        <dsp:cNvPr id="0" name=""/>
        <dsp:cNvSpPr/>
      </dsp:nvSpPr>
      <dsp:spPr>
        <a:xfrm>
          <a:off x="5941055" y="0"/>
          <a:ext cx="4750756" cy="444668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b="1" i="0" kern="1200" dirty="0"/>
            <a:t>Προκατάληψη</a:t>
          </a:r>
          <a:r>
            <a:rPr lang="el-GR" sz="1900" b="0" i="0" kern="1200" dirty="0"/>
            <a:t> είναι η πεποίθηση εκείνη που δεν στηρίζεται σε λογική </a:t>
          </a:r>
          <a:r>
            <a:rPr lang="el-GR" sz="1900" kern="1200" dirty="0"/>
            <a:t>επιχειρηματολογία </a:t>
          </a:r>
          <a:r>
            <a:rPr lang="el-GR" sz="1900" b="0" i="0" kern="1200" dirty="0"/>
            <a:t>προς την οποία μάλιστα και αντιπαρατίθεται ανυποχώρητα. Υπολαμβάνεται ως μια γνώμη ή ένα σύνολο γνωμών ή ακόμα και ως ολόκληρη </a:t>
          </a:r>
          <a:r>
            <a:rPr lang="el-GR" sz="1900" kern="1200" dirty="0"/>
            <a:t>θεωρία </a:t>
          </a:r>
          <a:r>
            <a:rPr lang="el-GR" sz="1900" b="0" i="0" kern="1200" dirty="0"/>
            <a:t>η οποία έχει σχηματισθεί κατά έναν μη επιστημονικό τρόπο κοινώς αποδεκτό, αλλά και μια τοποθέτηση που περιλαμβάνει συναισθήματα όπως η περιφρόνηση και η απέχθεια. Δεν πρόκειται για άποψη γιατί κάθε άποψη δεν μπορεί να θεωρηθεί εσφαλμένη αλλά για στέρεα πεποίθηση.</a:t>
          </a:r>
          <a:endParaRPr lang="en-US" sz="1900" kern="1200" dirty="0"/>
        </a:p>
      </dsp:txBody>
      <dsp:txXfrm>
        <a:off x="6071294" y="130239"/>
        <a:ext cx="4490278" cy="41862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9553AE-D1C5-4890-92E7-B8158536EC1F}">
      <dsp:nvSpPr>
        <dsp:cNvPr id="0" name=""/>
        <dsp:cNvSpPr/>
      </dsp:nvSpPr>
      <dsp:spPr>
        <a:xfrm>
          <a:off x="0" y="0"/>
          <a:ext cx="8232695" cy="67322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b="1" i="0" kern="1200"/>
            <a:t>Επιθυμία για αυτοέκφραση</a:t>
          </a:r>
          <a:endParaRPr lang="en-US" sz="2500" kern="1200"/>
        </a:p>
      </dsp:txBody>
      <dsp:txXfrm>
        <a:off x="19718" y="19718"/>
        <a:ext cx="7427463" cy="633791"/>
      </dsp:txXfrm>
    </dsp:sp>
    <dsp:sp modelId="{47CA6638-83FC-43E9-BE90-B54BA2421406}">
      <dsp:nvSpPr>
        <dsp:cNvPr id="0" name=""/>
        <dsp:cNvSpPr/>
      </dsp:nvSpPr>
      <dsp:spPr>
        <a:xfrm>
          <a:off x="614779" y="766730"/>
          <a:ext cx="8232695" cy="673227"/>
        </a:xfrm>
        <a:prstGeom prst="roundRect">
          <a:avLst>
            <a:gd name="adj" fmla="val 10000"/>
          </a:avLst>
        </a:prstGeom>
        <a:solidFill>
          <a:schemeClr val="accent2">
            <a:hueOff val="-101803"/>
            <a:satOff val="-873"/>
            <a:lumOff val="-5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b="1" i="0" kern="1200"/>
            <a:t>Αντιμετώπιση τραύματος ή πόνου</a:t>
          </a:r>
          <a:endParaRPr lang="en-US" sz="2500" kern="1200"/>
        </a:p>
      </dsp:txBody>
      <dsp:txXfrm>
        <a:off x="634497" y="786448"/>
        <a:ext cx="7140882" cy="633790"/>
      </dsp:txXfrm>
    </dsp:sp>
    <dsp:sp modelId="{6B8BF7F3-0087-47EF-9BA7-1C9AE0CBDAB6}">
      <dsp:nvSpPr>
        <dsp:cNvPr id="0" name=""/>
        <dsp:cNvSpPr/>
      </dsp:nvSpPr>
      <dsp:spPr>
        <a:xfrm>
          <a:off x="1229558" y="1533461"/>
          <a:ext cx="8232695" cy="673227"/>
        </a:xfrm>
        <a:prstGeom prst="roundRect">
          <a:avLst>
            <a:gd name="adj" fmla="val 10000"/>
          </a:avLst>
        </a:prstGeom>
        <a:solidFill>
          <a:schemeClr val="accent2">
            <a:hueOff val="-203606"/>
            <a:satOff val="-1745"/>
            <a:lumOff val="-115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b="1" i="0" kern="1200"/>
            <a:t>Ανάγκη για ατομικότητα</a:t>
          </a:r>
          <a:endParaRPr lang="en-US" sz="2500" kern="1200"/>
        </a:p>
      </dsp:txBody>
      <dsp:txXfrm>
        <a:off x="1249276" y="1553179"/>
        <a:ext cx="7140882" cy="633791"/>
      </dsp:txXfrm>
    </dsp:sp>
    <dsp:sp modelId="{0D1004FC-C722-4B1B-A54C-00E267CC1D6A}">
      <dsp:nvSpPr>
        <dsp:cNvPr id="0" name=""/>
        <dsp:cNvSpPr/>
      </dsp:nvSpPr>
      <dsp:spPr>
        <a:xfrm>
          <a:off x="1844337" y="2300192"/>
          <a:ext cx="8232695" cy="673227"/>
        </a:xfrm>
        <a:prstGeom prst="roundRect">
          <a:avLst>
            <a:gd name="adj" fmla="val 10000"/>
          </a:avLst>
        </a:prstGeom>
        <a:solidFill>
          <a:schemeClr val="accent2">
            <a:hueOff val="-305410"/>
            <a:satOff val="-2618"/>
            <a:lumOff val="-1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b="1" i="0" kern="1200"/>
            <a:t>Εξέγερση και ανάληψη κινδύνου</a:t>
          </a:r>
          <a:endParaRPr lang="en-US" sz="2500" kern="1200"/>
        </a:p>
      </dsp:txBody>
      <dsp:txXfrm>
        <a:off x="1864055" y="2319910"/>
        <a:ext cx="7140882" cy="633791"/>
      </dsp:txXfrm>
    </dsp:sp>
    <dsp:sp modelId="{54914149-3064-448D-8016-C2EB1B270B82}">
      <dsp:nvSpPr>
        <dsp:cNvPr id="0" name=""/>
        <dsp:cNvSpPr/>
      </dsp:nvSpPr>
      <dsp:spPr>
        <a:xfrm>
          <a:off x="2459116" y="3066922"/>
          <a:ext cx="8232695" cy="673227"/>
        </a:xfrm>
        <a:prstGeom prst="roundRect">
          <a:avLst>
            <a:gd name="adj" fmla="val 10000"/>
          </a:avLst>
        </a:prstGeom>
        <a:solidFill>
          <a:schemeClr val="accent2">
            <a:hueOff val="-407213"/>
            <a:satOff val="-3490"/>
            <a:lumOff val="-231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b="1" i="0" kern="1200"/>
            <a:t>Επιθυμία για σύνδεση και ανάγκη του ανήκειν</a:t>
          </a:r>
          <a:endParaRPr lang="en-US" sz="2500" kern="1200"/>
        </a:p>
      </dsp:txBody>
      <dsp:txXfrm>
        <a:off x="2478834" y="3086640"/>
        <a:ext cx="7140882" cy="633791"/>
      </dsp:txXfrm>
    </dsp:sp>
    <dsp:sp modelId="{3CFB16D0-5916-4ABB-8452-F12E196630DA}">
      <dsp:nvSpPr>
        <dsp:cNvPr id="0" name=""/>
        <dsp:cNvSpPr/>
      </dsp:nvSpPr>
      <dsp:spPr>
        <a:xfrm>
          <a:off x="7795097" y="491829"/>
          <a:ext cx="437597" cy="43759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7893556" y="491829"/>
        <a:ext cx="240679" cy="329292"/>
      </dsp:txXfrm>
    </dsp:sp>
    <dsp:sp modelId="{91DBD43C-DE35-4D01-8F1E-566469DC75F2}">
      <dsp:nvSpPr>
        <dsp:cNvPr id="0" name=""/>
        <dsp:cNvSpPr/>
      </dsp:nvSpPr>
      <dsp:spPr>
        <a:xfrm>
          <a:off x="8409876" y="1258560"/>
          <a:ext cx="437597" cy="43759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04898"/>
            <a:satOff val="-3213"/>
            <a:lumOff val="-1704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04898"/>
              <a:satOff val="-3213"/>
              <a:lumOff val="-170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8508335" y="1258560"/>
        <a:ext cx="240679" cy="329292"/>
      </dsp:txXfrm>
    </dsp:sp>
    <dsp:sp modelId="{7C336E4B-2A00-4E37-A253-C23A453725F6}">
      <dsp:nvSpPr>
        <dsp:cNvPr id="0" name=""/>
        <dsp:cNvSpPr/>
      </dsp:nvSpPr>
      <dsp:spPr>
        <a:xfrm>
          <a:off x="9024656" y="2014070"/>
          <a:ext cx="437597" cy="43759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209797"/>
            <a:satOff val="-6425"/>
            <a:lumOff val="-3408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209797"/>
              <a:satOff val="-6425"/>
              <a:lumOff val="-34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9123115" y="2014070"/>
        <a:ext cx="240679" cy="329292"/>
      </dsp:txXfrm>
    </dsp:sp>
    <dsp:sp modelId="{51256341-D6A6-4BF3-BC61-56EA8ADE0920}">
      <dsp:nvSpPr>
        <dsp:cNvPr id="0" name=""/>
        <dsp:cNvSpPr/>
      </dsp:nvSpPr>
      <dsp:spPr>
        <a:xfrm>
          <a:off x="9639435" y="2788281"/>
          <a:ext cx="437597" cy="43759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314695"/>
            <a:satOff val="-9638"/>
            <a:lumOff val="-5112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314695"/>
              <a:satOff val="-9638"/>
              <a:lumOff val="-51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9737894" y="2788281"/>
        <a:ext cx="240679" cy="32929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2273D6-C70D-455A-B1E7-4FE1EFDDBB24}">
      <dsp:nvSpPr>
        <dsp:cNvPr id="0" name=""/>
        <dsp:cNvSpPr/>
      </dsp:nvSpPr>
      <dsp:spPr>
        <a:xfrm>
          <a:off x="743415" y="313"/>
          <a:ext cx="2876556" cy="172593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b="1" i="0" kern="1200"/>
            <a:t>Πιο ανοιχτοί σε νέες εμπειρίες</a:t>
          </a:r>
          <a:endParaRPr lang="en-US" sz="2600" kern="1200"/>
        </a:p>
      </dsp:txBody>
      <dsp:txXfrm>
        <a:off x="743415" y="313"/>
        <a:ext cx="2876556" cy="1725934"/>
      </dsp:txXfrm>
    </dsp:sp>
    <dsp:sp modelId="{EB218503-3268-4B84-8395-541C9C763E8A}">
      <dsp:nvSpPr>
        <dsp:cNvPr id="0" name=""/>
        <dsp:cNvSpPr/>
      </dsp:nvSpPr>
      <dsp:spPr>
        <a:xfrm>
          <a:off x="3907627" y="313"/>
          <a:ext cx="2876556" cy="172593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b="1" i="0" kern="1200"/>
            <a:t>Ισχυρή αίσθηση ανεξαρτησίας</a:t>
          </a:r>
          <a:endParaRPr lang="en-US" sz="2600" kern="1200"/>
        </a:p>
      </dsp:txBody>
      <dsp:txXfrm>
        <a:off x="3907627" y="313"/>
        <a:ext cx="2876556" cy="1725934"/>
      </dsp:txXfrm>
    </dsp:sp>
    <dsp:sp modelId="{F5E4B6E5-E763-4BD3-85D9-EE8B18CF7E9E}">
      <dsp:nvSpPr>
        <dsp:cNvPr id="0" name=""/>
        <dsp:cNvSpPr/>
      </dsp:nvSpPr>
      <dsp:spPr>
        <a:xfrm>
          <a:off x="7071840" y="313"/>
          <a:ext cx="2876556" cy="172593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b="1" i="0" kern="1200"/>
            <a:t>Ανθεκτικότητα και συναισθηματική δύναμη</a:t>
          </a:r>
          <a:endParaRPr lang="en-US" sz="2600" kern="1200"/>
        </a:p>
      </dsp:txBody>
      <dsp:txXfrm>
        <a:off x="7071840" y="313"/>
        <a:ext cx="2876556" cy="1725934"/>
      </dsp:txXfrm>
    </dsp:sp>
    <dsp:sp modelId="{ADFCA2D2-9136-4811-AFAE-7EEF9F9FC575}">
      <dsp:nvSpPr>
        <dsp:cNvPr id="0" name=""/>
        <dsp:cNvSpPr/>
      </dsp:nvSpPr>
      <dsp:spPr>
        <a:xfrm>
          <a:off x="743415" y="2013902"/>
          <a:ext cx="2876556" cy="172593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b="1" kern="1200"/>
            <a:t>Α</a:t>
          </a:r>
          <a:r>
            <a:rPr lang="el-GR" sz="2600" b="1" i="0" kern="1200"/>
            <a:t>υτοεκτίμηση</a:t>
          </a:r>
          <a:endParaRPr lang="en-US" sz="2600" kern="1200"/>
        </a:p>
      </dsp:txBody>
      <dsp:txXfrm>
        <a:off x="743415" y="2013902"/>
        <a:ext cx="2876556" cy="1725934"/>
      </dsp:txXfrm>
    </dsp:sp>
    <dsp:sp modelId="{2D0C86A8-5B36-470D-8DE0-C540E81C33B4}">
      <dsp:nvSpPr>
        <dsp:cNvPr id="0" name=""/>
        <dsp:cNvSpPr/>
      </dsp:nvSpPr>
      <dsp:spPr>
        <a:xfrm>
          <a:off x="3907627" y="2013902"/>
          <a:ext cx="2876556" cy="172593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b="1" i="0" kern="1200"/>
            <a:t>Αισθητική ευαισθησία</a:t>
          </a:r>
          <a:endParaRPr lang="en-US" sz="2600" kern="1200"/>
        </a:p>
      </dsp:txBody>
      <dsp:txXfrm>
        <a:off x="3907627" y="2013902"/>
        <a:ext cx="2876556" cy="1725934"/>
      </dsp:txXfrm>
    </dsp:sp>
    <dsp:sp modelId="{AEE39A13-E566-4BCE-8BA3-FF87121FB61B}">
      <dsp:nvSpPr>
        <dsp:cNvPr id="0" name=""/>
        <dsp:cNvSpPr/>
      </dsp:nvSpPr>
      <dsp:spPr>
        <a:xfrm>
          <a:off x="7071840" y="2013902"/>
          <a:ext cx="2876556" cy="172593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b="1" i="0" kern="1200"/>
            <a:t>Ανάληψη κινδύνου</a:t>
          </a:r>
          <a:endParaRPr lang="en-US" sz="2600" kern="1200"/>
        </a:p>
      </dsp:txBody>
      <dsp:txXfrm>
        <a:off x="7071840" y="2013902"/>
        <a:ext cx="2876556" cy="17259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02A4E2-6EDE-4F55-A67B-7AB4644E1E23}">
      <dsp:nvSpPr>
        <dsp:cNvPr id="0" name=""/>
        <dsp:cNvSpPr/>
      </dsp:nvSpPr>
      <dsp:spPr>
        <a:xfrm>
          <a:off x="0" y="93477"/>
          <a:ext cx="7442201" cy="81848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b="1" kern="1200" dirty="0"/>
            <a:t>Γιατί το θέλω;</a:t>
          </a:r>
          <a:endParaRPr lang="en-US" sz="2100" b="1" kern="1200" dirty="0"/>
        </a:p>
      </dsp:txBody>
      <dsp:txXfrm>
        <a:off x="39955" y="133432"/>
        <a:ext cx="7362291" cy="738578"/>
      </dsp:txXfrm>
    </dsp:sp>
    <dsp:sp modelId="{396B2506-4614-4C7E-B66A-F128BCB63C13}">
      <dsp:nvSpPr>
        <dsp:cNvPr id="0" name=""/>
        <dsp:cNvSpPr/>
      </dsp:nvSpPr>
      <dsp:spPr>
        <a:xfrm>
          <a:off x="0" y="972445"/>
          <a:ext cx="7442201" cy="818488"/>
        </a:xfrm>
        <a:prstGeom prst="roundRect">
          <a:avLst/>
        </a:prstGeom>
        <a:solidFill>
          <a:schemeClr val="accent2">
            <a:hueOff val="-81443"/>
            <a:satOff val="-698"/>
            <a:lumOff val="-462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b="1" kern="1200" dirty="0"/>
            <a:t>Προσωρινές λύσεις; Μη μόνιμες;</a:t>
          </a:r>
          <a:endParaRPr lang="en-US" sz="2100" b="1" kern="1200" dirty="0"/>
        </a:p>
      </dsp:txBody>
      <dsp:txXfrm>
        <a:off x="39955" y="1012400"/>
        <a:ext cx="7362291" cy="738578"/>
      </dsp:txXfrm>
    </dsp:sp>
    <dsp:sp modelId="{AD49018D-EE06-4C1C-918C-50BC18C37993}">
      <dsp:nvSpPr>
        <dsp:cNvPr id="0" name=""/>
        <dsp:cNvSpPr/>
      </dsp:nvSpPr>
      <dsp:spPr>
        <a:xfrm>
          <a:off x="0" y="1851413"/>
          <a:ext cx="7442201" cy="818488"/>
        </a:xfrm>
        <a:prstGeom prst="roundRect">
          <a:avLst/>
        </a:prstGeom>
        <a:solidFill>
          <a:schemeClr val="accent2">
            <a:hueOff val="-162885"/>
            <a:satOff val="-1396"/>
            <a:lumOff val="-92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b="1" kern="1200" dirty="0"/>
            <a:t>Οφέλη και κίνδυνοι</a:t>
          </a:r>
          <a:endParaRPr lang="en-US" sz="2100" b="1" kern="1200" dirty="0"/>
        </a:p>
      </dsp:txBody>
      <dsp:txXfrm>
        <a:off x="39955" y="1891368"/>
        <a:ext cx="7362291" cy="738578"/>
      </dsp:txXfrm>
    </dsp:sp>
    <dsp:sp modelId="{1764D7C2-DFA6-4D74-A4B7-5E1544030DC7}">
      <dsp:nvSpPr>
        <dsp:cNvPr id="0" name=""/>
        <dsp:cNvSpPr/>
      </dsp:nvSpPr>
      <dsp:spPr>
        <a:xfrm>
          <a:off x="0" y="2730381"/>
          <a:ext cx="7442201" cy="818488"/>
        </a:xfrm>
        <a:prstGeom prst="roundRect">
          <a:avLst/>
        </a:prstGeom>
        <a:solidFill>
          <a:schemeClr val="accent2">
            <a:hueOff val="-244328"/>
            <a:satOff val="-2094"/>
            <a:lumOff val="-13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b="1" kern="1200" dirty="0"/>
            <a:t>Άλλοι τρόποι έκφρασης; Π.χ. μαλλιά, ντύσιμο, μακιγιάζ, κοσμήματα, μουσική, τέχνη</a:t>
          </a:r>
          <a:endParaRPr lang="en-US" sz="2100" b="1" kern="1200" dirty="0"/>
        </a:p>
      </dsp:txBody>
      <dsp:txXfrm>
        <a:off x="39955" y="2770336"/>
        <a:ext cx="7362291" cy="738578"/>
      </dsp:txXfrm>
    </dsp:sp>
    <dsp:sp modelId="{8B63256D-BB8E-47E3-B5AA-B1EB8589AA5C}">
      <dsp:nvSpPr>
        <dsp:cNvPr id="0" name=""/>
        <dsp:cNvSpPr/>
      </dsp:nvSpPr>
      <dsp:spPr>
        <a:xfrm>
          <a:off x="0" y="3609350"/>
          <a:ext cx="7442201" cy="818488"/>
        </a:xfrm>
        <a:prstGeom prst="roundRect">
          <a:avLst/>
        </a:prstGeom>
        <a:solidFill>
          <a:schemeClr val="accent2">
            <a:hueOff val="-325770"/>
            <a:satOff val="-2792"/>
            <a:lumOff val="-1851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b="1" kern="1200" dirty="0"/>
            <a:t>Αν δεν είμαι σίγουρος, το καθυστερώ…</a:t>
          </a:r>
          <a:endParaRPr lang="en-US" sz="2100" b="1" kern="1200" dirty="0"/>
        </a:p>
      </dsp:txBody>
      <dsp:txXfrm>
        <a:off x="39955" y="3649305"/>
        <a:ext cx="7362291" cy="738578"/>
      </dsp:txXfrm>
    </dsp:sp>
    <dsp:sp modelId="{B152B025-BDF3-43D9-BC5F-DBD7D0E6D3E7}">
      <dsp:nvSpPr>
        <dsp:cNvPr id="0" name=""/>
        <dsp:cNvSpPr/>
      </dsp:nvSpPr>
      <dsp:spPr>
        <a:xfrm>
          <a:off x="0" y="4488318"/>
          <a:ext cx="7442201" cy="818488"/>
        </a:xfrm>
        <a:prstGeom prst="roundRect">
          <a:avLst/>
        </a:prstGeom>
        <a:solidFill>
          <a:schemeClr val="accent2">
            <a:hueOff val="-407213"/>
            <a:satOff val="-3490"/>
            <a:lumOff val="-231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b="1" kern="1200" dirty="0"/>
            <a:t>Αν το αποφασίσω, ξεκινώ με κάτι διακριτικό, μη ορατό…</a:t>
          </a:r>
          <a:endParaRPr lang="en-US" sz="2100" b="1" kern="1200" dirty="0"/>
        </a:p>
      </dsp:txBody>
      <dsp:txXfrm>
        <a:off x="39955" y="4528273"/>
        <a:ext cx="7362291" cy="738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3/15/2025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03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3/15/2025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567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3/15/2025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499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3/15/2025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353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3/15/2025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12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3/15/2025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826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3/15/2025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779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3/15/2025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823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3/15/2025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114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3/15/2025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825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3/15/2025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639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3/15/2025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2524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89" r:id="rId6"/>
    <p:sldLayoutId id="2147483685" r:id="rId7"/>
    <p:sldLayoutId id="2147483686" r:id="rId8"/>
    <p:sldLayoutId id="2147483687" r:id="rId9"/>
    <p:sldLayoutId id="2147483688" r:id="rId10"/>
    <p:sldLayoutId id="214748369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74ABF6B1-3A9A-4CEE-889E-0D96AB03A7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35" name="Rectangle 1034">
            <a:extLst>
              <a:ext uri="{FF2B5EF4-FFF2-40B4-BE49-F238E27FC236}">
                <a16:creationId xmlns:a16="http://schemas.microsoft.com/office/drawing/2014/main" id="{C8EBD892-00C5-4507-BFE3-9601A24FB3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7" name="Straight Connector 1036">
            <a:extLst>
              <a:ext uri="{FF2B5EF4-FFF2-40B4-BE49-F238E27FC236}">
                <a16:creationId xmlns:a16="http://schemas.microsoft.com/office/drawing/2014/main" id="{E531BC1D-41F6-43D0-8437-608E6D83F3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4156386"/>
            <a:ext cx="1059596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Gorilla Tattoo Paphos | Home of Award Winning Artists">
            <a:extLst>
              <a:ext uri="{FF2B5EF4-FFF2-40B4-BE49-F238E27FC236}">
                <a16:creationId xmlns:a16="http://schemas.microsoft.com/office/drawing/2014/main" id="{B64A2779-D58D-3F4C-E664-799BE176D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71" r="25358" b="-2"/>
          <a:stretch/>
        </p:blipFill>
        <p:spPr bwMode="auto">
          <a:xfrm>
            <a:off x="800100" y="723900"/>
            <a:ext cx="3501104" cy="3086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Μάρμαρο με καφέ και θαλασσί">
            <a:extLst>
              <a:ext uri="{FF2B5EF4-FFF2-40B4-BE49-F238E27FC236}">
                <a16:creationId xmlns:a16="http://schemas.microsoft.com/office/drawing/2014/main" id="{BB5F4EC4-9B85-FB7D-62F5-F172D9D5898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003" r="11699" b="4"/>
          <a:stretch/>
        </p:blipFill>
        <p:spPr>
          <a:xfrm>
            <a:off x="4300894" y="723900"/>
            <a:ext cx="3577304" cy="3086097"/>
          </a:xfrm>
          <a:prstGeom prst="rect">
            <a:avLst/>
          </a:prstGeom>
        </p:spPr>
      </p:pic>
      <p:pic>
        <p:nvPicPr>
          <p:cNvPr id="1028" name="Picture 4" descr="HPC">
            <a:extLst>
              <a:ext uri="{FF2B5EF4-FFF2-40B4-BE49-F238E27FC236}">
                <a16:creationId xmlns:a16="http://schemas.microsoft.com/office/drawing/2014/main" id="{097B0E62-9E1D-387F-AA8B-3B358CBBDA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39" r="16561" b="-1"/>
          <a:stretch/>
        </p:blipFill>
        <p:spPr bwMode="auto">
          <a:xfrm>
            <a:off x="7877886" y="723900"/>
            <a:ext cx="3552113" cy="3086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7D33FA2B-B768-02AE-1BB2-4420016654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3021" y="4306043"/>
            <a:ext cx="10776311" cy="1162425"/>
          </a:xfrm>
        </p:spPr>
        <p:txBody>
          <a:bodyPr>
            <a:normAutofit/>
          </a:bodyPr>
          <a:lstStyle/>
          <a:p>
            <a:r>
              <a:rPr lang="en-US" b="1"/>
              <a:t>TATTOO &amp; PIERCING</a:t>
            </a:r>
            <a:endParaRPr lang="el-GR" b="1"/>
          </a:p>
        </p:txBody>
      </p:sp>
    </p:spTree>
    <p:extLst>
      <p:ext uri="{BB962C8B-B14F-4D97-AF65-F5344CB8AC3E}">
        <p14:creationId xmlns:p14="http://schemas.microsoft.com/office/powerpoint/2010/main" val="3216131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27" name="Straight Connector 5126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9" name="Straight Connector 5128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5131" name="Rectangle 5130">
            <a:extLst>
              <a:ext uri="{FF2B5EF4-FFF2-40B4-BE49-F238E27FC236}">
                <a16:creationId xmlns:a16="http://schemas.microsoft.com/office/drawing/2014/main" id="{2B692957-EB5C-4A98-B495-7D058D7876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33" name="Straight Connector 5132">
            <a:extLst>
              <a:ext uri="{FF2B5EF4-FFF2-40B4-BE49-F238E27FC236}">
                <a16:creationId xmlns:a16="http://schemas.microsoft.com/office/drawing/2014/main" id="{EADFE7DF-2727-4F3E-B6CE-8DA0A70FCB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44818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2" descr="20 Amusingly Creative and Cool Funny Tattoo Designs">
            <a:extLst>
              <a:ext uri="{FF2B5EF4-FFF2-40B4-BE49-F238E27FC236}">
                <a16:creationId xmlns:a16="http://schemas.microsoft.com/office/drawing/2014/main" id="{9DA26E96-930B-DE00-4933-6EAA3223B13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05" r="2" b="17644"/>
          <a:stretch/>
        </p:blipFill>
        <p:spPr bwMode="auto">
          <a:xfrm>
            <a:off x="-1" y="2665508"/>
            <a:ext cx="4136091" cy="4192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Girl with Whole Face Pierced | TikTok">
            <a:extLst>
              <a:ext uri="{FF2B5EF4-FFF2-40B4-BE49-F238E27FC236}">
                <a16:creationId xmlns:a16="http://schemas.microsoft.com/office/drawing/2014/main" id="{EC59A79E-C510-B71E-BD59-5F154AEDDB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468" r="-2" b="18877"/>
          <a:stretch/>
        </p:blipFill>
        <p:spPr bwMode="auto">
          <a:xfrm>
            <a:off x="4136091" y="2665508"/>
            <a:ext cx="4072218" cy="4192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Funny Tattoos Gallery">
            <a:extLst>
              <a:ext uri="{FF2B5EF4-FFF2-40B4-BE49-F238E27FC236}">
                <a16:creationId xmlns:a16="http://schemas.microsoft.com/office/drawing/2014/main" id="{15CC80BA-4A19-F4B7-22B7-E2E7C73694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6" r="2510" b="-3"/>
          <a:stretch/>
        </p:blipFill>
        <p:spPr bwMode="auto">
          <a:xfrm>
            <a:off x="8191500" y="2665507"/>
            <a:ext cx="4000500" cy="4192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F5537B2C-A8E3-7DB1-57BF-3B4767F13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97" y="909946"/>
            <a:ext cx="10696575" cy="757487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l-GR" sz="4400" b="1" dirty="0">
                <a:solidFill>
                  <a:srgbClr val="FF0000"/>
                </a:solidFill>
              </a:rPr>
              <a:t>ΤΕΛΟΣ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200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7" name="Rectangle 2056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ΕΙΚΟΝΑ ΣΩΜΑΤΟΣ ΚΑΙ ΑΥΤΟΕΚΤΙΜΗΣΗ:">
            <a:extLst>
              <a:ext uri="{FF2B5EF4-FFF2-40B4-BE49-F238E27FC236}">
                <a16:creationId xmlns:a16="http://schemas.microsoft.com/office/drawing/2014/main" id="{888D9ED3-BEEE-D0A8-726D-38292F5F4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78" r="8796" b="1"/>
          <a:stretch/>
        </p:blipFill>
        <p:spPr bwMode="auto">
          <a:xfrm>
            <a:off x="4981575" y="735286"/>
            <a:ext cx="6495042" cy="5419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4378D9A9-2235-6A03-716A-1A432C354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3799763" cy="1473200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>
                <a:solidFill>
                  <a:srgbClr val="FF0000"/>
                </a:solidFill>
              </a:rPr>
              <a:t>ΕΑΥΤΟΣ</a:t>
            </a:r>
          </a:p>
        </p:txBody>
      </p:sp>
      <p:cxnSp>
        <p:nvCxnSpPr>
          <p:cNvPr id="2059" name="Straight Connector 2058">
            <a:extLst>
              <a:ext uri="{FF2B5EF4-FFF2-40B4-BE49-F238E27FC236}">
                <a16:creationId xmlns:a16="http://schemas.microsoft.com/office/drawing/2014/main" id="{D2E57F3D-33BE-4306-87E6-2457637195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72" y="722376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2" name="Θέση περιεχομένου 2">
            <a:extLst>
              <a:ext uri="{FF2B5EF4-FFF2-40B4-BE49-F238E27FC236}">
                <a16:creationId xmlns:a16="http://schemas.microsoft.com/office/drawing/2014/main" id="{EC354465-FD8A-BBC8-4912-2FDDACA45C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8881451"/>
              </p:ext>
            </p:extLst>
          </p:nvPr>
        </p:nvGraphicFramePr>
        <p:xfrm>
          <a:off x="704088" y="2387600"/>
          <a:ext cx="3799763" cy="3767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86031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869D6DF3-21E1-8A7D-181D-D6B3A8BBF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609601"/>
            <a:ext cx="2521714" cy="4488878"/>
          </a:xfrm>
        </p:spPr>
        <p:txBody>
          <a:bodyPr>
            <a:normAutofit/>
          </a:bodyPr>
          <a:lstStyle/>
          <a:p>
            <a:r>
              <a:rPr lang="el-GR" sz="4400" b="1" dirty="0">
                <a:solidFill>
                  <a:srgbClr val="FF0000"/>
                </a:solidFill>
              </a:rPr>
              <a:t>ΕΦΗΒΕΙΑ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ADD27CF-4CE1-2871-1ABA-40FCA4D032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3538488" y="723900"/>
            <a:ext cx="15948" cy="54500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ED4B12B3-B691-1D2C-CE20-4008E8A063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2174560"/>
              </p:ext>
            </p:extLst>
          </p:nvPr>
        </p:nvGraphicFramePr>
        <p:xfrm>
          <a:off x="3987800" y="723900"/>
          <a:ext cx="7442201" cy="5400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8216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AD0195E-7F27-4D06-9427-0C121D721A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D74C2FC-3228-4FC1-B97B-87AD35508D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Τίτλος 1">
            <a:extLst>
              <a:ext uri="{FF2B5EF4-FFF2-40B4-BE49-F238E27FC236}">
                <a16:creationId xmlns:a16="http://schemas.microsoft.com/office/drawing/2014/main" id="{AD8D7887-B430-2F87-A874-D56E1ABFF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7" y="909638"/>
            <a:ext cx="10691813" cy="1155618"/>
          </a:xfrm>
        </p:spPr>
        <p:txBody>
          <a:bodyPr>
            <a:normAutofit/>
          </a:bodyPr>
          <a:lstStyle/>
          <a:p>
            <a:r>
              <a:rPr lang="el-GR" b="1" dirty="0">
                <a:solidFill>
                  <a:srgbClr val="FF0000"/>
                </a:solidFill>
              </a:rPr>
              <a:t>ΣΤΕΡΕΟΤΥΠΑ - ΠΡΟΚΑΤΑΛΗΨΕΙΣ</a:t>
            </a:r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E1B17358-C52D-E47D-BD95-AB93258E2C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1071968"/>
              </p:ext>
            </p:extLst>
          </p:nvPr>
        </p:nvGraphicFramePr>
        <p:xfrm>
          <a:off x="700088" y="1687412"/>
          <a:ext cx="10691812" cy="44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7173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94" name="Straight Connector 3093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6" name="Straight Connector 3095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098" name="Rectangle 3097">
            <a:extLst>
              <a:ext uri="{FF2B5EF4-FFF2-40B4-BE49-F238E27FC236}">
                <a16:creationId xmlns:a16="http://schemas.microsoft.com/office/drawing/2014/main" id="{4109E738-3B9E-4529-9D47-C9708D6124F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00" name="Straight Connector 3099">
            <a:extLst>
              <a:ext uri="{FF2B5EF4-FFF2-40B4-BE49-F238E27FC236}">
                <a16:creationId xmlns:a16="http://schemas.microsoft.com/office/drawing/2014/main" id="{C896A13E-5C9D-4C6C-B52D-A2C74DEFC84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2376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8" descr="Face piercings 2024">
            <a:extLst>
              <a:ext uri="{FF2B5EF4-FFF2-40B4-BE49-F238E27FC236}">
                <a16:creationId xmlns:a16="http://schemas.microsoft.com/office/drawing/2014/main" id="{57002129-5145-83C7-4B3D-1574E9C095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83" r="-3" b="23464"/>
          <a:stretch/>
        </p:blipFill>
        <p:spPr bwMode="auto">
          <a:xfrm>
            <a:off x="5245485" y="723901"/>
            <a:ext cx="3032979" cy="2160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7,750 Face Tattoos Stock Photos - Free &amp; Royalty-Free Stock Photos from  Dreamstime">
            <a:extLst>
              <a:ext uri="{FF2B5EF4-FFF2-40B4-BE49-F238E27FC236}">
                <a16:creationId xmlns:a16="http://schemas.microsoft.com/office/drawing/2014/main" id="{46BCEE1A-280D-1A02-CE32-46968A87D4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79" r="2" b="13988"/>
          <a:stretch/>
        </p:blipFill>
        <p:spPr bwMode="auto">
          <a:xfrm>
            <a:off x="5245485" y="3047999"/>
            <a:ext cx="3032979" cy="3105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Male face tattoos hi-res stock photography and images - Page 2 - Alamy">
            <a:extLst>
              <a:ext uri="{FF2B5EF4-FFF2-40B4-BE49-F238E27FC236}">
                <a16:creationId xmlns:a16="http://schemas.microsoft.com/office/drawing/2014/main" id="{82748748-D088-9391-C69A-533C3AEB17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95" r="-3" b="27216"/>
          <a:stretch/>
        </p:blipFill>
        <p:spPr bwMode="auto">
          <a:xfrm>
            <a:off x="8416670" y="723900"/>
            <a:ext cx="3032979" cy="3159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Ονόματα και ημερομηνίες τατουάζ - Stage Acanomuta Tattoo Studio">
            <a:extLst>
              <a:ext uri="{FF2B5EF4-FFF2-40B4-BE49-F238E27FC236}">
                <a16:creationId xmlns:a16="http://schemas.microsoft.com/office/drawing/2014/main" id="{A1C3C668-3D7A-295C-D666-C98175AFABCB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58" r="1" b="1"/>
          <a:stretch/>
        </p:blipFill>
        <p:spPr bwMode="auto">
          <a:xfrm>
            <a:off x="8416670" y="4038152"/>
            <a:ext cx="3032979" cy="2115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5FC8E899-3F4C-1485-77C7-D35AF34BC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8" y="909638"/>
            <a:ext cx="3968166" cy="19750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z="4400" b="1" dirty="0">
                <a:solidFill>
                  <a:srgbClr val="FF0000"/>
                </a:solidFill>
              </a:rPr>
              <a:t>ΣΚΕΨΕΙΣ…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6" name="Picture 12" descr="8 καλύτερες ιδέες για τον πίνακα Ονόματα παιδιών | ονόματα παιδιών,  τατουάζ, ιδέες τατουάζ">
            <a:extLst>
              <a:ext uri="{FF2B5EF4-FFF2-40B4-BE49-F238E27FC236}">
                <a16:creationId xmlns:a16="http://schemas.microsoft.com/office/drawing/2014/main" id="{F9A93311-15C8-C27D-DCB9-6C844E18249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8" y="3429000"/>
            <a:ext cx="3803046" cy="2724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1873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AD0195E-7F27-4D06-9427-0C121D721A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D74C2FC-3228-4FC1-B97B-87AD35508D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Τίτλος 1">
            <a:extLst>
              <a:ext uri="{FF2B5EF4-FFF2-40B4-BE49-F238E27FC236}">
                <a16:creationId xmlns:a16="http://schemas.microsoft.com/office/drawing/2014/main" id="{3E717E0C-DE22-B424-4B2D-8B70532FE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7" y="909638"/>
            <a:ext cx="10691813" cy="1155618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>
                <a:solidFill>
                  <a:srgbClr val="FF0000"/>
                </a:solidFill>
              </a:rPr>
              <a:t>ΑΙΤΙΑ</a:t>
            </a:r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369A326E-D4D6-4859-B73D-B08472675A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2137077"/>
              </p:ext>
            </p:extLst>
          </p:nvPr>
        </p:nvGraphicFramePr>
        <p:xfrm>
          <a:off x="700088" y="2222500"/>
          <a:ext cx="10691812" cy="3740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1334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AD0195E-7F27-4D06-9427-0C121D721A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D74C2FC-3228-4FC1-B97B-87AD35508D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Τίτλος 1">
            <a:extLst>
              <a:ext uri="{FF2B5EF4-FFF2-40B4-BE49-F238E27FC236}">
                <a16:creationId xmlns:a16="http://schemas.microsoft.com/office/drawing/2014/main" id="{A1624A63-D0DE-7A4C-7659-89DF46E41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7" y="909638"/>
            <a:ext cx="10691813" cy="115561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sz="3700" b="1" i="0" dirty="0">
                <a:effectLst/>
                <a:latin typeface="Roboto" panose="02000000000000000000" pitchFamily="2" charset="0"/>
              </a:rPr>
              <a:t>ΧαρακτηριστικΑ προσωπικΟτητας</a:t>
            </a:r>
            <a:br>
              <a:rPr lang="el-GR" sz="3700" b="1" i="0" dirty="0">
                <a:effectLst/>
                <a:latin typeface="Roboto" panose="02000000000000000000" pitchFamily="2" charset="0"/>
              </a:rPr>
            </a:br>
            <a:endParaRPr lang="el-GR" sz="3700" dirty="0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02D14653-98DB-42AF-7C32-0D67028A42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5792587"/>
              </p:ext>
            </p:extLst>
          </p:nvPr>
        </p:nvGraphicFramePr>
        <p:xfrm>
          <a:off x="700088" y="2222500"/>
          <a:ext cx="10691812" cy="3740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502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DB7CFB-21C6-8921-E83A-4078D11FA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400" b="1">
                <a:solidFill>
                  <a:srgbClr val="FF0000"/>
                </a:solidFill>
              </a:rPr>
              <a:t>ΕΡΩΤΗΣΕΙΣ ΠΡΟΣ ΑΠΑΝΤΗΣΗ</a:t>
            </a:r>
            <a:endParaRPr lang="el-GR" sz="4400" b="1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5ECBDA-6256-6FB1-72FD-79FCB09070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b="1" i="1" dirty="0">
                <a:solidFill>
                  <a:srgbClr val="231F20"/>
                </a:solidFill>
                <a:effectLst/>
                <a:latin typeface="Roboto" panose="02000000000000000000" pitchFamily="2" charset="0"/>
              </a:rPr>
              <a:t>Τα τατουάζ επηρεάζουν τις ευκαιρίες εργασίας;</a:t>
            </a:r>
          </a:p>
          <a:p>
            <a:pPr algn="l"/>
            <a:r>
              <a:rPr lang="el-GR" sz="2400" b="1" i="1" dirty="0">
                <a:solidFill>
                  <a:srgbClr val="231F20"/>
                </a:solidFill>
                <a:effectLst/>
                <a:latin typeface="Roboto" panose="02000000000000000000" pitchFamily="2" charset="0"/>
              </a:rPr>
              <a:t>Είναι πιο πιθανό οι άνθρωποι με τατουάζ να κάνουν επικίνδυνες συμπεριφορές;</a:t>
            </a:r>
            <a:endParaRPr lang="el-GR" sz="2400" b="1" i="0" dirty="0">
              <a:solidFill>
                <a:srgbClr val="231F20"/>
              </a:solidFill>
              <a:effectLst/>
              <a:latin typeface="Roboto" panose="02000000000000000000" pitchFamily="2" charset="0"/>
            </a:endParaRPr>
          </a:p>
          <a:p>
            <a:r>
              <a:rPr lang="el-GR" sz="2400" b="1" i="1" dirty="0">
                <a:solidFill>
                  <a:srgbClr val="231F20"/>
                </a:solidFill>
                <a:latin typeface="Roboto" panose="02000000000000000000" pitchFamily="2" charset="0"/>
              </a:rPr>
              <a:t>Μπορεί ένα τατουάζ να βελτιώσει την αυτοεκτίμηση;</a:t>
            </a:r>
            <a:endParaRPr lang="el-GR" sz="2400" b="1" i="1" dirty="0">
              <a:solidFill>
                <a:srgbClr val="231F20"/>
              </a:solidFill>
              <a:effectLst/>
              <a:latin typeface="Roboto" panose="02000000000000000000" pitchFamily="2" charset="0"/>
            </a:endParaRPr>
          </a:p>
          <a:p>
            <a:r>
              <a:rPr lang="el-GR" sz="2400" b="1" i="1" dirty="0">
                <a:solidFill>
                  <a:srgbClr val="231F20"/>
                </a:solidFill>
                <a:effectLst/>
                <a:latin typeface="Roboto" panose="02000000000000000000" pitchFamily="2" charset="0"/>
              </a:rPr>
              <a:t>Τα τατουάζ έχουν ψυχολογικά οφέλη;</a:t>
            </a:r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val="2604437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ABA42AED-255B-B07B-BF69-EE973BD77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609601"/>
            <a:ext cx="2521714" cy="4488878"/>
          </a:xfrm>
        </p:spPr>
        <p:txBody>
          <a:bodyPr>
            <a:normAutofit/>
          </a:bodyPr>
          <a:lstStyle/>
          <a:p>
            <a:r>
              <a:rPr lang="el-GR" sz="3200" b="1" dirty="0">
                <a:solidFill>
                  <a:srgbClr val="FF0000"/>
                </a:solidFill>
              </a:rPr>
              <a:t>ΓΙΑ ΝΑ ΠΑΡΩ ΤΗΝ ΑΠΟΦΑΣΗ</a:t>
            </a:r>
          </a:p>
        </p:txBody>
      </p:sp>
      <p:cxnSp>
        <p:nvCxnSpPr>
          <p:cNvPr id="21" name="Straight Connector 10">
            <a:extLst>
              <a:ext uri="{FF2B5EF4-FFF2-40B4-BE49-F238E27FC236}">
                <a16:creationId xmlns:a16="http://schemas.microsoft.com/office/drawing/2014/main" id="{0ADD27CF-4CE1-2871-1ABA-40FCA4D032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3538488" y="723900"/>
            <a:ext cx="15948" cy="54500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Θέση περιεχομένου 2">
            <a:extLst>
              <a:ext uri="{FF2B5EF4-FFF2-40B4-BE49-F238E27FC236}">
                <a16:creationId xmlns:a16="http://schemas.microsoft.com/office/drawing/2014/main" id="{2409BD3E-E109-2201-18EC-849DD79ACC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5543075"/>
              </p:ext>
            </p:extLst>
          </p:nvPr>
        </p:nvGraphicFramePr>
        <p:xfrm>
          <a:off x="3987800" y="723900"/>
          <a:ext cx="7442201" cy="5400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460872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340</Words>
  <Application>Microsoft Office PowerPoint</Application>
  <PresentationFormat>Widescreen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Calisto MT</vt:lpstr>
      <vt:lpstr>Roboto</vt:lpstr>
      <vt:lpstr>Univers Condensed</vt:lpstr>
      <vt:lpstr>ChronicleVTI</vt:lpstr>
      <vt:lpstr>TATTOO &amp; PIERCING</vt:lpstr>
      <vt:lpstr>ΕΑΥΤΟΣ</vt:lpstr>
      <vt:lpstr>ΕΦΗΒΕΙΑ</vt:lpstr>
      <vt:lpstr>ΣΤΕΡΕΟΤΥΠΑ - ΠΡΟΚΑΤΑΛΗΨΕΙΣ</vt:lpstr>
      <vt:lpstr>ΣΚΕΨΕΙΣ…</vt:lpstr>
      <vt:lpstr>ΑΙΤΙΑ</vt:lpstr>
      <vt:lpstr>ΧαρακτηριστικΑ προσωπικΟτητας </vt:lpstr>
      <vt:lpstr>ΕΡΩΤΗΣΕΙΣ ΠΡΟΣ ΑΠΑΝΤΗΣΗ</vt:lpstr>
      <vt:lpstr>ΓΙΑ ΝΑ ΠΑΡΩ ΤΗΝ ΑΠΟΦΑΣΗ</vt:lpstr>
      <vt:lpstr>ΤΕΛΟΣ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TATTOO &amp; PIERCING</dc:title>
  <dc:creator>smaragda_mattheou@outlook.com.gr</dc:creator>
  <cp:lastModifiedBy>Nick</cp:lastModifiedBy>
  <cp:revision>7</cp:revision>
  <dcterms:created xsi:type="dcterms:W3CDTF">2025-02-24T06:45:47Z</dcterms:created>
  <dcterms:modified xsi:type="dcterms:W3CDTF">2025-03-15T04:21:40Z</dcterms:modified>
</cp:coreProperties>
</file>