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3"/>
  </p:notesMasterIdLst>
  <p:sldIdLst>
    <p:sldId id="306" r:id="rId5"/>
    <p:sldId id="313" r:id="rId6"/>
    <p:sldId id="314" r:id="rId7"/>
    <p:sldId id="315" r:id="rId8"/>
    <p:sldId id="316" r:id="rId9"/>
    <p:sldId id="317" r:id="rId10"/>
    <p:sldId id="318"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4967" autoAdjust="0"/>
  </p:normalViewPr>
  <p:slideViewPr>
    <p:cSldViewPr snapToGrid="0">
      <p:cViewPr varScale="1">
        <p:scale>
          <a:sx n="114" d="100"/>
          <a:sy n="114" d="100"/>
        </p:scale>
        <p:origin x="414"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normAutofit/>
          </a:bodyPr>
          <a:lstStyle/>
          <a:p>
            <a:r>
              <a:rPr lang="el-GR" dirty="0"/>
              <a:t>ΚΟΥΚΛΟΘΕΑΤΡΟ</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641848" y="4026716"/>
            <a:ext cx="5093208" cy="1871164"/>
          </a:xfrm>
        </p:spPr>
        <p:txBody>
          <a:bodyPr>
            <a:normAutofit lnSpcReduction="10000"/>
          </a:bodyPr>
          <a:lstStyle/>
          <a:p>
            <a:r>
              <a:rPr lang="el-GR" sz="2000" dirty="0">
                <a:solidFill>
                  <a:schemeClr val="bg1"/>
                </a:solidFill>
              </a:rPr>
              <a:t>ΚΩΝΣΤΑΝΤΙΝΟΣ ΜΥΛΩΝΑΣ </a:t>
            </a:r>
          </a:p>
          <a:p>
            <a:r>
              <a:rPr lang="el-GR" sz="2000" dirty="0">
                <a:solidFill>
                  <a:schemeClr val="bg1"/>
                </a:solidFill>
              </a:rPr>
              <a:t>ΝΙΚΟΛΑΣ ΚΑΤΩΠΟΔΗΣ</a:t>
            </a:r>
          </a:p>
          <a:p>
            <a:r>
              <a:rPr lang="el-GR" sz="2000" dirty="0">
                <a:solidFill>
                  <a:schemeClr val="bg1"/>
                </a:solidFill>
              </a:rPr>
              <a:t>ΘΩΜΑΣ ΣΑΝΝΗΣ</a:t>
            </a:r>
          </a:p>
          <a:p>
            <a:r>
              <a:rPr lang="el-GR" dirty="0"/>
              <a:t>Γυμνάσιο Ε.Γ.Ζ.</a:t>
            </a:r>
          </a:p>
          <a:p>
            <a:r>
              <a:rPr lang="el-GR" sz="2000" dirty="0">
                <a:solidFill>
                  <a:schemeClr val="bg1"/>
                </a:solidFill>
              </a:rPr>
              <a:t>2023-2024</a:t>
            </a:r>
            <a:endParaRPr lang="en-US" sz="20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E966-4229-74A5-9C7E-C54EA698B64A}"/>
              </a:ext>
            </a:extLst>
          </p:cNvPr>
          <p:cNvSpPr>
            <a:spLocks noGrp="1"/>
          </p:cNvSpPr>
          <p:nvPr>
            <p:ph type="ctrTitle"/>
          </p:nvPr>
        </p:nvSpPr>
        <p:spPr>
          <a:xfrm>
            <a:off x="3907508" y="527248"/>
            <a:ext cx="6272784" cy="831768"/>
          </a:xfrm>
        </p:spPr>
        <p:txBody>
          <a:bodyPr>
            <a:normAutofit fontScale="90000"/>
          </a:bodyPr>
          <a:lstStyle/>
          <a:p>
            <a:r>
              <a:rPr lang="el-GR" dirty="0"/>
              <a:t>πΡΟΛΟΓΟΣ</a:t>
            </a:r>
          </a:p>
        </p:txBody>
      </p:sp>
      <p:sp>
        <p:nvSpPr>
          <p:cNvPr id="3" name="Subtitle 2">
            <a:extLst>
              <a:ext uri="{FF2B5EF4-FFF2-40B4-BE49-F238E27FC236}">
                <a16:creationId xmlns:a16="http://schemas.microsoft.com/office/drawing/2014/main" id="{A682C466-944A-4823-2D21-DC404F300C6A}"/>
              </a:ext>
            </a:extLst>
          </p:cNvPr>
          <p:cNvSpPr>
            <a:spLocks noGrp="1"/>
          </p:cNvSpPr>
          <p:nvPr>
            <p:ph type="subTitle" idx="1"/>
          </p:nvPr>
        </p:nvSpPr>
        <p:spPr>
          <a:xfrm>
            <a:off x="1341889" y="1893815"/>
            <a:ext cx="5131238" cy="2206724"/>
          </a:xfrm>
        </p:spPr>
        <p:txBody>
          <a:bodyPr>
            <a:normAutofit/>
          </a:bodyPr>
          <a:lstStyle/>
          <a:p>
            <a:pPr algn="ctr"/>
            <a:r>
              <a:rPr lang="el-GR" dirty="0"/>
              <a:t>Η δημιουργία μιας θεατρικής παράστασης με κούκλες απαιτεί προσεκτικό σχεδιασμό και συντονισμό. Περιλαμβάνει το σχεδιασμό των κουκλών, τη σύνταξη ενός σεναρίου και την σκηνοθεσία της παράστασης.</a:t>
            </a:r>
          </a:p>
        </p:txBody>
      </p:sp>
      <p:pic>
        <p:nvPicPr>
          <p:cNvPr id="4" name="Picture 3">
            <a:extLst>
              <a:ext uri="{FF2B5EF4-FFF2-40B4-BE49-F238E27FC236}">
                <a16:creationId xmlns:a16="http://schemas.microsoft.com/office/drawing/2014/main" id="{A50BDC0B-5F0F-D648-0580-7E52171C6098}"/>
              </a:ext>
            </a:extLst>
          </p:cNvPr>
          <p:cNvPicPr>
            <a:picLocks noChangeAspect="1"/>
          </p:cNvPicPr>
          <p:nvPr/>
        </p:nvPicPr>
        <p:blipFill>
          <a:blip r:embed="rId2"/>
          <a:stretch>
            <a:fillRect/>
          </a:stretch>
        </p:blipFill>
        <p:spPr>
          <a:xfrm>
            <a:off x="7558481" y="1893815"/>
            <a:ext cx="4026716" cy="2206724"/>
          </a:xfrm>
          <a:prstGeom prst="rect">
            <a:avLst/>
          </a:prstGeom>
        </p:spPr>
      </p:pic>
    </p:spTree>
    <p:extLst>
      <p:ext uri="{BB962C8B-B14F-4D97-AF65-F5344CB8AC3E}">
        <p14:creationId xmlns:p14="http://schemas.microsoft.com/office/powerpoint/2010/main" val="179521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6B4119-700F-0F8C-8F82-CE7F769FCA13}"/>
              </a:ext>
            </a:extLst>
          </p:cNvPr>
          <p:cNvSpPr>
            <a:spLocks noGrp="1"/>
          </p:cNvSpPr>
          <p:nvPr>
            <p:ph type="subTitle" idx="1"/>
          </p:nvPr>
        </p:nvSpPr>
        <p:spPr>
          <a:xfrm>
            <a:off x="1298448" y="1562449"/>
            <a:ext cx="5093208" cy="3733101"/>
          </a:xfrm>
        </p:spPr>
        <p:txBody>
          <a:bodyPr>
            <a:normAutofit/>
          </a:bodyPr>
          <a:lstStyle/>
          <a:p>
            <a:pPr algn="ctr"/>
            <a:r>
              <a:rPr lang="el-GR" dirty="0"/>
              <a:t>Μια θεατρική παράσταση με κούκλες είναι μια μορφή ψυχαγωγίας που έχει καθηλώσει το κοινό εδώ και αιώνες. Περιλαμβάνει τη χρήση κούκλων, οι οποίες ελέγχονται από κουκλοπαίχτες, για να διηγηθούν μια ιστορία ή να μεταφέρουν ένα μήνυμα. Οι θεατρικές παραστάσεις με κούκλες έχουν μια πλούσια ιστορία και έχουν εξελιχθεί με την πάροδο του χρόνου. Έχουν γίνει μια πολυαγαπημένη μορφή τέχνης που την αποαμβάνουν άνθρωποι όλων των ηλικιών.</a:t>
            </a:r>
          </a:p>
        </p:txBody>
      </p:sp>
      <p:pic>
        <p:nvPicPr>
          <p:cNvPr id="4" name="Picture 3">
            <a:extLst>
              <a:ext uri="{FF2B5EF4-FFF2-40B4-BE49-F238E27FC236}">
                <a16:creationId xmlns:a16="http://schemas.microsoft.com/office/drawing/2014/main" id="{FA3A8FB6-82C8-AE26-8115-3AC99E212F0A}"/>
              </a:ext>
            </a:extLst>
          </p:cNvPr>
          <p:cNvPicPr>
            <a:picLocks noChangeAspect="1"/>
          </p:cNvPicPr>
          <p:nvPr/>
        </p:nvPicPr>
        <p:blipFill>
          <a:blip r:embed="rId2"/>
          <a:stretch>
            <a:fillRect/>
          </a:stretch>
        </p:blipFill>
        <p:spPr>
          <a:xfrm>
            <a:off x="7206142" y="1952537"/>
            <a:ext cx="4244831" cy="2952925"/>
          </a:xfrm>
          <a:prstGeom prst="rect">
            <a:avLst/>
          </a:prstGeom>
        </p:spPr>
      </p:pic>
    </p:spTree>
    <p:extLst>
      <p:ext uri="{BB962C8B-B14F-4D97-AF65-F5344CB8AC3E}">
        <p14:creationId xmlns:p14="http://schemas.microsoft.com/office/powerpoint/2010/main" val="17978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520BA1-1353-6F08-38D2-627D740F0C56}"/>
              </a:ext>
            </a:extLst>
          </p:cNvPr>
          <p:cNvSpPr>
            <a:spLocks noGrp="1"/>
          </p:cNvSpPr>
          <p:nvPr>
            <p:ph type="subTitle" idx="1"/>
          </p:nvPr>
        </p:nvSpPr>
        <p:spPr>
          <a:xfrm>
            <a:off x="1388629" y="1658923"/>
            <a:ext cx="5093208" cy="3540154"/>
          </a:xfrm>
        </p:spPr>
        <p:txBody>
          <a:bodyPr>
            <a:normAutofit/>
          </a:bodyPr>
          <a:lstStyle/>
          <a:p>
            <a:pPr algn="ctr"/>
            <a:r>
              <a:rPr lang="el-GR" dirty="0"/>
              <a:t>Οι αρχές του κουκλοθεάτρου μπορούν να ανιχνευθούν σε αρχαίες πολιτισμικές παραδόσεις, της Αιγύπτου, της Ελλάδας και της Κίνας. Σε αυτούς τους αρχαίους πολιτισμούς, οι κούκλες χρησιμοποιούνταν για θρησκευτικές τελετές, αφήγηση ιστοριών και ακόμα ως μέσο επικοινωνίας. Με την πάροδο του χρόνου, οι κουκλοθεατρικές παραστάσεις εξαπλώθηκαν σε διάφορες περιοχές και ανέπτυξαν τα δικά τους μοναδικά στυλ και τεχνικές.</a:t>
            </a:r>
          </a:p>
        </p:txBody>
      </p:sp>
      <p:pic>
        <p:nvPicPr>
          <p:cNvPr id="4" name="Picture 3">
            <a:extLst>
              <a:ext uri="{FF2B5EF4-FFF2-40B4-BE49-F238E27FC236}">
                <a16:creationId xmlns:a16="http://schemas.microsoft.com/office/drawing/2014/main" id="{6F0F9F75-8629-14F2-1E84-7CB4F2B3DBFD}"/>
              </a:ext>
            </a:extLst>
          </p:cNvPr>
          <p:cNvPicPr>
            <a:picLocks noChangeAspect="1"/>
          </p:cNvPicPr>
          <p:nvPr/>
        </p:nvPicPr>
        <p:blipFill>
          <a:blip r:embed="rId2"/>
          <a:stretch>
            <a:fillRect/>
          </a:stretch>
        </p:blipFill>
        <p:spPr>
          <a:xfrm>
            <a:off x="7617203" y="1867599"/>
            <a:ext cx="3389153" cy="3122802"/>
          </a:xfrm>
          <a:prstGeom prst="rect">
            <a:avLst/>
          </a:prstGeom>
        </p:spPr>
      </p:pic>
    </p:spTree>
    <p:extLst>
      <p:ext uri="{BB962C8B-B14F-4D97-AF65-F5344CB8AC3E}">
        <p14:creationId xmlns:p14="http://schemas.microsoft.com/office/powerpoint/2010/main" val="315159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21B08F-4098-9A48-46D4-34E388B7BC9A}"/>
              </a:ext>
            </a:extLst>
          </p:cNvPr>
          <p:cNvSpPr>
            <a:spLocks noGrp="1"/>
          </p:cNvSpPr>
          <p:nvPr>
            <p:ph type="subTitle" idx="1"/>
          </p:nvPr>
        </p:nvSpPr>
        <p:spPr>
          <a:xfrm>
            <a:off x="1380240" y="1646339"/>
            <a:ext cx="5093208" cy="3565322"/>
          </a:xfrm>
        </p:spPr>
        <p:txBody>
          <a:bodyPr>
            <a:normAutofit lnSpcReduction="10000"/>
          </a:bodyPr>
          <a:lstStyle/>
          <a:p>
            <a:pPr algn="ctr"/>
            <a:r>
              <a:rPr lang="el-GR" dirty="0"/>
              <a:t>Υπάρχουν διάφοροι τύποι κουκλών που χρησιμοποιούνται σε κουκλοθεατρικές παραστάσεις, συμπεριλαμβανομένων των κούκλων χεριού, των μαριονετών, των σκιών και των δακτυλοκουκλών. Κάθε τύπος έχει τα δικά της χαρακτηριστικά και απαιτεί διαφορετικές τεχνικές ελέγχου. Οι κουκλοπαίχτεσ χρησιμοποιούν τα χέρια τους, τις χορδές ή ακόμα και το φως για να δώσουν ζωή σε αυτά τα ανθρώπινα αντικείμενα, δημιουργώντας μια μαγική και μαγευτική εμπειρία για το κοινό.</a:t>
            </a:r>
          </a:p>
        </p:txBody>
      </p:sp>
      <p:pic>
        <p:nvPicPr>
          <p:cNvPr id="4" name="Picture 3">
            <a:extLst>
              <a:ext uri="{FF2B5EF4-FFF2-40B4-BE49-F238E27FC236}">
                <a16:creationId xmlns:a16="http://schemas.microsoft.com/office/drawing/2014/main" id="{A195C8C9-9CBF-FEA6-1C75-E375EEB6BF8F}"/>
              </a:ext>
            </a:extLst>
          </p:cNvPr>
          <p:cNvPicPr>
            <a:picLocks noChangeAspect="1"/>
          </p:cNvPicPr>
          <p:nvPr/>
        </p:nvPicPr>
        <p:blipFill>
          <a:blip r:embed="rId2"/>
          <a:stretch>
            <a:fillRect/>
          </a:stretch>
        </p:blipFill>
        <p:spPr>
          <a:xfrm>
            <a:off x="7793373" y="1770077"/>
            <a:ext cx="2825440" cy="3172087"/>
          </a:xfrm>
          <a:prstGeom prst="rect">
            <a:avLst/>
          </a:prstGeom>
        </p:spPr>
      </p:pic>
    </p:spTree>
    <p:extLst>
      <p:ext uri="{BB962C8B-B14F-4D97-AF65-F5344CB8AC3E}">
        <p14:creationId xmlns:p14="http://schemas.microsoft.com/office/powerpoint/2010/main" val="242891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2EB7BE-BE57-0492-550E-94C49D2499B3}"/>
              </a:ext>
            </a:extLst>
          </p:cNvPr>
          <p:cNvSpPr>
            <a:spLocks noGrp="1"/>
          </p:cNvSpPr>
          <p:nvPr>
            <p:ph type="subTitle" idx="1"/>
          </p:nvPr>
        </p:nvSpPr>
        <p:spPr>
          <a:xfrm>
            <a:off x="1371851" y="1654518"/>
            <a:ext cx="5093208" cy="3706047"/>
          </a:xfrm>
        </p:spPr>
        <p:txBody>
          <a:bodyPr>
            <a:normAutofit fontScale="92500" lnSpcReduction="10000"/>
          </a:bodyPr>
          <a:lstStyle/>
          <a:p>
            <a:pPr algn="ctr"/>
            <a:r>
              <a:rPr lang="el-GR" dirty="0"/>
              <a:t>Οι θεατρικές παραστάσεις με κούκλες προσφέρουν πολλά οφέλη, ειδικά για τα παιδιά. Ενθαρρύνουν τη δημιουργικότητα, τη φαντασία και τις δεξιότητες επίλυσης προβλημάτων. Η παρακολούθηση μιας θεατρικής παράστασης με κούκλες μπορεί επίσης να βελτιώσει τις δεξιότητες επικοινωνίας καθώς τα παιδιά μαθαίνουν να ερμηνεύουν τις ενέργειες και τις εκφράσεις των κουκλών. Επιπλέον, οι θεατρικές παραστάσεις με κούκλες μπορούν να είναι εκπαιδευτικές, διδάσκοντας σημαντικά μαθήματα και αξίες με έναν ενδιαφέροντα και διασκεδαστικό τρόπο.</a:t>
            </a:r>
          </a:p>
        </p:txBody>
      </p:sp>
      <p:pic>
        <p:nvPicPr>
          <p:cNvPr id="4" name="Picture 3">
            <a:extLst>
              <a:ext uri="{FF2B5EF4-FFF2-40B4-BE49-F238E27FC236}">
                <a16:creationId xmlns:a16="http://schemas.microsoft.com/office/drawing/2014/main" id="{AB6DAAAA-B977-BEDD-C8A5-72A717166928}"/>
              </a:ext>
            </a:extLst>
          </p:cNvPr>
          <p:cNvPicPr>
            <a:picLocks noChangeAspect="1"/>
          </p:cNvPicPr>
          <p:nvPr/>
        </p:nvPicPr>
        <p:blipFill>
          <a:blip r:embed="rId2"/>
          <a:stretch>
            <a:fillRect/>
          </a:stretch>
        </p:blipFill>
        <p:spPr>
          <a:xfrm>
            <a:off x="7600426" y="1654518"/>
            <a:ext cx="3347207" cy="3043317"/>
          </a:xfrm>
          <a:prstGeom prst="rect">
            <a:avLst/>
          </a:prstGeom>
        </p:spPr>
      </p:pic>
    </p:spTree>
    <p:extLst>
      <p:ext uri="{BB962C8B-B14F-4D97-AF65-F5344CB8AC3E}">
        <p14:creationId xmlns:p14="http://schemas.microsoft.com/office/powerpoint/2010/main" val="130430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FB5C5-EE9C-557F-B067-81970DE390CD}"/>
              </a:ext>
            </a:extLst>
          </p:cNvPr>
          <p:cNvSpPr>
            <a:spLocks noGrp="1"/>
          </p:cNvSpPr>
          <p:nvPr>
            <p:ph type="subTitle" idx="1"/>
          </p:nvPr>
        </p:nvSpPr>
        <p:spPr>
          <a:xfrm>
            <a:off x="1329906" y="2002871"/>
            <a:ext cx="5093208" cy="2852257"/>
          </a:xfrm>
        </p:spPr>
        <p:txBody>
          <a:bodyPr>
            <a:normAutofit/>
          </a:bodyPr>
          <a:lstStyle/>
          <a:p>
            <a:r>
              <a:rPr lang="el-GR" dirty="0"/>
              <a:t>Ορισμένες διάσημες θεατρικές παραστάσεις με κούκλες έχουν γίνει πολιτιστικά εικονίδια, όπως </a:t>
            </a:r>
            <a:r>
              <a:rPr lang="el-GR" b="1" dirty="0"/>
              <a:t>"The Muppets"</a:t>
            </a:r>
            <a:r>
              <a:rPr lang="el-GR" dirty="0"/>
              <a:t> και </a:t>
            </a:r>
            <a:r>
              <a:rPr lang="el-GR" b="1" dirty="0"/>
              <a:t>"Sesame Street". </a:t>
            </a:r>
            <a:r>
              <a:rPr lang="el-GR" dirty="0"/>
              <a:t>Αυτές οι παραστάσεις οχι μονο διασκέδαζαν,αλλα και θα διασκεδάζουν πολλες γενιές θεατών. Επίσης δίδαξαν και κάποια πολύτιμα μαθήματα ζωής και προώθησαν την ανοχή και την πολυμορφία.</a:t>
            </a:r>
          </a:p>
        </p:txBody>
      </p:sp>
      <p:pic>
        <p:nvPicPr>
          <p:cNvPr id="4" name="Picture 3">
            <a:extLst>
              <a:ext uri="{FF2B5EF4-FFF2-40B4-BE49-F238E27FC236}">
                <a16:creationId xmlns:a16="http://schemas.microsoft.com/office/drawing/2014/main" id="{3F3B57DF-852A-5DB2-3948-2C73EA933A80}"/>
              </a:ext>
            </a:extLst>
          </p:cNvPr>
          <p:cNvPicPr>
            <a:picLocks noChangeAspect="1"/>
          </p:cNvPicPr>
          <p:nvPr/>
        </p:nvPicPr>
        <p:blipFill>
          <a:blip r:embed="rId2"/>
          <a:stretch>
            <a:fillRect/>
          </a:stretch>
        </p:blipFill>
        <p:spPr>
          <a:xfrm>
            <a:off x="7432644" y="1385230"/>
            <a:ext cx="3741489" cy="1959879"/>
          </a:xfrm>
          <a:prstGeom prst="rect">
            <a:avLst/>
          </a:prstGeom>
        </p:spPr>
      </p:pic>
      <p:pic>
        <p:nvPicPr>
          <p:cNvPr id="5" name="Picture 4">
            <a:extLst>
              <a:ext uri="{FF2B5EF4-FFF2-40B4-BE49-F238E27FC236}">
                <a16:creationId xmlns:a16="http://schemas.microsoft.com/office/drawing/2014/main" id="{409F51CD-9CE9-6FDC-045A-B9C104D2B8A1}"/>
              </a:ext>
            </a:extLst>
          </p:cNvPr>
          <p:cNvPicPr>
            <a:picLocks noChangeAspect="1"/>
          </p:cNvPicPr>
          <p:nvPr/>
        </p:nvPicPr>
        <p:blipFill>
          <a:blip r:embed="rId3"/>
          <a:stretch>
            <a:fillRect/>
          </a:stretch>
        </p:blipFill>
        <p:spPr>
          <a:xfrm>
            <a:off x="7432644" y="3605171"/>
            <a:ext cx="3741489" cy="1600200"/>
          </a:xfrm>
          <a:prstGeom prst="rect">
            <a:avLst/>
          </a:prstGeom>
        </p:spPr>
      </p:pic>
    </p:spTree>
    <p:extLst>
      <p:ext uri="{BB962C8B-B14F-4D97-AF65-F5344CB8AC3E}">
        <p14:creationId xmlns:p14="http://schemas.microsoft.com/office/powerpoint/2010/main" val="152747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l-GR" dirty="0"/>
              <a:t>18/10/2023</a:t>
            </a:r>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a:xfrm rot="16200000">
            <a:off x="-576286" y="1886054"/>
            <a:ext cx="2814966" cy="523416"/>
          </a:xfrm>
        </p:spPr>
        <p:txBody>
          <a:bodyPr/>
          <a:lstStyle/>
          <a:p>
            <a:r>
              <a:rPr lang="en-US" dirty="0"/>
              <a:t>E</a:t>
            </a:r>
            <a:r>
              <a:rPr lang="el-GR" dirty="0"/>
              <a:t>λεμασυν 2024</a:t>
            </a:r>
          </a:p>
          <a:p>
            <a:r>
              <a:rPr lang="el-GR" dirty="0"/>
              <a:t>πραγα</a:t>
            </a:r>
            <a:endParaRPr lang="en-US" dirty="0"/>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l-GR" dirty="0"/>
              <a:t>ΚΩΝΣΤΑΝΤΙΝΟΣ ΜΥΛΩΝΑΣ</a:t>
            </a:r>
          </a:p>
          <a:p>
            <a:r>
              <a:rPr lang="el-GR" dirty="0"/>
              <a:t>ΘΩΜΑΣ ΣΑΝΝΗΣ</a:t>
            </a:r>
          </a:p>
          <a:p>
            <a:r>
              <a:rPr lang="el-GR" dirty="0"/>
              <a:t>ΝΙΚΟΛΑΣ ΚΑΤΩΠΟΔΗΣ</a:t>
            </a:r>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{8A46C550-4FA9-4526-8CA2-F2AE295097F8}tf89338750_win32</Template>
  <TotalTime>46</TotalTime>
  <Words>396</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Univers</vt:lpstr>
      <vt:lpstr>GradientUnivers</vt:lpstr>
      <vt:lpstr>ΚΟΥΚΛΟΘΕΑΤΡΟ</vt:lpstr>
      <vt:lpstr>πΡΟΛΟΓΟΣ</vt:lpstr>
      <vt:lpstr>PowerPoint Presentation</vt:lpstr>
      <vt:lpstr>PowerPoint Presentation</vt:lpstr>
      <vt:lpstr>PowerPoint Presentation</vt:lpstr>
      <vt:lpstr>PowerPoint Presentation</vt:lpstr>
      <vt:lpstr>PowerPoint Presentation</vt:lpstr>
      <vt:lpstr>Thank you</vt:lpstr>
    </vt:vector>
  </TitlesOfParts>
  <Company>COSMOTE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ΠΡΟΥΠΟΛΟΓΙΣΜΟΣ ΝΟΜΙΚΗΣ ΦΙΡΜΑΣ ΜΥΛΩΝΑΣ LAW ΕΠΕ</dc:title>
  <dc:creator>Triantafillos Costas</dc:creator>
  <cp:lastModifiedBy>Pinelopi Stamouli</cp:lastModifiedBy>
  <cp:revision>3</cp:revision>
  <dcterms:created xsi:type="dcterms:W3CDTF">2023-03-08T14:50:19Z</dcterms:created>
  <dcterms:modified xsi:type="dcterms:W3CDTF">2023-11-21T14:40:40Z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