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55E87-1E90-4FE3-B16E-C365FC117F64}" type="doc">
      <dgm:prSet loTypeId="urn:microsoft.com/office/officeart/2005/8/layout/orgChart1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AE9CD2E8-2BC3-42D1-876D-120E4ADE0761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Αναπαραγωγή</a:t>
          </a:r>
        </a:p>
      </dgm:t>
    </dgm:pt>
    <dgm:pt modelId="{92422304-E6BA-47B8-A572-87FA4A791ADB}" type="parTrans" cxnId="{A85518E5-58E6-4B0C-A4A2-3AD38243D288}">
      <dgm:prSet/>
      <dgm:spPr/>
      <dgm:t>
        <a:bodyPr/>
        <a:lstStyle/>
        <a:p>
          <a:endParaRPr lang="el-GR"/>
        </a:p>
      </dgm:t>
    </dgm:pt>
    <dgm:pt modelId="{FB341B6B-10B9-44BA-AAA8-7EA509E5A92D}" type="sibTrans" cxnId="{A85518E5-58E6-4B0C-A4A2-3AD38243D288}">
      <dgm:prSet/>
      <dgm:spPr/>
      <dgm:t>
        <a:bodyPr/>
        <a:lstStyle/>
        <a:p>
          <a:endParaRPr lang="el-GR"/>
        </a:p>
      </dgm:t>
    </dgm:pt>
    <dgm:pt modelId="{92BFD010-DE1C-4253-AA7B-F1CA35FE3219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/>
            <a:t>Αμφιγονία (ή </a:t>
          </a:r>
          <a:r>
            <a:rPr lang="el-GR" b="1" dirty="0" err="1"/>
            <a:t>αμφιγονική</a:t>
          </a:r>
          <a:r>
            <a:rPr lang="el-GR" b="1" dirty="0"/>
            <a:t> αναπαραγωγή)</a:t>
          </a:r>
        </a:p>
      </dgm:t>
    </dgm:pt>
    <dgm:pt modelId="{9E250848-7471-42F8-BFA3-CB5990ED142B}" type="parTrans" cxnId="{DAF5D062-4A68-4CE4-B2F1-E9D3F7EECAB4}">
      <dgm:prSet/>
      <dgm:spPr/>
      <dgm:t>
        <a:bodyPr/>
        <a:lstStyle/>
        <a:p>
          <a:endParaRPr lang="el-GR"/>
        </a:p>
      </dgm:t>
    </dgm:pt>
    <dgm:pt modelId="{B2960FCC-30C1-4848-8F5B-F1BABB0728E5}" type="sibTrans" cxnId="{DAF5D062-4A68-4CE4-B2F1-E9D3F7EECAB4}">
      <dgm:prSet/>
      <dgm:spPr/>
      <dgm:t>
        <a:bodyPr/>
        <a:lstStyle/>
        <a:p>
          <a:endParaRPr lang="el-GR"/>
        </a:p>
      </dgm:t>
    </dgm:pt>
    <dgm:pt modelId="{DE82A2BF-ACE5-4BD6-8327-108125553144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i="0" dirty="0"/>
            <a:t>Μονογονία (ή </a:t>
          </a:r>
          <a:r>
            <a:rPr lang="el-GR" b="1" i="0" dirty="0" err="1"/>
            <a:t>μονογονική</a:t>
          </a:r>
          <a:r>
            <a:rPr lang="el-GR" b="1" i="0" dirty="0"/>
            <a:t> αναπαραγωγή)</a:t>
          </a:r>
          <a:endParaRPr lang="el-GR" b="1" dirty="0"/>
        </a:p>
      </dgm:t>
    </dgm:pt>
    <dgm:pt modelId="{93320878-3F7F-4DEC-B026-9B6D0431740A}" type="sibTrans" cxnId="{A7D7EDF6-BDB6-4BFA-B7E2-A091FCDEB00D}">
      <dgm:prSet/>
      <dgm:spPr/>
      <dgm:t>
        <a:bodyPr/>
        <a:lstStyle/>
        <a:p>
          <a:endParaRPr lang="el-GR"/>
        </a:p>
      </dgm:t>
    </dgm:pt>
    <dgm:pt modelId="{A6C6173D-FF05-4FB6-A1DE-AB63860B6B25}" type="parTrans" cxnId="{A7D7EDF6-BDB6-4BFA-B7E2-A091FCDEB00D}">
      <dgm:prSet/>
      <dgm:spPr/>
      <dgm:t>
        <a:bodyPr/>
        <a:lstStyle/>
        <a:p>
          <a:endParaRPr lang="el-GR"/>
        </a:p>
      </dgm:t>
    </dgm:pt>
    <dgm:pt modelId="{CE253010-756A-432A-8406-D9A38FC92F1A}" type="pres">
      <dgm:prSet presAssocID="{FAC55E87-1E90-4FE3-B16E-C365FC117F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FB3303-E698-496C-8CE0-7E4E49EEA940}" type="pres">
      <dgm:prSet presAssocID="{AE9CD2E8-2BC3-42D1-876D-120E4ADE0761}" presName="hierRoot1" presStyleCnt="0">
        <dgm:presLayoutVars>
          <dgm:hierBranch val="init"/>
        </dgm:presLayoutVars>
      </dgm:prSet>
      <dgm:spPr/>
    </dgm:pt>
    <dgm:pt modelId="{674BE8A6-DF4C-4562-9087-F9EDF161B521}" type="pres">
      <dgm:prSet presAssocID="{AE9CD2E8-2BC3-42D1-876D-120E4ADE0761}" presName="rootComposite1" presStyleCnt="0"/>
      <dgm:spPr/>
    </dgm:pt>
    <dgm:pt modelId="{ACEB18BF-FCAD-4A1B-9B03-43D844859309}" type="pres">
      <dgm:prSet presAssocID="{AE9CD2E8-2BC3-42D1-876D-120E4ADE0761}" presName="rootText1" presStyleLbl="node0" presStyleIdx="0" presStyleCnt="1">
        <dgm:presLayoutVars>
          <dgm:chPref val="3"/>
        </dgm:presLayoutVars>
      </dgm:prSet>
      <dgm:spPr/>
    </dgm:pt>
    <dgm:pt modelId="{27B15D03-BD15-4CB0-A375-6952F04A2D41}" type="pres">
      <dgm:prSet presAssocID="{AE9CD2E8-2BC3-42D1-876D-120E4ADE0761}" presName="rootConnector1" presStyleLbl="node1" presStyleIdx="0" presStyleCnt="0"/>
      <dgm:spPr/>
    </dgm:pt>
    <dgm:pt modelId="{A21BD040-4D29-4894-BB53-CDF91059E961}" type="pres">
      <dgm:prSet presAssocID="{AE9CD2E8-2BC3-42D1-876D-120E4ADE0761}" presName="hierChild2" presStyleCnt="0"/>
      <dgm:spPr/>
    </dgm:pt>
    <dgm:pt modelId="{5629B952-F8DC-496F-B4B0-0E6A89DB3F1C}" type="pres">
      <dgm:prSet presAssocID="{A6C6173D-FF05-4FB6-A1DE-AB63860B6B25}" presName="Name37" presStyleLbl="parChTrans1D2" presStyleIdx="0" presStyleCnt="2"/>
      <dgm:spPr/>
    </dgm:pt>
    <dgm:pt modelId="{3B987D21-743C-4A4F-A5E1-C36757E6F9FA}" type="pres">
      <dgm:prSet presAssocID="{DE82A2BF-ACE5-4BD6-8327-108125553144}" presName="hierRoot2" presStyleCnt="0">
        <dgm:presLayoutVars>
          <dgm:hierBranch val="init"/>
        </dgm:presLayoutVars>
      </dgm:prSet>
      <dgm:spPr/>
    </dgm:pt>
    <dgm:pt modelId="{BE609D90-C997-4D00-A530-9948A4D129E7}" type="pres">
      <dgm:prSet presAssocID="{DE82A2BF-ACE5-4BD6-8327-108125553144}" presName="rootComposite" presStyleCnt="0"/>
      <dgm:spPr/>
    </dgm:pt>
    <dgm:pt modelId="{D5A1E95A-D44E-4C52-865D-543EB9BDDF39}" type="pres">
      <dgm:prSet presAssocID="{DE82A2BF-ACE5-4BD6-8327-108125553144}" presName="rootText" presStyleLbl="node2" presStyleIdx="0" presStyleCnt="2">
        <dgm:presLayoutVars>
          <dgm:chPref val="3"/>
        </dgm:presLayoutVars>
      </dgm:prSet>
      <dgm:spPr/>
    </dgm:pt>
    <dgm:pt modelId="{38F6CAD3-987F-4134-B569-EF96E1F64D8F}" type="pres">
      <dgm:prSet presAssocID="{DE82A2BF-ACE5-4BD6-8327-108125553144}" presName="rootConnector" presStyleLbl="node2" presStyleIdx="0" presStyleCnt="2"/>
      <dgm:spPr/>
    </dgm:pt>
    <dgm:pt modelId="{31DDE547-F7A5-45CE-BED4-03F0B0E20778}" type="pres">
      <dgm:prSet presAssocID="{DE82A2BF-ACE5-4BD6-8327-108125553144}" presName="hierChild4" presStyleCnt="0"/>
      <dgm:spPr/>
    </dgm:pt>
    <dgm:pt modelId="{C50D17D8-104A-446A-B292-8CF84C0FC264}" type="pres">
      <dgm:prSet presAssocID="{DE82A2BF-ACE5-4BD6-8327-108125553144}" presName="hierChild5" presStyleCnt="0"/>
      <dgm:spPr/>
    </dgm:pt>
    <dgm:pt modelId="{26D6522E-E5D7-4DDC-822B-7FE61FB6FC8A}" type="pres">
      <dgm:prSet presAssocID="{9E250848-7471-42F8-BFA3-CB5990ED142B}" presName="Name37" presStyleLbl="parChTrans1D2" presStyleIdx="1" presStyleCnt="2"/>
      <dgm:spPr/>
    </dgm:pt>
    <dgm:pt modelId="{2BAB5A4D-9703-467D-8A35-EAFAB7C0A0BB}" type="pres">
      <dgm:prSet presAssocID="{92BFD010-DE1C-4253-AA7B-F1CA35FE3219}" presName="hierRoot2" presStyleCnt="0">
        <dgm:presLayoutVars>
          <dgm:hierBranch val="init"/>
        </dgm:presLayoutVars>
      </dgm:prSet>
      <dgm:spPr/>
    </dgm:pt>
    <dgm:pt modelId="{FED29589-15FC-4E57-B95E-CD41A610A832}" type="pres">
      <dgm:prSet presAssocID="{92BFD010-DE1C-4253-AA7B-F1CA35FE3219}" presName="rootComposite" presStyleCnt="0"/>
      <dgm:spPr/>
    </dgm:pt>
    <dgm:pt modelId="{790F87E6-D4FF-467C-8485-6F5B247A2633}" type="pres">
      <dgm:prSet presAssocID="{92BFD010-DE1C-4253-AA7B-F1CA35FE3219}" presName="rootText" presStyleLbl="node2" presStyleIdx="1" presStyleCnt="2">
        <dgm:presLayoutVars>
          <dgm:chPref val="3"/>
        </dgm:presLayoutVars>
      </dgm:prSet>
      <dgm:spPr/>
    </dgm:pt>
    <dgm:pt modelId="{91CB1C16-97A1-4444-AEBC-FB1D6109D033}" type="pres">
      <dgm:prSet presAssocID="{92BFD010-DE1C-4253-AA7B-F1CA35FE3219}" presName="rootConnector" presStyleLbl="node2" presStyleIdx="1" presStyleCnt="2"/>
      <dgm:spPr/>
    </dgm:pt>
    <dgm:pt modelId="{670A033C-F7BB-4B0C-A9D1-07A385C1450D}" type="pres">
      <dgm:prSet presAssocID="{92BFD010-DE1C-4253-AA7B-F1CA35FE3219}" presName="hierChild4" presStyleCnt="0"/>
      <dgm:spPr/>
    </dgm:pt>
    <dgm:pt modelId="{A06EB6A5-9873-4312-9395-A427FDE6B84A}" type="pres">
      <dgm:prSet presAssocID="{92BFD010-DE1C-4253-AA7B-F1CA35FE3219}" presName="hierChild5" presStyleCnt="0"/>
      <dgm:spPr/>
    </dgm:pt>
    <dgm:pt modelId="{991E9FBC-8B70-4072-B519-BF99B04FE28E}" type="pres">
      <dgm:prSet presAssocID="{AE9CD2E8-2BC3-42D1-876D-120E4ADE0761}" presName="hierChild3" presStyleCnt="0"/>
      <dgm:spPr/>
    </dgm:pt>
  </dgm:ptLst>
  <dgm:cxnLst>
    <dgm:cxn modelId="{D4AABE00-F669-402F-8540-AD2A03D17F2A}" type="presOf" srcId="{FAC55E87-1E90-4FE3-B16E-C365FC117F64}" destId="{CE253010-756A-432A-8406-D9A38FC92F1A}" srcOrd="0" destOrd="0" presId="urn:microsoft.com/office/officeart/2005/8/layout/orgChart1"/>
    <dgm:cxn modelId="{AFA7430F-E633-4F11-989F-8D6331D65F1A}" type="presOf" srcId="{9E250848-7471-42F8-BFA3-CB5990ED142B}" destId="{26D6522E-E5D7-4DDC-822B-7FE61FB6FC8A}" srcOrd="0" destOrd="0" presId="urn:microsoft.com/office/officeart/2005/8/layout/orgChart1"/>
    <dgm:cxn modelId="{4A233934-2206-4110-807F-78E1CB4A18A8}" type="presOf" srcId="{DE82A2BF-ACE5-4BD6-8327-108125553144}" destId="{D5A1E95A-D44E-4C52-865D-543EB9BDDF39}" srcOrd="0" destOrd="0" presId="urn:microsoft.com/office/officeart/2005/8/layout/orgChart1"/>
    <dgm:cxn modelId="{3FECED3F-2D7B-490B-9025-DD000331B0F1}" type="presOf" srcId="{AE9CD2E8-2BC3-42D1-876D-120E4ADE0761}" destId="{27B15D03-BD15-4CB0-A375-6952F04A2D41}" srcOrd="1" destOrd="0" presId="urn:microsoft.com/office/officeart/2005/8/layout/orgChart1"/>
    <dgm:cxn modelId="{31CD2940-E85F-4DB8-9343-FAF561D372DD}" type="presOf" srcId="{DE82A2BF-ACE5-4BD6-8327-108125553144}" destId="{38F6CAD3-987F-4134-B569-EF96E1F64D8F}" srcOrd="1" destOrd="0" presId="urn:microsoft.com/office/officeart/2005/8/layout/orgChart1"/>
    <dgm:cxn modelId="{DAF5D062-4A68-4CE4-B2F1-E9D3F7EECAB4}" srcId="{AE9CD2E8-2BC3-42D1-876D-120E4ADE0761}" destId="{92BFD010-DE1C-4253-AA7B-F1CA35FE3219}" srcOrd="1" destOrd="0" parTransId="{9E250848-7471-42F8-BFA3-CB5990ED142B}" sibTransId="{B2960FCC-30C1-4848-8F5B-F1BABB0728E5}"/>
    <dgm:cxn modelId="{62BBC24C-E20A-40CD-A916-70DA220C0DBE}" type="presOf" srcId="{A6C6173D-FF05-4FB6-A1DE-AB63860B6B25}" destId="{5629B952-F8DC-496F-B4B0-0E6A89DB3F1C}" srcOrd="0" destOrd="0" presId="urn:microsoft.com/office/officeart/2005/8/layout/orgChart1"/>
    <dgm:cxn modelId="{0C5C9E76-14DC-42EC-9858-8DDECDB758A2}" type="presOf" srcId="{AE9CD2E8-2BC3-42D1-876D-120E4ADE0761}" destId="{ACEB18BF-FCAD-4A1B-9B03-43D844859309}" srcOrd="0" destOrd="0" presId="urn:microsoft.com/office/officeart/2005/8/layout/orgChart1"/>
    <dgm:cxn modelId="{F04FB68E-2327-48B3-BE4F-8ADAB0D792DA}" type="presOf" srcId="{92BFD010-DE1C-4253-AA7B-F1CA35FE3219}" destId="{91CB1C16-97A1-4444-AEBC-FB1D6109D033}" srcOrd="1" destOrd="0" presId="urn:microsoft.com/office/officeart/2005/8/layout/orgChart1"/>
    <dgm:cxn modelId="{A85518E5-58E6-4B0C-A4A2-3AD38243D288}" srcId="{FAC55E87-1E90-4FE3-B16E-C365FC117F64}" destId="{AE9CD2E8-2BC3-42D1-876D-120E4ADE0761}" srcOrd="0" destOrd="0" parTransId="{92422304-E6BA-47B8-A572-87FA4A791ADB}" sibTransId="{FB341B6B-10B9-44BA-AAA8-7EA509E5A92D}"/>
    <dgm:cxn modelId="{2268CFF6-39E7-490B-AD0C-7C12EF0C1716}" type="presOf" srcId="{92BFD010-DE1C-4253-AA7B-F1CA35FE3219}" destId="{790F87E6-D4FF-467C-8485-6F5B247A2633}" srcOrd="0" destOrd="0" presId="urn:microsoft.com/office/officeart/2005/8/layout/orgChart1"/>
    <dgm:cxn modelId="{A7D7EDF6-BDB6-4BFA-B7E2-A091FCDEB00D}" srcId="{AE9CD2E8-2BC3-42D1-876D-120E4ADE0761}" destId="{DE82A2BF-ACE5-4BD6-8327-108125553144}" srcOrd="0" destOrd="0" parTransId="{A6C6173D-FF05-4FB6-A1DE-AB63860B6B25}" sibTransId="{93320878-3F7F-4DEC-B026-9B6D0431740A}"/>
    <dgm:cxn modelId="{3EEA4CB3-EFDD-4206-90A6-9533EBE92F01}" type="presParOf" srcId="{CE253010-756A-432A-8406-D9A38FC92F1A}" destId="{B4FB3303-E698-496C-8CE0-7E4E49EEA940}" srcOrd="0" destOrd="0" presId="urn:microsoft.com/office/officeart/2005/8/layout/orgChart1"/>
    <dgm:cxn modelId="{54A35297-3F54-4213-B0CF-B41B92D8201A}" type="presParOf" srcId="{B4FB3303-E698-496C-8CE0-7E4E49EEA940}" destId="{674BE8A6-DF4C-4562-9087-F9EDF161B521}" srcOrd="0" destOrd="0" presId="urn:microsoft.com/office/officeart/2005/8/layout/orgChart1"/>
    <dgm:cxn modelId="{EB777543-9824-4CC6-B472-41814B689FDB}" type="presParOf" srcId="{674BE8A6-DF4C-4562-9087-F9EDF161B521}" destId="{ACEB18BF-FCAD-4A1B-9B03-43D844859309}" srcOrd="0" destOrd="0" presId="urn:microsoft.com/office/officeart/2005/8/layout/orgChart1"/>
    <dgm:cxn modelId="{6E1BAEAD-4071-4EE0-8D43-8965396D6F62}" type="presParOf" srcId="{674BE8A6-DF4C-4562-9087-F9EDF161B521}" destId="{27B15D03-BD15-4CB0-A375-6952F04A2D41}" srcOrd="1" destOrd="0" presId="urn:microsoft.com/office/officeart/2005/8/layout/orgChart1"/>
    <dgm:cxn modelId="{A0B9D184-842B-4AAC-ABEA-AE4829C203BA}" type="presParOf" srcId="{B4FB3303-E698-496C-8CE0-7E4E49EEA940}" destId="{A21BD040-4D29-4894-BB53-CDF91059E961}" srcOrd="1" destOrd="0" presId="urn:microsoft.com/office/officeart/2005/8/layout/orgChart1"/>
    <dgm:cxn modelId="{426855B6-7211-447D-8CD1-A26608CC9DED}" type="presParOf" srcId="{A21BD040-4D29-4894-BB53-CDF91059E961}" destId="{5629B952-F8DC-496F-B4B0-0E6A89DB3F1C}" srcOrd="0" destOrd="0" presId="urn:microsoft.com/office/officeart/2005/8/layout/orgChart1"/>
    <dgm:cxn modelId="{4E829DDA-29DD-4263-BEC6-36C4CF15B697}" type="presParOf" srcId="{A21BD040-4D29-4894-BB53-CDF91059E961}" destId="{3B987D21-743C-4A4F-A5E1-C36757E6F9FA}" srcOrd="1" destOrd="0" presId="urn:microsoft.com/office/officeart/2005/8/layout/orgChart1"/>
    <dgm:cxn modelId="{83BD5845-C8B8-46C5-B846-072C3DD9F8E0}" type="presParOf" srcId="{3B987D21-743C-4A4F-A5E1-C36757E6F9FA}" destId="{BE609D90-C997-4D00-A530-9948A4D129E7}" srcOrd="0" destOrd="0" presId="urn:microsoft.com/office/officeart/2005/8/layout/orgChart1"/>
    <dgm:cxn modelId="{3C06CB6E-7BCB-46FA-B48E-BAFE682CC951}" type="presParOf" srcId="{BE609D90-C997-4D00-A530-9948A4D129E7}" destId="{D5A1E95A-D44E-4C52-865D-543EB9BDDF39}" srcOrd="0" destOrd="0" presId="urn:microsoft.com/office/officeart/2005/8/layout/orgChart1"/>
    <dgm:cxn modelId="{E89002E5-A423-4F3F-8D54-5D83E7D25D51}" type="presParOf" srcId="{BE609D90-C997-4D00-A530-9948A4D129E7}" destId="{38F6CAD3-987F-4134-B569-EF96E1F64D8F}" srcOrd="1" destOrd="0" presId="urn:microsoft.com/office/officeart/2005/8/layout/orgChart1"/>
    <dgm:cxn modelId="{37A07320-4DF8-42D6-AD13-F5864E6118BD}" type="presParOf" srcId="{3B987D21-743C-4A4F-A5E1-C36757E6F9FA}" destId="{31DDE547-F7A5-45CE-BED4-03F0B0E20778}" srcOrd="1" destOrd="0" presId="urn:microsoft.com/office/officeart/2005/8/layout/orgChart1"/>
    <dgm:cxn modelId="{0D827937-3C2A-4800-B9D8-F1385154C3FD}" type="presParOf" srcId="{3B987D21-743C-4A4F-A5E1-C36757E6F9FA}" destId="{C50D17D8-104A-446A-B292-8CF84C0FC264}" srcOrd="2" destOrd="0" presId="urn:microsoft.com/office/officeart/2005/8/layout/orgChart1"/>
    <dgm:cxn modelId="{62DCBF7E-ADC1-46D7-AED1-1A7F1A88B2B0}" type="presParOf" srcId="{A21BD040-4D29-4894-BB53-CDF91059E961}" destId="{26D6522E-E5D7-4DDC-822B-7FE61FB6FC8A}" srcOrd="2" destOrd="0" presId="urn:microsoft.com/office/officeart/2005/8/layout/orgChart1"/>
    <dgm:cxn modelId="{5AD18658-8597-4D88-86AF-C6DDAF241C96}" type="presParOf" srcId="{A21BD040-4D29-4894-BB53-CDF91059E961}" destId="{2BAB5A4D-9703-467D-8A35-EAFAB7C0A0BB}" srcOrd="3" destOrd="0" presId="urn:microsoft.com/office/officeart/2005/8/layout/orgChart1"/>
    <dgm:cxn modelId="{08E039CC-0391-47FE-85E0-239EDD233D77}" type="presParOf" srcId="{2BAB5A4D-9703-467D-8A35-EAFAB7C0A0BB}" destId="{FED29589-15FC-4E57-B95E-CD41A610A832}" srcOrd="0" destOrd="0" presId="urn:microsoft.com/office/officeart/2005/8/layout/orgChart1"/>
    <dgm:cxn modelId="{FC30D1BE-C467-48DD-82B4-7AE67F62B2E6}" type="presParOf" srcId="{FED29589-15FC-4E57-B95E-CD41A610A832}" destId="{790F87E6-D4FF-467C-8485-6F5B247A2633}" srcOrd="0" destOrd="0" presId="urn:microsoft.com/office/officeart/2005/8/layout/orgChart1"/>
    <dgm:cxn modelId="{2D087739-F3DE-4458-B022-3E28772A3C7C}" type="presParOf" srcId="{FED29589-15FC-4E57-B95E-CD41A610A832}" destId="{91CB1C16-97A1-4444-AEBC-FB1D6109D033}" srcOrd="1" destOrd="0" presId="urn:microsoft.com/office/officeart/2005/8/layout/orgChart1"/>
    <dgm:cxn modelId="{4FA34E0A-8FC1-4B9D-8B90-9C21564DCEDC}" type="presParOf" srcId="{2BAB5A4D-9703-467D-8A35-EAFAB7C0A0BB}" destId="{670A033C-F7BB-4B0C-A9D1-07A385C1450D}" srcOrd="1" destOrd="0" presId="urn:microsoft.com/office/officeart/2005/8/layout/orgChart1"/>
    <dgm:cxn modelId="{ACC2AB9A-F6F8-45E9-A00E-B358CDC772C3}" type="presParOf" srcId="{2BAB5A4D-9703-467D-8A35-EAFAB7C0A0BB}" destId="{A06EB6A5-9873-4312-9395-A427FDE6B84A}" srcOrd="2" destOrd="0" presId="urn:microsoft.com/office/officeart/2005/8/layout/orgChart1"/>
    <dgm:cxn modelId="{D66E97DD-CB8C-4632-ABA9-D365E18416AD}" type="presParOf" srcId="{B4FB3303-E698-496C-8CE0-7E4E49EEA940}" destId="{991E9FBC-8B70-4072-B519-BF99B04FE2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55E87-1E90-4FE3-B16E-C365FC117F64}" type="doc">
      <dgm:prSet loTypeId="urn:microsoft.com/office/officeart/2005/8/layout/orgChart1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AE9CD2E8-2BC3-42D1-876D-120E4ADE0761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Ένα άνθος μπορεί να παράγει:</a:t>
          </a:r>
        </a:p>
      </dgm:t>
    </dgm:pt>
    <dgm:pt modelId="{92422304-E6BA-47B8-A572-87FA4A791ADB}" type="parTrans" cxnId="{A85518E5-58E6-4B0C-A4A2-3AD38243D288}">
      <dgm:prSet/>
      <dgm:spPr/>
      <dgm:t>
        <a:bodyPr/>
        <a:lstStyle/>
        <a:p>
          <a:endParaRPr lang="el-GR"/>
        </a:p>
      </dgm:t>
    </dgm:pt>
    <dgm:pt modelId="{FB341B6B-10B9-44BA-AAA8-7EA509E5A92D}" type="sibTrans" cxnId="{A85518E5-58E6-4B0C-A4A2-3AD38243D288}">
      <dgm:prSet/>
      <dgm:spPr/>
      <dgm:t>
        <a:bodyPr/>
        <a:lstStyle/>
        <a:p>
          <a:endParaRPr lang="el-GR"/>
        </a:p>
      </dgm:t>
    </dgm:pt>
    <dgm:pt modelId="{92BFD010-DE1C-4253-AA7B-F1CA35FE3219}">
      <dgm:prSet phldrT="[Κείμενο]"/>
      <dgm:spPr/>
      <dgm:t>
        <a:bodyPr/>
        <a:lstStyle/>
        <a:p>
          <a:r>
            <a:rPr lang="el-GR" b="1" dirty="0"/>
            <a:t>Μόνο αρσενικούς (αρσενικός Ανθός) </a:t>
          </a:r>
        </a:p>
      </dgm:t>
    </dgm:pt>
    <dgm:pt modelId="{9E250848-7471-42F8-BFA3-CB5990ED142B}" type="parTrans" cxnId="{DAF5D062-4A68-4CE4-B2F1-E9D3F7EECAB4}">
      <dgm:prSet/>
      <dgm:spPr/>
      <dgm:t>
        <a:bodyPr/>
        <a:lstStyle/>
        <a:p>
          <a:endParaRPr lang="el-GR"/>
        </a:p>
      </dgm:t>
    </dgm:pt>
    <dgm:pt modelId="{B2960FCC-30C1-4848-8F5B-F1BABB0728E5}" type="sibTrans" cxnId="{DAF5D062-4A68-4CE4-B2F1-E9D3F7EECAB4}">
      <dgm:prSet/>
      <dgm:spPr/>
      <dgm:t>
        <a:bodyPr/>
        <a:lstStyle/>
        <a:p>
          <a:endParaRPr lang="el-GR"/>
        </a:p>
      </dgm:t>
    </dgm:pt>
    <dgm:pt modelId="{DE82A2BF-ACE5-4BD6-8327-108125553144}">
      <dgm:prSet phldrT="[Κείμενο]"/>
      <dgm:spPr/>
      <dgm:t>
        <a:bodyPr/>
        <a:lstStyle/>
        <a:p>
          <a:r>
            <a:rPr lang="el-GR" b="1" i="0"/>
            <a:t>Μόνο </a:t>
          </a:r>
          <a:r>
            <a:rPr lang="el-GR" b="1" i="0" dirty="0"/>
            <a:t>θηλυκούς (θηλυκός ανθός)</a:t>
          </a:r>
          <a:endParaRPr lang="el-GR" b="1" dirty="0"/>
        </a:p>
      </dgm:t>
    </dgm:pt>
    <dgm:pt modelId="{93320878-3F7F-4DEC-B026-9B6D0431740A}" type="sibTrans" cxnId="{A7D7EDF6-BDB6-4BFA-B7E2-A091FCDEB00D}">
      <dgm:prSet/>
      <dgm:spPr/>
      <dgm:t>
        <a:bodyPr/>
        <a:lstStyle/>
        <a:p>
          <a:endParaRPr lang="el-GR"/>
        </a:p>
      </dgm:t>
    </dgm:pt>
    <dgm:pt modelId="{A6C6173D-FF05-4FB6-A1DE-AB63860B6B25}" type="parTrans" cxnId="{A7D7EDF6-BDB6-4BFA-B7E2-A091FCDEB00D}">
      <dgm:prSet/>
      <dgm:spPr/>
      <dgm:t>
        <a:bodyPr/>
        <a:lstStyle/>
        <a:p>
          <a:endParaRPr lang="el-GR"/>
        </a:p>
      </dgm:t>
    </dgm:pt>
    <dgm:pt modelId="{D4AB3220-F48E-40A9-A991-CDDF76D4D088}">
      <dgm:prSet phldrT="[Κείμενο]"/>
      <dgm:spPr/>
      <dgm:t>
        <a:bodyPr/>
        <a:lstStyle/>
        <a:p>
          <a:r>
            <a:rPr lang="el-GR" b="1" dirty="0"/>
            <a:t>Και τα δύο μαζί (τέλειος άνθος) </a:t>
          </a:r>
        </a:p>
      </dgm:t>
    </dgm:pt>
    <dgm:pt modelId="{F89BB6E5-1480-4656-90A5-36727DCC0AF0}" type="parTrans" cxnId="{D349A1D7-4C1C-4FBF-AD88-C2F6E266215D}">
      <dgm:prSet/>
      <dgm:spPr/>
      <dgm:t>
        <a:bodyPr/>
        <a:lstStyle/>
        <a:p>
          <a:endParaRPr lang="el-GR"/>
        </a:p>
      </dgm:t>
    </dgm:pt>
    <dgm:pt modelId="{4A9B9AF7-46EF-4520-ACFE-B4249320826E}" type="sibTrans" cxnId="{D349A1D7-4C1C-4FBF-AD88-C2F6E266215D}">
      <dgm:prSet/>
      <dgm:spPr/>
      <dgm:t>
        <a:bodyPr/>
        <a:lstStyle/>
        <a:p>
          <a:endParaRPr lang="el-GR"/>
        </a:p>
      </dgm:t>
    </dgm:pt>
    <dgm:pt modelId="{CE253010-756A-432A-8406-D9A38FC92F1A}" type="pres">
      <dgm:prSet presAssocID="{FAC55E87-1E90-4FE3-B16E-C365FC117F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FB3303-E698-496C-8CE0-7E4E49EEA940}" type="pres">
      <dgm:prSet presAssocID="{AE9CD2E8-2BC3-42D1-876D-120E4ADE0761}" presName="hierRoot1" presStyleCnt="0">
        <dgm:presLayoutVars>
          <dgm:hierBranch val="init"/>
        </dgm:presLayoutVars>
      </dgm:prSet>
      <dgm:spPr/>
    </dgm:pt>
    <dgm:pt modelId="{674BE8A6-DF4C-4562-9087-F9EDF161B521}" type="pres">
      <dgm:prSet presAssocID="{AE9CD2E8-2BC3-42D1-876D-120E4ADE0761}" presName="rootComposite1" presStyleCnt="0"/>
      <dgm:spPr/>
    </dgm:pt>
    <dgm:pt modelId="{ACEB18BF-FCAD-4A1B-9B03-43D844859309}" type="pres">
      <dgm:prSet presAssocID="{AE9CD2E8-2BC3-42D1-876D-120E4ADE0761}" presName="rootText1" presStyleLbl="node0" presStyleIdx="0" presStyleCnt="1">
        <dgm:presLayoutVars>
          <dgm:chPref val="3"/>
        </dgm:presLayoutVars>
      </dgm:prSet>
      <dgm:spPr/>
    </dgm:pt>
    <dgm:pt modelId="{27B15D03-BD15-4CB0-A375-6952F04A2D41}" type="pres">
      <dgm:prSet presAssocID="{AE9CD2E8-2BC3-42D1-876D-120E4ADE0761}" presName="rootConnector1" presStyleLbl="node1" presStyleIdx="0" presStyleCnt="0"/>
      <dgm:spPr/>
    </dgm:pt>
    <dgm:pt modelId="{A21BD040-4D29-4894-BB53-CDF91059E961}" type="pres">
      <dgm:prSet presAssocID="{AE9CD2E8-2BC3-42D1-876D-120E4ADE0761}" presName="hierChild2" presStyleCnt="0"/>
      <dgm:spPr/>
    </dgm:pt>
    <dgm:pt modelId="{5629B952-F8DC-496F-B4B0-0E6A89DB3F1C}" type="pres">
      <dgm:prSet presAssocID="{A6C6173D-FF05-4FB6-A1DE-AB63860B6B25}" presName="Name37" presStyleLbl="parChTrans1D2" presStyleIdx="0" presStyleCnt="3"/>
      <dgm:spPr/>
    </dgm:pt>
    <dgm:pt modelId="{3B987D21-743C-4A4F-A5E1-C36757E6F9FA}" type="pres">
      <dgm:prSet presAssocID="{DE82A2BF-ACE5-4BD6-8327-108125553144}" presName="hierRoot2" presStyleCnt="0">
        <dgm:presLayoutVars>
          <dgm:hierBranch val="init"/>
        </dgm:presLayoutVars>
      </dgm:prSet>
      <dgm:spPr/>
    </dgm:pt>
    <dgm:pt modelId="{BE609D90-C997-4D00-A530-9948A4D129E7}" type="pres">
      <dgm:prSet presAssocID="{DE82A2BF-ACE5-4BD6-8327-108125553144}" presName="rootComposite" presStyleCnt="0"/>
      <dgm:spPr/>
    </dgm:pt>
    <dgm:pt modelId="{D5A1E95A-D44E-4C52-865D-543EB9BDDF39}" type="pres">
      <dgm:prSet presAssocID="{DE82A2BF-ACE5-4BD6-8327-108125553144}" presName="rootText" presStyleLbl="node2" presStyleIdx="0" presStyleCnt="3">
        <dgm:presLayoutVars>
          <dgm:chPref val="3"/>
        </dgm:presLayoutVars>
      </dgm:prSet>
      <dgm:spPr/>
    </dgm:pt>
    <dgm:pt modelId="{38F6CAD3-987F-4134-B569-EF96E1F64D8F}" type="pres">
      <dgm:prSet presAssocID="{DE82A2BF-ACE5-4BD6-8327-108125553144}" presName="rootConnector" presStyleLbl="node2" presStyleIdx="0" presStyleCnt="3"/>
      <dgm:spPr/>
    </dgm:pt>
    <dgm:pt modelId="{31DDE547-F7A5-45CE-BED4-03F0B0E20778}" type="pres">
      <dgm:prSet presAssocID="{DE82A2BF-ACE5-4BD6-8327-108125553144}" presName="hierChild4" presStyleCnt="0"/>
      <dgm:spPr/>
    </dgm:pt>
    <dgm:pt modelId="{C50D17D8-104A-446A-B292-8CF84C0FC264}" type="pres">
      <dgm:prSet presAssocID="{DE82A2BF-ACE5-4BD6-8327-108125553144}" presName="hierChild5" presStyleCnt="0"/>
      <dgm:spPr/>
    </dgm:pt>
    <dgm:pt modelId="{26D6522E-E5D7-4DDC-822B-7FE61FB6FC8A}" type="pres">
      <dgm:prSet presAssocID="{9E250848-7471-42F8-BFA3-CB5990ED142B}" presName="Name37" presStyleLbl="parChTrans1D2" presStyleIdx="1" presStyleCnt="3"/>
      <dgm:spPr/>
    </dgm:pt>
    <dgm:pt modelId="{2BAB5A4D-9703-467D-8A35-EAFAB7C0A0BB}" type="pres">
      <dgm:prSet presAssocID="{92BFD010-DE1C-4253-AA7B-F1CA35FE3219}" presName="hierRoot2" presStyleCnt="0">
        <dgm:presLayoutVars>
          <dgm:hierBranch val="init"/>
        </dgm:presLayoutVars>
      </dgm:prSet>
      <dgm:spPr/>
    </dgm:pt>
    <dgm:pt modelId="{FED29589-15FC-4E57-B95E-CD41A610A832}" type="pres">
      <dgm:prSet presAssocID="{92BFD010-DE1C-4253-AA7B-F1CA35FE3219}" presName="rootComposite" presStyleCnt="0"/>
      <dgm:spPr/>
    </dgm:pt>
    <dgm:pt modelId="{790F87E6-D4FF-467C-8485-6F5B247A2633}" type="pres">
      <dgm:prSet presAssocID="{92BFD010-DE1C-4253-AA7B-F1CA35FE3219}" presName="rootText" presStyleLbl="node2" presStyleIdx="1" presStyleCnt="3">
        <dgm:presLayoutVars>
          <dgm:chPref val="3"/>
        </dgm:presLayoutVars>
      </dgm:prSet>
      <dgm:spPr/>
    </dgm:pt>
    <dgm:pt modelId="{91CB1C16-97A1-4444-AEBC-FB1D6109D033}" type="pres">
      <dgm:prSet presAssocID="{92BFD010-DE1C-4253-AA7B-F1CA35FE3219}" presName="rootConnector" presStyleLbl="node2" presStyleIdx="1" presStyleCnt="3"/>
      <dgm:spPr/>
    </dgm:pt>
    <dgm:pt modelId="{670A033C-F7BB-4B0C-A9D1-07A385C1450D}" type="pres">
      <dgm:prSet presAssocID="{92BFD010-DE1C-4253-AA7B-F1CA35FE3219}" presName="hierChild4" presStyleCnt="0"/>
      <dgm:spPr/>
    </dgm:pt>
    <dgm:pt modelId="{A06EB6A5-9873-4312-9395-A427FDE6B84A}" type="pres">
      <dgm:prSet presAssocID="{92BFD010-DE1C-4253-AA7B-F1CA35FE3219}" presName="hierChild5" presStyleCnt="0"/>
      <dgm:spPr/>
    </dgm:pt>
    <dgm:pt modelId="{FB1770D1-2D81-4684-864E-50F544DFBD61}" type="pres">
      <dgm:prSet presAssocID="{F89BB6E5-1480-4656-90A5-36727DCC0AF0}" presName="Name37" presStyleLbl="parChTrans1D2" presStyleIdx="2" presStyleCnt="3"/>
      <dgm:spPr/>
    </dgm:pt>
    <dgm:pt modelId="{2615477F-E5DF-430F-A873-22A09D056AD2}" type="pres">
      <dgm:prSet presAssocID="{D4AB3220-F48E-40A9-A991-CDDF76D4D088}" presName="hierRoot2" presStyleCnt="0">
        <dgm:presLayoutVars>
          <dgm:hierBranch val="init"/>
        </dgm:presLayoutVars>
      </dgm:prSet>
      <dgm:spPr/>
    </dgm:pt>
    <dgm:pt modelId="{868C7A22-A1F6-4B8D-BAF7-489B381C6CE6}" type="pres">
      <dgm:prSet presAssocID="{D4AB3220-F48E-40A9-A991-CDDF76D4D088}" presName="rootComposite" presStyleCnt="0"/>
      <dgm:spPr/>
    </dgm:pt>
    <dgm:pt modelId="{BFAF5C66-A0FC-44E6-9AAC-554A03C9F715}" type="pres">
      <dgm:prSet presAssocID="{D4AB3220-F48E-40A9-A991-CDDF76D4D088}" presName="rootText" presStyleLbl="node2" presStyleIdx="2" presStyleCnt="3">
        <dgm:presLayoutVars>
          <dgm:chPref val="3"/>
        </dgm:presLayoutVars>
      </dgm:prSet>
      <dgm:spPr/>
    </dgm:pt>
    <dgm:pt modelId="{0C7C406B-595C-4952-827E-C1612A0B3326}" type="pres">
      <dgm:prSet presAssocID="{D4AB3220-F48E-40A9-A991-CDDF76D4D088}" presName="rootConnector" presStyleLbl="node2" presStyleIdx="2" presStyleCnt="3"/>
      <dgm:spPr/>
    </dgm:pt>
    <dgm:pt modelId="{F5E0109A-A7BB-4466-8D6B-ED05466C1CAB}" type="pres">
      <dgm:prSet presAssocID="{D4AB3220-F48E-40A9-A991-CDDF76D4D088}" presName="hierChild4" presStyleCnt="0"/>
      <dgm:spPr/>
    </dgm:pt>
    <dgm:pt modelId="{3F2BCCAC-1B94-44F3-AF7D-F5EB9B270ED3}" type="pres">
      <dgm:prSet presAssocID="{D4AB3220-F48E-40A9-A991-CDDF76D4D088}" presName="hierChild5" presStyleCnt="0"/>
      <dgm:spPr/>
    </dgm:pt>
    <dgm:pt modelId="{991E9FBC-8B70-4072-B519-BF99B04FE28E}" type="pres">
      <dgm:prSet presAssocID="{AE9CD2E8-2BC3-42D1-876D-120E4ADE0761}" presName="hierChild3" presStyleCnt="0"/>
      <dgm:spPr/>
    </dgm:pt>
  </dgm:ptLst>
  <dgm:cxnLst>
    <dgm:cxn modelId="{D4AABE00-F669-402F-8540-AD2A03D17F2A}" type="presOf" srcId="{FAC55E87-1E90-4FE3-B16E-C365FC117F64}" destId="{CE253010-756A-432A-8406-D9A38FC92F1A}" srcOrd="0" destOrd="0" presId="urn:microsoft.com/office/officeart/2005/8/layout/orgChart1"/>
    <dgm:cxn modelId="{AFA7430F-E633-4F11-989F-8D6331D65F1A}" type="presOf" srcId="{9E250848-7471-42F8-BFA3-CB5990ED142B}" destId="{26D6522E-E5D7-4DDC-822B-7FE61FB6FC8A}" srcOrd="0" destOrd="0" presId="urn:microsoft.com/office/officeart/2005/8/layout/orgChart1"/>
    <dgm:cxn modelId="{CB66E81A-2263-4BD5-83CE-8779604145F9}" type="presOf" srcId="{D4AB3220-F48E-40A9-A991-CDDF76D4D088}" destId="{BFAF5C66-A0FC-44E6-9AAC-554A03C9F715}" srcOrd="0" destOrd="0" presId="urn:microsoft.com/office/officeart/2005/8/layout/orgChart1"/>
    <dgm:cxn modelId="{4A233934-2206-4110-807F-78E1CB4A18A8}" type="presOf" srcId="{DE82A2BF-ACE5-4BD6-8327-108125553144}" destId="{D5A1E95A-D44E-4C52-865D-543EB9BDDF39}" srcOrd="0" destOrd="0" presId="urn:microsoft.com/office/officeart/2005/8/layout/orgChart1"/>
    <dgm:cxn modelId="{3FECED3F-2D7B-490B-9025-DD000331B0F1}" type="presOf" srcId="{AE9CD2E8-2BC3-42D1-876D-120E4ADE0761}" destId="{27B15D03-BD15-4CB0-A375-6952F04A2D41}" srcOrd="1" destOrd="0" presId="urn:microsoft.com/office/officeart/2005/8/layout/orgChart1"/>
    <dgm:cxn modelId="{31CD2940-E85F-4DB8-9343-FAF561D372DD}" type="presOf" srcId="{DE82A2BF-ACE5-4BD6-8327-108125553144}" destId="{38F6CAD3-987F-4134-B569-EF96E1F64D8F}" srcOrd="1" destOrd="0" presId="urn:microsoft.com/office/officeart/2005/8/layout/orgChart1"/>
    <dgm:cxn modelId="{DAF5D062-4A68-4CE4-B2F1-E9D3F7EECAB4}" srcId="{AE9CD2E8-2BC3-42D1-876D-120E4ADE0761}" destId="{92BFD010-DE1C-4253-AA7B-F1CA35FE3219}" srcOrd="1" destOrd="0" parTransId="{9E250848-7471-42F8-BFA3-CB5990ED142B}" sibTransId="{B2960FCC-30C1-4848-8F5B-F1BABB0728E5}"/>
    <dgm:cxn modelId="{62BBC24C-E20A-40CD-A916-70DA220C0DBE}" type="presOf" srcId="{A6C6173D-FF05-4FB6-A1DE-AB63860B6B25}" destId="{5629B952-F8DC-496F-B4B0-0E6A89DB3F1C}" srcOrd="0" destOrd="0" presId="urn:microsoft.com/office/officeart/2005/8/layout/orgChart1"/>
    <dgm:cxn modelId="{0C5C9E76-14DC-42EC-9858-8DDECDB758A2}" type="presOf" srcId="{AE9CD2E8-2BC3-42D1-876D-120E4ADE0761}" destId="{ACEB18BF-FCAD-4A1B-9B03-43D844859309}" srcOrd="0" destOrd="0" presId="urn:microsoft.com/office/officeart/2005/8/layout/orgChart1"/>
    <dgm:cxn modelId="{F04FB68E-2327-48B3-BE4F-8ADAB0D792DA}" type="presOf" srcId="{92BFD010-DE1C-4253-AA7B-F1CA35FE3219}" destId="{91CB1C16-97A1-4444-AEBC-FB1D6109D033}" srcOrd="1" destOrd="0" presId="urn:microsoft.com/office/officeart/2005/8/layout/orgChart1"/>
    <dgm:cxn modelId="{D2DA7E8F-4EAA-4167-AF39-25D2FD8CCB5F}" type="presOf" srcId="{F89BB6E5-1480-4656-90A5-36727DCC0AF0}" destId="{FB1770D1-2D81-4684-864E-50F544DFBD61}" srcOrd="0" destOrd="0" presId="urn:microsoft.com/office/officeart/2005/8/layout/orgChart1"/>
    <dgm:cxn modelId="{038CDE92-89AC-4DDF-BA23-3752DE1EAD08}" type="presOf" srcId="{D4AB3220-F48E-40A9-A991-CDDF76D4D088}" destId="{0C7C406B-595C-4952-827E-C1612A0B3326}" srcOrd="1" destOrd="0" presId="urn:microsoft.com/office/officeart/2005/8/layout/orgChart1"/>
    <dgm:cxn modelId="{D349A1D7-4C1C-4FBF-AD88-C2F6E266215D}" srcId="{AE9CD2E8-2BC3-42D1-876D-120E4ADE0761}" destId="{D4AB3220-F48E-40A9-A991-CDDF76D4D088}" srcOrd="2" destOrd="0" parTransId="{F89BB6E5-1480-4656-90A5-36727DCC0AF0}" sibTransId="{4A9B9AF7-46EF-4520-ACFE-B4249320826E}"/>
    <dgm:cxn modelId="{A85518E5-58E6-4B0C-A4A2-3AD38243D288}" srcId="{FAC55E87-1E90-4FE3-B16E-C365FC117F64}" destId="{AE9CD2E8-2BC3-42D1-876D-120E4ADE0761}" srcOrd="0" destOrd="0" parTransId="{92422304-E6BA-47B8-A572-87FA4A791ADB}" sibTransId="{FB341B6B-10B9-44BA-AAA8-7EA509E5A92D}"/>
    <dgm:cxn modelId="{2268CFF6-39E7-490B-AD0C-7C12EF0C1716}" type="presOf" srcId="{92BFD010-DE1C-4253-AA7B-F1CA35FE3219}" destId="{790F87E6-D4FF-467C-8485-6F5B247A2633}" srcOrd="0" destOrd="0" presId="urn:microsoft.com/office/officeart/2005/8/layout/orgChart1"/>
    <dgm:cxn modelId="{A7D7EDF6-BDB6-4BFA-B7E2-A091FCDEB00D}" srcId="{AE9CD2E8-2BC3-42D1-876D-120E4ADE0761}" destId="{DE82A2BF-ACE5-4BD6-8327-108125553144}" srcOrd="0" destOrd="0" parTransId="{A6C6173D-FF05-4FB6-A1DE-AB63860B6B25}" sibTransId="{93320878-3F7F-4DEC-B026-9B6D0431740A}"/>
    <dgm:cxn modelId="{3EEA4CB3-EFDD-4206-90A6-9533EBE92F01}" type="presParOf" srcId="{CE253010-756A-432A-8406-D9A38FC92F1A}" destId="{B4FB3303-E698-496C-8CE0-7E4E49EEA940}" srcOrd="0" destOrd="0" presId="urn:microsoft.com/office/officeart/2005/8/layout/orgChart1"/>
    <dgm:cxn modelId="{54A35297-3F54-4213-B0CF-B41B92D8201A}" type="presParOf" srcId="{B4FB3303-E698-496C-8CE0-7E4E49EEA940}" destId="{674BE8A6-DF4C-4562-9087-F9EDF161B521}" srcOrd="0" destOrd="0" presId="urn:microsoft.com/office/officeart/2005/8/layout/orgChart1"/>
    <dgm:cxn modelId="{EB777543-9824-4CC6-B472-41814B689FDB}" type="presParOf" srcId="{674BE8A6-DF4C-4562-9087-F9EDF161B521}" destId="{ACEB18BF-FCAD-4A1B-9B03-43D844859309}" srcOrd="0" destOrd="0" presId="urn:microsoft.com/office/officeart/2005/8/layout/orgChart1"/>
    <dgm:cxn modelId="{6E1BAEAD-4071-4EE0-8D43-8965396D6F62}" type="presParOf" srcId="{674BE8A6-DF4C-4562-9087-F9EDF161B521}" destId="{27B15D03-BD15-4CB0-A375-6952F04A2D41}" srcOrd="1" destOrd="0" presId="urn:microsoft.com/office/officeart/2005/8/layout/orgChart1"/>
    <dgm:cxn modelId="{A0B9D184-842B-4AAC-ABEA-AE4829C203BA}" type="presParOf" srcId="{B4FB3303-E698-496C-8CE0-7E4E49EEA940}" destId="{A21BD040-4D29-4894-BB53-CDF91059E961}" srcOrd="1" destOrd="0" presId="urn:microsoft.com/office/officeart/2005/8/layout/orgChart1"/>
    <dgm:cxn modelId="{426855B6-7211-447D-8CD1-A26608CC9DED}" type="presParOf" srcId="{A21BD040-4D29-4894-BB53-CDF91059E961}" destId="{5629B952-F8DC-496F-B4B0-0E6A89DB3F1C}" srcOrd="0" destOrd="0" presId="urn:microsoft.com/office/officeart/2005/8/layout/orgChart1"/>
    <dgm:cxn modelId="{4E829DDA-29DD-4263-BEC6-36C4CF15B697}" type="presParOf" srcId="{A21BD040-4D29-4894-BB53-CDF91059E961}" destId="{3B987D21-743C-4A4F-A5E1-C36757E6F9FA}" srcOrd="1" destOrd="0" presId="urn:microsoft.com/office/officeart/2005/8/layout/orgChart1"/>
    <dgm:cxn modelId="{83BD5845-C8B8-46C5-B846-072C3DD9F8E0}" type="presParOf" srcId="{3B987D21-743C-4A4F-A5E1-C36757E6F9FA}" destId="{BE609D90-C997-4D00-A530-9948A4D129E7}" srcOrd="0" destOrd="0" presId="urn:microsoft.com/office/officeart/2005/8/layout/orgChart1"/>
    <dgm:cxn modelId="{3C06CB6E-7BCB-46FA-B48E-BAFE682CC951}" type="presParOf" srcId="{BE609D90-C997-4D00-A530-9948A4D129E7}" destId="{D5A1E95A-D44E-4C52-865D-543EB9BDDF39}" srcOrd="0" destOrd="0" presId="urn:microsoft.com/office/officeart/2005/8/layout/orgChart1"/>
    <dgm:cxn modelId="{E89002E5-A423-4F3F-8D54-5D83E7D25D51}" type="presParOf" srcId="{BE609D90-C997-4D00-A530-9948A4D129E7}" destId="{38F6CAD3-987F-4134-B569-EF96E1F64D8F}" srcOrd="1" destOrd="0" presId="urn:microsoft.com/office/officeart/2005/8/layout/orgChart1"/>
    <dgm:cxn modelId="{37A07320-4DF8-42D6-AD13-F5864E6118BD}" type="presParOf" srcId="{3B987D21-743C-4A4F-A5E1-C36757E6F9FA}" destId="{31DDE547-F7A5-45CE-BED4-03F0B0E20778}" srcOrd="1" destOrd="0" presId="urn:microsoft.com/office/officeart/2005/8/layout/orgChart1"/>
    <dgm:cxn modelId="{0D827937-3C2A-4800-B9D8-F1385154C3FD}" type="presParOf" srcId="{3B987D21-743C-4A4F-A5E1-C36757E6F9FA}" destId="{C50D17D8-104A-446A-B292-8CF84C0FC264}" srcOrd="2" destOrd="0" presId="urn:microsoft.com/office/officeart/2005/8/layout/orgChart1"/>
    <dgm:cxn modelId="{62DCBF7E-ADC1-46D7-AED1-1A7F1A88B2B0}" type="presParOf" srcId="{A21BD040-4D29-4894-BB53-CDF91059E961}" destId="{26D6522E-E5D7-4DDC-822B-7FE61FB6FC8A}" srcOrd="2" destOrd="0" presId="urn:microsoft.com/office/officeart/2005/8/layout/orgChart1"/>
    <dgm:cxn modelId="{5AD18658-8597-4D88-86AF-C6DDAF241C96}" type="presParOf" srcId="{A21BD040-4D29-4894-BB53-CDF91059E961}" destId="{2BAB5A4D-9703-467D-8A35-EAFAB7C0A0BB}" srcOrd="3" destOrd="0" presId="urn:microsoft.com/office/officeart/2005/8/layout/orgChart1"/>
    <dgm:cxn modelId="{08E039CC-0391-47FE-85E0-239EDD233D77}" type="presParOf" srcId="{2BAB5A4D-9703-467D-8A35-EAFAB7C0A0BB}" destId="{FED29589-15FC-4E57-B95E-CD41A610A832}" srcOrd="0" destOrd="0" presId="urn:microsoft.com/office/officeart/2005/8/layout/orgChart1"/>
    <dgm:cxn modelId="{FC30D1BE-C467-48DD-82B4-7AE67F62B2E6}" type="presParOf" srcId="{FED29589-15FC-4E57-B95E-CD41A610A832}" destId="{790F87E6-D4FF-467C-8485-6F5B247A2633}" srcOrd="0" destOrd="0" presId="urn:microsoft.com/office/officeart/2005/8/layout/orgChart1"/>
    <dgm:cxn modelId="{2D087739-F3DE-4458-B022-3E28772A3C7C}" type="presParOf" srcId="{FED29589-15FC-4E57-B95E-CD41A610A832}" destId="{91CB1C16-97A1-4444-AEBC-FB1D6109D033}" srcOrd="1" destOrd="0" presId="urn:microsoft.com/office/officeart/2005/8/layout/orgChart1"/>
    <dgm:cxn modelId="{4FA34E0A-8FC1-4B9D-8B90-9C21564DCEDC}" type="presParOf" srcId="{2BAB5A4D-9703-467D-8A35-EAFAB7C0A0BB}" destId="{670A033C-F7BB-4B0C-A9D1-07A385C1450D}" srcOrd="1" destOrd="0" presId="urn:microsoft.com/office/officeart/2005/8/layout/orgChart1"/>
    <dgm:cxn modelId="{ACC2AB9A-F6F8-45E9-A00E-B358CDC772C3}" type="presParOf" srcId="{2BAB5A4D-9703-467D-8A35-EAFAB7C0A0BB}" destId="{A06EB6A5-9873-4312-9395-A427FDE6B84A}" srcOrd="2" destOrd="0" presId="urn:microsoft.com/office/officeart/2005/8/layout/orgChart1"/>
    <dgm:cxn modelId="{14CB04EF-22C1-46AF-AEAC-09269D1D6039}" type="presParOf" srcId="{A21BD040-4D29-4894-BB53-CDF91059E961}" destId="{FB1770D1-2D81-4684-864E-50F544DFBD61}" srcOrd="4" destOrd="0" presId="urn:microsoft.com/office/officeart/2005/8/layout/orgChart1"/>
    <dgm:cxn modelId="{3D8803CE-009A-43D8-91F0-43CDE26D9A4D}" type="presParOf" srcId="{A21BD040-4D29-4894-BB53-CDF91059E961}" destId="{2615477F-E5DF-430F-A873-22A09D056AD2}" srcOrd="5" destOrd="0" presId="urn:microsoft.com/office/officeart/2005/8/layout/orgChart1"/>
    <dgm:cxn modelId="{0CFE6688-EDC1-4BE0-BA05-CF4B5E0F8D71}" type="presParOf" srcId="{2615477F-E5DF-430F-A873-22A09D056AD2}" destId="{868C7A22-A1F6-4B8D-BAF7-489B381C6CE6}" srcOrd="0" destOrd="0" presId="urn:microsoft.com/office/officeart/2005/8/layout/orgChart1"/>
    <dgm:cxn modelId="{6C00367F-E378-4680-8F2A-7DD4EF016BB0}" type="presParOf" srcId="{868C7A22-A1F6-4B8D-BAF7-489B381C6CE6}" destId="{BFAF5C66-A0FC-44E6-9AAC-554A03C9F715}" srcOrd="0" destOrd="0" presId="urn:microsoft.com/office/officeart/2005/8/layout/orgChart1"/>
    <dgm:cxn modelId="{24ADB35F-AC7A-4661-99CB-95CA2E6031AF}" type="presParOf" srcId="{868C7A22-A1F6-4B8D-BAF7-489B381C6CE6}" destId="{0C7C406B-595C-4952-827E-C1612A0B3326}" srcOrd="1" destOrd="0" presId="urn:microsoft.com/office/officeart/2005/8/layout/orgChart1"/>
    <dgm:cxn modelId="{41DF7956-F5CC-4BD8-B311-F8560F8BF49C}" type="presParOf" srcId="{2615477F-E5DF-430F-A873-22A09D056AD2}" destId="{F5E0109A-A7BB-4466-8D6B-ED05466C1CAB}" srcOrd="1" destOrd="0" presId="urn:microsoft.com/office/officeart/2005/8/layout/orgChart1"/>
    <dgm:cxn modelId="{2CFBAB4A-0E1B-4207-B4DE-A6A064EE6DF0}" type="presParOf" srcId="{2615477F-E5DF-430F-A873-22A09D056AD2}" destId="{3F2BCCAC-1B94-44F3-AF7D-F5EB9B270ED3}" srcOrd="2" destOrd="0" presId="urn:microsoft.com/office/officeart/2005/8/layout/orgChart1"/>
    <dgm:cxn modelId="{D66E97DD-CB8C-4632-ABA9-D365E18416AD}" type="presParOf" srcId="{B4FB3303-E698-496C-8CE0-7E4E49EEA940}" destId="{991E9FBC-8B70-4072-B519-BF99B04FE28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6522E-E5D7-4DDC-822B-7FE61FB6FC8A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9B952-F8DC-496F-B4B0-0E6A89DB3F1C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18BF-FCAD-4A1B-9B03-43D844859309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Αναπαραγωγή</a:t>
          </a:r>
        </a:p>
      </dsp:txBody>
      <dsp:txXfrm>
        <a:off x="3460700" y="1178"/>
        <a:ext cx="3594199" cy="1797099"/>
      </dsp:txXfrm>
    </dsp:sp>
    <dsp:sp modelId="{D5A1E95A-D44E-4C52-865D-543EB9BDDF39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i="0" kern="1200" dirty="0"/>
            <a:t>Μονογονία (ή </a:t>
          </a:r>
          <a:r>
            <a:rPr lang="el-GR" sz="2500" b="1" i="0" kern="1200" dirty="0" err="1"/>
            <a:t>μονογονική</a:t>
          </a:r>
          <a:r>
            <a:rPr lang="el-GR" sz="2500" b="1" i="0" kern="1200" dirty="0"/>
            <a:t> αναπαραγωγή)</a:t>
          </a:r>
          <a:endParaRPr lang="el-GR" sz="2500" b="1" kern="1200" dirty="0"/>
        </a:p>
      </dsp:txBody>
      <dsp:txXfrm>
        <a:off x="1286209" y="2553059"/>
        <a:ext cx="3594199" cy="1797099"/>
      </dsp:txXfrm>
    </dsp:sp>
    <dsp:sp modelId="{790F87E6-D4FF-467C-8485-6F5B247A2633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/>
            <a:t>Αμφιγονία (ή </a:t>
          </a:r>
          <a:r>
            <a:rPr lang="el-GR" sz="2500" b="1" kern="1200" dirty="0" err="1"/>
            <a:t>αμφιγονική</a:t>
          </a:r>
          <a:r>
            <a:rPr lang="el-GR" sz="2500" b="1" kern="1200" dirty="0"/>
            <a:t> αναπαραγωγή)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70D1-2D81-4684-864E-50F544DFBD61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522E-E5D7-4DDC-822B-7FE61FB6FC8A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9B952-F8DC-496F-B4B0-0E6A89DB3F1C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18BF-FCAD-4A1B-9B03-43D84485930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Ένα άνθος μπορεί να παράγει:</a:t>
          </a:r>
        </a:p>
      </dsp:txBody>
      <dsp:txXfrm>
        <a:off x="3720638" y="315702"/>
        <a:ext cx="3074323" cy="1537161"/>
      </dsp:txXfrm>
    </dsp:sp>
    <dsp:sp modelId="{D5A1E95A-D44E-4C52-865D-543EB9BDDF39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i="0" kern="1200"/>
            <a:t>Μόνο </a:t>
          </a:r>
          <a:r>
            <a:rPr lang="el-GR" sz="3100" b="1" i="0" kern="1200" dirty="0"/>
            <a:t>θηλυκούς (θηλυκός ανθός)</a:t>
          </a:r>
          <a:endParaRPr lang="el-GR" sz="3100" b="1" kern="1200" dirty="0"/>
        </a:p>
      </dsp:txBody>
      <dsp:txXfrm>
        <a:off x="706" y="2498473"/>
        <a:ext cx="3074323" cy="1537161"/>
      </dsp:txXfrm>
    </dsp:sp>
    <dsp:sp modelId="{790F87E6-D4FF-467C-8485-6F5B247A263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Μόνο αρσενικούς (αρσενικός Ανθός) </a:t>
          </a:r>
        </a:p>
      </dsp:txBody>
      <dsp:txXfrm>
        <a:off x="3720638" y="2498473"/>
        <a:ext cx="3074323" cy="1537161"/>
      </dsp:txXfrm>
    </dsp:sp>
    <dsp:sp modelId="{BFAF5C66-A0FC-44E6-9AAC-554A03C9F715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Και τα δύο μαζί (τέλειος άνθος) 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B7ED8-9A05-4A6C-9C14-2C3759F6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F6BDD24-05ED-4312-A167-F0690D50C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1C601C-75FA-4024-BB0E-70683282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329788-6EB9-4A78-9CF9-03686666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4CD9B1-9109-4226-A00F-A9579FBB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46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88FA9E-D470-4698-B117-EFC7CBCF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A71B8E-84C1-4D61-96BF-F83A6BDA6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BDBFB0-BE1C-4F72-85E1-8C253D83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515F5F-A0BC-4329-94CA-67A26050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54B4C3-5D0F-419F-8CB8-DE7A47C7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4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71821E8-9578-43DB-B371-B30549141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00FC4B-B32E-4D0C-9E2F-40409114F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6AE574-D097-4083-89CB-755A894D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CC8B26-04C5-438A-B050-62BF0647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ED4067-A5D2-494F-AC57-11C6F776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6D307A-F360-4A09-8CD2-8E28A4B9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76E09-9861-448D-BB10-D49DAC97D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F6D50A-C11E-43D3-A5BB-EE2B589F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AD1B0A-74E1-4F72-83F0-0DDE9019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F1151E-F6CC-436E-AA28-3300498B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83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96AE2-FBF9-41A2-9A53-83A7C6C0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16C179-9E17-4C1F-901F-221D80D9C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C42C60-61C6-45AE-9A5B-DF69CD8D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EB7B20-87D3-4388-9A10-BCEB0A48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4693CB-34B7-4BC2-A7C8-92E2C75E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0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E8D653-FBCB-4714-A05B-28254FAB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7E88E8-CB81-499E-A9F0-D1FE0473C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68C06A-533C-43D1-B397-E6C5FC7D1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5AB8A2-C230-4780-A859-A2E87EBB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7B22BA-5BA4-4CF7-9FCD-025396DD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6F47F7-B8EE-47EF-A0C5-4426D1A0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3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044FD-0064-40CE-B61C-7CE9AC4A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BCACC0-3633-403A-BC74-8ABEC163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0447D4C-8916-4E7A-948B-3F3EE6AC8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481FA6-657C-47C5-A609-72DEE25A2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816FF5-F102-4481-B51C-31C3F4339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B08D41-2623-4AF3-BA17-50F95DB6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7568A3B-660C-4BA8-8D47-54C08F27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3D894DB-2791-43C5-8FA6-5D41F1C5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77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03466-0F69-4949-89DF-4B768271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C54D44E-6E76-42F9-A21A-A39BC6FE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6177D53-B824-4641-8109-5569D636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DA43FEE-3B8D-42C7-BE00-FFC45CEF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8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FD2F24-B1B3-4CA6-871B-20AEED15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728A487-6D50-434E-A7CE-08D75AAC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469563-3A50-43C3-BE01-9BFA34D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15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E8E629-AACF-4232-A3B2-EE01D9DB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02C974-6A55-4817-83F1-B634BBBE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D99398-788C-4907-A6AB-07BAE92AE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DB5A9F-16A8-4B98-8CF9-D341345D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CB268C-4ED2-4327-8EF0-C0967AA1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21AA25-A1DA-4069-8CEE-744EF273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9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D99FB-A089-4CDA-B6C2-5A2BE82C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78A24D-F5F8-446C-B753-091697795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19485A-3594-428A-A800-F536F482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476196-B45B-4A4E-A5AC-7427A244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747B6-D025-417E-81BB-56256C49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4DD47C-06EA-4C04-865E-E628FAF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2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66E0119-22A2-448A-828C-9626CFEF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3A5F07-68A5-4399-B424-6FB1ADC4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611310-4A9D-496A-89EA-F36347702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ECA6-6BE5-4E4A-9A56-5EF18EF858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968413-8EA6-4D83-87E5-1DF42C47C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A55A71-1794-4400-BBC6-0C9FCE866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C681-DD35-44C7-BA94-9DC9FE720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52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Binary_fission_anim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B3608E-CBE4-4131-BF24-524C38C5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50" y="187841"/>
            <a:ext cx="8373644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-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φυτά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8C7A820-EE65-4C6A-ABBE-A7DD5865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44268"/>
            <a:ext cx="11179385" cy="42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AC03542-6154-4119-B81D-546FDC23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647145"/>
            <a:ext cx="9419999" cy="47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Το άνθος παράγει τους γαμέτες και συνεπώς αποτελεί το αναπαραγωγικό όργανο του φυτού </a:t>
            </a:r>
          </a:p>
          <a:p>
            <a:pPr marL="536575" lvl="1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dirty="0"/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0FFFE373-89AA-4E23-8F64-078570191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586412"/>
              </p:ext>
            </p:extLst>
          </p:nvPr>
        </p:nvGraphicFramePr>
        <p:xfrm>
          <a:off x="838199" y="2506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7BF5F79E-3EF2-4148-9DC4-9C8CF7FB2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385" y="561869"/>
            <a:ext cx="2737341" cy="194479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F55C381-10F9-4E1D-8E13-F294E0622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384" y="2506662"/>
            <a:ext cx="2737341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F64E49-2DCB-4728-AFA7-6CD88E4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32" y="1161890"/>
            <a:ext cx="6393768" cy="5690146"/>
          </a:xfrm>
          <a:prstGeom prst="rect">
            <a:avLst/>
          </a:prstGeom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DAC03542-6154-4119-B81D-546FDC23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" y="1639661"/>
            <a:ext cx="5318781" cy="47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3600" b="1" dirty="0"/>
              <a:t>Τέλειο άνθος</a:t>
            </a:r>
            <a:endParaRPr lang="el-GR" sz="3600" dirty="0"/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Ο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στήμονας </a:t>
            </a:r>
            <a:r>
              <a:rPr lang="el-GR" sz="3200" dirty="0"/>
              <a:t>παράγει αρσενικούς γαμέτες</a:t>
            </a:r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Ο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ύπερος</a:t>
            </a:r>
            <a:r>
              <a:rPr lang="el-GR" sz="3200" dirty="0"/>
              <a:t> παράγει  θηλυκούς γαμέτες</a:t>
            </a:r>
          </a:p>
          <a:p>
            <a:pPr marL="536575" lvl="1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19360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F64E49-2DCB-4728-AFA7-6CD88E4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32" y="1161890"/>
            <a:ext cx="6393768" cy="5690146"/>
          </a:xfrm>
          <a:prstGeom prst="rect">
            <a:avLst/>
          </a:prstGeom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DAC03542-6154-4119-B81D-546FDC23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" y="1639661"/>
            <a:ext cx="5637563" cy="47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Το αρσενικό άνθος:</a:t>
            </a:r>
          </a:p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στήμονες </a:t>
            </a:r>
            <a:r>
              <a:rPr lang="el-GR" sz="3200" dirty="0"/>
              <a:t>αποτελούνται από:</a:t>
            </a:r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Το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νήμα</a:t>
            </a:r>
            <a:r>
              <a:rPr lang="el-GR" sz="3200" dirty="0"/>
              <a:t> </a:t>
            </a:r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Τους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ανθήρες </a:t>
            </a:r>
            <a:r>
              <a:rPr lang="el-GR" sz="3200" dirty="0"/>
              <a:t>( βρίσκονται 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γυρεόκοκκοι) </a:t>
            </a:r>
          </a:p>
          <a:p>
            <a:pPr marL="1189037" lvl="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800" dirty="0"/>
              <a:t>οι γυρεόκοκκοι περιέχουν τους αρσενικούς γαμέτες</a:t>
            </a:r>
          </a:p>
          <a:p>
            <a:pPr marL="1450975" lvl="3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6575" lvl="1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dirty="0"/>
          </a:p>
        </p:txBody>
      </p:sp>
      <p:sp>
        <p:nvSpPr>
          <p:cNvPr id="3" name="Αστέρι: 5 ακτίνες 2">
            <a:extLst>
              <a:ext uri="{FF2B5EF4-FFF2-40B4-BE49-F238E27FC236}">
                <a16:creationId xmlns:a16="http://schemas.microsoft.com/office/drawing/2014/main" id="{B582C38A-A96F-4206-A27B-83D52D72E507}"/>
              </a:ext>
            </a:extLst>
          </p:cNvPr>
          <p:cNvSpPr/>
          <p:nvPr/>
        </p:nvSpPr>
        <p:spPr>
          <a:xfrm>
            <a:off x="947956" y="5209563"/>
            <a:ext cx="553673" cy="36911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10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F64E49-2DCB-4728-AFA7-6CD88E4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32" y="1161890"/>
            <a:ext cx="6393768" cy="5690146"/>
          </a:xfrm>
          <a:prstGeom prst="rect">
            <a:avLst/>
          </a:prstGeom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DAC03542-6154-4119-B81D-546FDC23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" y="1639661"/>
            <a:ext cx="5637563" cy="47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Το θηλυκό άνθος:</a:t>
            </a:r>
          </a:p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ύπερος </a:t>
            </a:r>
            <a:r>
              <a:rPr lang="el-GR" sz="3200" dirty="0"/>
              <a:t>αποτελούνται από:</a:t>
            </a:r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Το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στίγμα </a:t>
            </a:r>
            <a:endParaRPr lang="el-GR" sz="3200" dirty="0"/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Τον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στύλο </a:t>
            </a:r>
          </a:p>
          <a:p>
            <a:pPr marL="731837" lvl="1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Την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ωοθήκη  </a:t>
            </a:r>
            <a:r>
              <a:rPr lang="el-GR" sz="3200" dirty="0"/>
              <a:t>( βρίσκονται 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σπερματικοί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βλάστες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/>
              <a:t>) </a:t>
            </a:r>
          </a:p>
          <a:p>
            <a:pPr marL="1189037" lvl="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800" dirty="0"/>
              <a:t>Οι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σπερματικοί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βλάστες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/>
              <a:t>περιέχουν τα ωάρια (θηλυκοί γαμέτες)</a:t>
            </a:r>
            <a:endParaRPr lang="el-GR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6575" lvl="1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dirty="0"/>
          </a:p>
        </p:txBody>
      </p:sp>
      <p:sp>
        <p:nvSpPr>
          <p:cNvPr id="3" name="Αστέρι: 5 ακτίνες 2">
            <a:extLst>
              <a:ext uri="{FF2B5EF4-FFF2-40B4-BE49-F238E27FC236}">
                <a16:creationId xmlns:a16="http://schemas.microsoft.com/office/drawing/2014/main" id="{B582C38A-A96F-4206-A27B-83D52D72E507}"/>
              </a:ext>
            </a:extLst>
          </p:cNvPr>
          <p:cNvSpPr/>
          <p:nvPr/>
        </p:nvSpPr>
        <p:spPr>
          <a:xfrm>
            <a:off x="947956" y="5209563"/>
            <a:ext cx="553673" cy="36911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38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550AD-258D-4A1B-8E8C-16855126DA29}"/>
              </a:ext>
            </a:extLst>
          </p:cNvPr>
          <p:cNvSpPr txBox="1"/>
          <p:nvPr/>
        </p:nvSpPr>
        <p:spPr>
          <a:xfrm>
            <a:off x="977900" y="1378083"/>
            <a:ext cx="6096000" cy="456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Επικονίαση</a:t>
            </a: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b="1" dirty="0"/>
              <a:t>  </a:t>
            </a:r>
          </a:p>
          <a:p>
            <a:pPr marL="274637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Για να γίνει θα πρέπει να μεταφερθούν οι </a:t>
            </a:r>
            <a:r>
              <a:rPr lang="el-GR" sz="3200" b="1" dirty="0"/>
              <a:t>γυρεόκοκκοι</a:t>
            </a:r>
            <a:r>
              <a:rPr lang="el-GR" sz="3200" dirty="0"/>
              <a:t> από τους ανθήρες στο </a:t>
            </a:r>
            <a:r>
              <a:rPr lang="el-GR" sz="3200" b="1" dirty="0"/>
              <a:t>στίγμα</a:t>
            </a:r>
            <a:r>
              <a:rPr lang="el-GR" sz="3200" dirty="0"/>
              <a:t> του </a:t>
            </a:r>
            <a:r>
              <a:rPr lang="el-GR" sz="3200" b="1" dirty="0"/>
              <a:t>ύπερου</a:t>
            </a:r>
          </a:p>
          <a:p>
            <a:pPr marL="731837" lvl="2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Επιτυγχάνεται κυρίως με τη βοήθεια των εντόμων και του ανέμου</a:t>
            </a:r>
          </a:p>
          <a:p>
            <a:pPr marL="1450975" lvl="3" indent="-261938">
              <a:spcBef>
                <a:spcPct val="20000"/>
              </a:spcBef>
              <a:tabLst>
                <a:tab pos="365125" algn="l"/>
              </a:tabLst>
              <a:defRPr/>
            </a:pPr>
            <a:endParaRPr lang="el-GR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Αστέρι: 5 ακτίνες 7">
            <a:extLst>
              <a:ext uri="{FF2B5EF4-FFF2-40B4-BE49-F238E27FC236}">
                <a16:creationId xmlns:a16="http://schemas.microsoft.com/office/drawing/2014/main" id="{3A357FB9-D2E5-432F-8F6F-D49262E8AF32}"/>
              </a:ext>
            </a:extLst>
          </p:cNvPr>
          <p:cNvSpPr/>
          <p:nvPr/>
        </p:nvSpPr>
        <p:spPr>
          <a:xfrm>
            <a:off x="977900" y="4282463"/>
            <a:ext cx="553673" cy="36911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6" descr="best1">
            <a:extLst>
              <a:ext uri="{FF2B5EF4-FFF2-40B4-BE49-F238E27FC236}">
                <a16:creationId xmlns:a16="http://schemas.microsoft.com/office/drawing/2014/main" id="{3680F4C5-3751-4394-B380-7078A07779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7" y="1618638"/>
            <a:ext cx="1368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00142">
            <a:extLst>
              <a:ext uri="{FF2B5EF4-FFF2-40B4-BE49-F238E27FC236}">
                <a16:creationId xmlns:a16="http://schemas.microsoft.com/office/drawing/2014/main" id="{A928877E-D3A2-4A01-86F6-4A8635F9B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3" y="4651579"/>
            <a:ext cx="108108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DB7EF5B-7418-4CB7-A805-4EA13288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4246766"/>
            <a:ext cx="26987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6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 Η αναπαραγωγή στα φυτά –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Αμφιγονική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αναπαραγωγή  στα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ανθόφυτα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l-GR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550AD-258D-4A1B-8E8C-16855126DA29}"/>
              </a:ext>
            </a:extLst>
          </p:cNvPr>
          <p:cNvSpPr txBox="1"/>
          <p:nvPr/>
        </p:nvSpPr>
        <p:spPr>
          <a:xfrm>
            <a:off x="203200" y="1064151"/>
            <a:ext cx="8750301" cy="547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Γονιμοποίηση </a:t>
            </a: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1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/>
              <a:t>Όταν φτάσει ο </a:t>
            </a:r>
            <a:r>
              <a:rPr lang="el-GR" sz="3200" b="1" dirty="0"/>
              <a:t>γυρεόκοκκος</a:t>
            </a:r>
            <a:r>
              <a:rPr lang="el-GR" sz="3200" dirty="0"/>
              <a:t>  στο στίγμα του ύπερου τότε αναπτύσσεται μια προεκβολή  η οποία φτάνει στην ωοθήκη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Ο γυρεόκοκκος  μεταφέρεται από  την προεκβολή στην ωοθήκη  όπου γονιμοποιεί το ωάριο 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Από το </a:t>
            </a:r>
            <a:r>
              <a:rPr lang="el-GR" sz="3200" dirty="0" err="1"/>
              <a:t>ζυγωτό</a:t>
            </a:r>
            <a:r>
              <a:rPr lang="el-GR" sz="3200" dirty="0"/>
              <a:t> θα αναπτυχθεί το φυτικό έμβρυο 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l-GR" sz="3200" dirty="0"/>
              <a:t>Μετά η ωοθήκη αρχίζει να μεταβάλλεται σχηματίζοντας  τον καρπό </a:t>
            </a:r>
          </a:p>
        </p:txBody>
      </p:sp>
      <p:pic>
        <p:nvPicPr>
          <p:cNvPr id="4" name="Picture 7" descr="befr1">
            <a:extLst>
              <a:ext uri="{FF2B5EF4-FFF2-40B4-BE49-F238E27FC236}">
                <a16:creationId xmlns:a16="http://schemas.microsoft.com/office/drawing/2014/main" id="{6B4B9DCA-642C-4EC8-AFC0-FAF0CF751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1064151"/>
            <a:ext cx="15128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3DB235-1F8C-4F2E-842A-EE334CAB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213" y="3800284"/>
            <a:ext cx="1695687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Αναπαραγωγή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60B5C78-07DB-4773-93AF-6BB81F021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560" y="1933366"/>
            <a:ext cx="9081242" cy="3879605"/>
          </a:xfrm>
        </p:spPr>
      </p:pic>
    </p:spTree>
    <p:extLst>
      <p:ext uri="{BB962C8B-B14F-4D97-AF65-F5344CB8AC3E}">
        <p14:creationId xmlns:p14="http://schemas.microsoft.com/office/powerpoint/2010/main" val="207978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Αναπαραγωγή 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A50A127-EB98-41F5-8303-ADB9664D2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727" y="2443051"/>
            <a:ext cx="6078616" cy="3596735"/>
          </a:xfrm>
        </p:spPr>
      </p:pic>
    </p:spTree>
    <p:extLst>
      <p:ext uri="{BB962C8B-B14F-4D97-AF65-F5344CB8AC3E}">
        <p14:creationId xmlns:p14="http://schemas.microsoft.com/office/powerpoint/2010/main" val="72190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Αναπαραγωγή 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4998E991-20CF-4F06-B39E-57D1055B0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5726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9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Αναπαραγωγή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E20C3D-BB89-4E02-8484-23F623FA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31837" lvl="2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Μονογονία ή </a:t>
            </a:r>
            <a:r>
              <a:rPr lang="el-G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Μονογονική</a:t>
            </a: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αναπαραγωγή</a:t>
            </a:r>
          </a:p>
          <a:p>
            <a:pPr marL="1474787" lvl="3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η αναπαραγωγή που γίνεται </a:t>
            </a:r>
            <a:r>
              <a:rPr lang="el-GR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χωρίς το ζευγάρωμα των οργανισμών</a:t>
            </a:r>
          </a:p>
          <a:p>
            <a:pPr marL="1189037" lvl="3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400" dirty="0"/>
          </a:p>
          <a:p>
            <a:pPr marL="1189037" lvl="3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400" dirty="0"/>
          </a:p>
          <a:p>
            <a:pPr marL="1189037" lvl="3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400" dirty="0"/>
          </a:p>
          <a:p>
            <a:pPr marL="1189037" lvl="3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400" dirty="0"/>
          </a:p>
          <a:p>
            <a:pPr marL="1189037" lvl="3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2400" dirty="0"/>
          </a:p>
          <a:p>
            <a:pPr marL="1474787" lvl="3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Παρατηρείται στους</a:t>
            </a:r>
          </a:p>
          <a:p>
            <a:pPr marL="1931987" lvl="4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μονοκύτταρους οργανισμούς</a:t>
            </a:r>
            <a:r>
              <a:rPr lang="el-GR" sz="2400" dirty="0"/>
              <a:t>,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931987" lvl="4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φυτά </a:t>
            </a:r>
          </a:p>
          <a:p>
            <a:pPr marL="1931987" lvl="4" indent="-28575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ζώα</a:t>
            </a:r>
          </a:p>
          <a:p>
            <a:endParaRPr lang="el-GR" dirty="0"/>
          </a:p>
        </p:txBody>
      </p:sp>
      <p:pic>
        <p:nvPicPr>
          <p:cNvPr id="7" name="Picture 18" descr="parafission">
            <a:extLst>
              <a:ext uri="{FF2B5EF4-FFF2-40B4-BE49-F238E27FC236}">
                <a16:creationId xmlns:a16="http://schemas.microsoft.com/office/drawing/2014/main" id="{BC3F67EA-5697-42F0-8ED7-3EDE3C70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60" y="2845935"/>
            <a:ext cx="30464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Αναπαραγωγή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E20C3D-BB89-4E02-8484-23F623FA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Αμφιγονία ή </a:t>
            </a:r>
            <a:r>
              <a:rPr lang="el-GR" dirty="0" err="1">
                <a:solidFill>
                  <a:srgbClr val="C00000"/>
                </a:solidFill>
              </a:rPr>
              <a:t>Αμφιγονική</a:t>
            </a:r>
            <a:r>
              <a:rPr lang="el-GR" dirty="0">
                <a:solidFill>
                  <a:srgbClr val="C00000"/>
                </a:solidFill>
              </a:rPr>
              <a:t> αναπαραγωγή</a:t>
            </a:r>
          </a:p>
          <a:p>
            <a:r>
              <a:rPr lang="el-GR" dirty="0"/>
              <a:t>Η αναπαραγωγή που γίνεται με  το ζευγάρωμα ανάμεσα σε άτομα διαφορετικού φύλου.</a:t>
            </a:r>
          </a:p>
          <a:p>
            <a:r>
              <a:rPr lang="el-GR" dirty="0"/>
              <a:t>Τα άτομα αυτά παράγουν εξειδικευμένα κύτταρα, τους </a:t>
            </a:r>
            <a:r>
              <a:rPr lang="el-GR" b="1" dirty="0"/>
              <a:t>γαμέτες</a:t>
            </a:r>
            <a:r>
              <a:rPr lang="el-GR" dirty="0"/>
              <a:t> που είναι τα </a:t>
            </a:r>
            <a:r>
              <a:rPr lang="el-GR" b="1" dirty="0"/>
              <a:t>σπερματοζωάρια</a:t>
            </a:r>
            <a:r>
              <a:rPr lang="el-GR" dirty="0"/>
              <a:t> και τα </a:t>
            </a:r>
            <a:r>
              <a:rPr lang="el-GR" b="1" dirty="0"/>
              <a:t>ωάρια</a:t>
            </a:r>
            <a:endParaRPr lang="el-GR" dirty="0"/>
          </a:p>
          <a:p>
            <a:r>
              <a:rPr lang="el-GR" dirty="0"/>
              <a:t>Οι γαμέτες ενώνονται με μια διαδικασία που ονομάζεται γονιμοποίηση</a:t>
            </a:r>
          </a:p>
          <a:p>
            <a:r>
              <a:rPr lang="el-GR" dirty="0"/>
              <a:t>Έτσι σχηματίζεται το πρώτο κύτταρο του οργανισμού , το </a:t>
            </a:r>
            <a:r>
              <a:rPr lang="el-GR" b="1" dirty="0" err="1"/>
              <a:t>ζυγωτό</a:t>
            </a:r>
            <a:r>
              <a:rPr lang="el-GR" b="1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19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αναπαραγωγή στους μονοκυττάρους οργανισμούς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1164BC9-7DE4-4DEB-9C1F-5BE9FA727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3200" b="1" dirty="0">
                <a:solidFill>
                  <a:srgbClr val="C00000"/>
                </a:solidFill>
              </a:rPr>
              <a:t>Οι μονοκύτταροι οργανισμοί αναπαράγονται συνήθως με μονογονία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1837" lvl="1" indent="-457200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Π.χ. η αμοιβάδα αναπαράγεται με απλή διαίρεση (διχοτόμηση)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A564AF-9435-450D-B8A9-76617FAC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9" y="2493183"/>
            <a:ext cx="568806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αναπαραγωγή στους μονοκυττάρους οργανισμούς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1164BC9-7DE4-4DEB-9C1F-5BE9FA727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dirty="0"/>
          </a:p>
          <a:p>
            <a:pPr marL="1189037" lvl="2" indent="-45720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65125" algn="l"/>
              </a:tabLst>
              <a:defRPr/>
            </a:pPr>
            <a:r>
              <a:rPr lang="el-GR" sz="3200" dirty="0"/>
              <a:t>Στην αρχή διπλασιάζεται το γενετικό υλικό της αμοιβάδας και στη συνέχεια με διαίρεση δημιουργούνται δύο νέες όμοιες αμοιβάδες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A564AF-9435-450D-B8A9-76617FAC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98" y="2129660"/>
            <a:ext cx="5688061" cy="1871634"/>
          </a:xfrm>
          <a:prstGeom prst="rect">
            <a:avLst/>
          </a:prstGeom>
        </p:spPr>
      </p:pic>
      <p:pic>
        <p:nvPicPr>
          <p:cNvPr id="7" name="Picture 19" descr="220px-Binary_fission_anim">
            <a:hlinkClick r:id="rId3"/>
            <a:extLst>
              <a:ext uri="{FF2B5EF4-FFF2-40B4-BE49-F238E27FC236}">
                <a16:creationId xmlns:a16="http://schemas.microsoft.com/office/drawing/2014/main" id="{06EF0710-0EEB-4825-B985-549F231A11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01069"/>
            <a:ext cx="3081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FDA504-2183-4653-B261-D57E9E56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αναπαραγωγή στα φυτά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1164BC9-7DE4-4DEB-9C1F-5BE9FA727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3200" dirty="0"/>
              <a:t>Η αναπαραγωγή γίνεται και με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μονογονία</a:t>
            </a:r>
            <a:r>
              <a:rPr lang="el-GR" sz="3200" dirty="0"/>
              <a:t> και με </a:t>
            </a:r>
            <a:r>
              <a:rPr lang="el-GR" sz="3200" b="1" dirty="0"/>
              <a:t>αμφιγονία,</a:t>
            </a:r>
            <a:r>
              <a:rPr lang="el-GR" sz="3200" dirty="0"/>
              <a:t> </a:t>
            </a:r>
          </a:p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r>
              <a:rPr lang="el-GR" sz="3200" dirty="0"/>
              <a:t>μερικά φυτά (</a:t>
            </a:r>
            <a:r>
              <a:rPr lang="el-GR" sz="3200" dirty="0" err="1"/>
              <a:t>π.χ</a:t>
            </a:r>
            <a:r>
              <a:rPr lang="el-GR" sz="3200" dirty="0"/>
              <a:t> η πατάτα), μπορούν να αναπαραχθούν : </a:t>
            </a:r>
          </a:p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 err="1"/>
              <a:t>μονογονικά</a:t>
            </a:r>
            <a:r>
              <a:rPr lang="el-GR" sz="3200" dirty="0"/>
              <a:t>-από τα «μάτια» μιας ξεχασμένης πατάτας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3200" dirty="0" err="1"/>
              <a:t>Αμφιγονικά</a:t>
            </a:r>
            <a:r>
              <a:rPr lang="el-GR" sz="3200" dirty="0"/>
              <a:t>- με σπέρματα που παράγουν τα άνθη του φυτού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spcBef>
                <a:spcPct val="20000"/>
              </a:spcBef>
              <a:buNone/>
              <a:tabLst>
                <a:tab pos="365125" algn="l"/>
              </a:tabLst>
              <a:defRPr/>
            </a:pPr>
            <a:endParaRPr lang="el-G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4" descr="http://us.123rf.com/400wm/400/400/ohotnik/ohotnik0905/ohotnik090500019/4908622-le-sementi-di-patate-preparate-per-la-semina.jpg">
            <a:extLst>
              <a:ext uri="{FF2B5EF4-FFF2-40B4-BE49-F238E27FC236}">
                <a16:creationId xmlns:a16="http://schemas.microsoft.com/office/drawing/2014/main" id="{64C7D021-92BA-43B9-A3B2-2CA33940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8045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upload.wikimedia.org/wikipedia/commons/thumb/b/b9/Potato_flowers.jpg/270px-Potato_flowers.jpg">
            <a:extLst>
              <a:ext uri="{FF2B5EF4-FFF2-40B4-BE49-F238E27FC236}">
                <a16:creationId xmlns:a16="http://schemas.microsoft.com/office/drawing/2014/main" id="{9C488D97-6232-47CE-B15F-281705B3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75" y="4138045"/>
            <a:ext cx="378697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466</Words>
  <Application>Microsoft Office PowerPoint</Application>
  <PresentationFormat>Ευρεία οθόνη</PresentationFormat>
  <Paragraphs>78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6. Αναπαραγωγή </vt:lpstr>
      <vt:lpstr>6. Αναπαραγωγή </vt:lpstr>
      <vt:lpstr>6. Αναπαραγωγή </vt:lpstr>
      <vt:lpstr>6. Αναπαραγωγή </vt:lpstr>
      <vt:lpstr>6. Αναπαραγωγή </vt:lpstr>
      <vt:lpstr>6.1 Η αναπαραγωγή στους μονοκυττάρους οργανισμούς</vt:lpstr>
      <vt:lpstr>6.1 Η αναπαραγωγή στους μονοκυττάρους οργανισμούς</vt:lpstr>
      <vt:lpstr>6.2 Η αναπαραγωγή στα φυτά </vt:lpstr>
      <vt:lpstr>6.2 Η αναπαραγωγή στα φυτά - Μονογονική  αναπαραγωγή  στα φυτά     </vt:lpstr>
      <vt:lpstr>6.2 Η αναπαραγωγή στα φυτά – Αμφιγονική  αναπαραγωγή  στα ανθόφυτα     </vt:lpstr>
      <vt:lpstr>6.2 Η αναπαραγωγή στα φυτά – Αμφιγονική  αναπαραγωγή  στα ανθόφυτα     </vt:lpstr>
      <vt:lpstr>6.2 Η αναπαραγωγή στα φυτά – Αμφιγονική  αναπαραγωγή  στα ανθόφυτα     </vt:lpstr>
      <vt:lpstr>6.2 Η αναπαραγωγή στα φυτά – Αμφιγονική  αναπαραγωγή  στα ανθόφυτα     </vt:lpstr>
      <vt:lpstr>6.2 Η αναπαραγωγή στα φυτά – Αμφιγονική  αναπαραγωγή  στα ανθόφυτα     </vt:lpstr>
      <vt:lpstr>6.2 Η αναπαραγωγή στα φυτά – Αμφιγονική  αναπαραγωγή  στα ανθόφυτα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tasos</dc:creator>
  <cp:lastModifiedBy>tasos</cp:lastModifiedBy>
  <cp:revision>6</cp:revision>
  <dcterms:created xsi:type="dcterms:W3CDTF">2021-10-24T15:24:33Z</dcterms:created>
  <dcterms:modified xsi:type="dcterms:W3CDTF">2021-11-17T14:25:21Z</dcterms:modified>
</cp:coreProperties>
</file>