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4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82322A9-D6ED-40A6-90BA-A54F4032A754}" type="datetimeFigureOut">
              <a:rPr lang="el-GR" smtClean="0"/>
              <a:t>3/12/2020</a:t>
            </a:fld>
            <a:endParaRPr lang="el-G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9481ECB-E3B7-45B6-86B2-B82BCAF92615}" type="slidenum">
              <a:rPr lang="el-GR" smtClean="0"/>
              <a:t>‹#›</a:t>
            </a:fld>
            <a:endParaRPr lang="el-GR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l-GR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322A9-D6ED-40A6-90BA-A54F4032A754}" type="datetimeFigureOut">
              <a:rPr lang="el-GR" smtClean="0"/>
              <a:t>3/12/2020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81ECB-E3B7-45B6-86B2-B82BCAF9261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322A9-D6ED-40A6-90BA-A54F4032A754}" type="datetimeFigureOut">
              <a:rPr lang="el-GR" smtClean="0"/>
              <a:t>3/12/2020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9481ECB-E3B7-45B6-86B2-B82BCAF9261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322A9-D6ED-40A6-90BA-A54F4032A754}" type="datetimeFigureOut">
              <a:rPr lang="el-GR" smtClean="0"/>
              <a:t>3/12/2020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81ECB-E3B7-45B6-86B2-B82BCAF92615}" type="slidenum">
              <a:rPr lang="el-GR" smtClean="0"/>
              <a:t>‹#›</a:t>
            </a:fld>
            <a:endParaRPr lang="el-G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82322A9-D6ED-40A6-90BA-A54F4032A754}" type="datetimeFigureOut">
              <a:rPr lang="el-GR" smtClean="0"/>
              <a:t>3/12/2020</a:t>
            </a:fld>
            <a:endParaRPr lang="el-G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9481ECB-E3B7-45B6-86B2-B82BCAF92615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322A9-D6ED-40A6-90BA-A54F4032A754}" type="datetimeFigureOut">
              <a:rPr lang="el-GR" smtClean="0"/>
              <a:t>3/12/2020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81ECB-E3B7-45B6-86B2-B82BCAF92615}" type="slidenum">
              <a:rPr lang="el-GR" smtClean="0"/>
              <a:t>‹#›</a:t>
            </a:fld>
            <a:endParaRPr lang="el-G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322A9-D6ED-40A6-90BA-A54F4032A754}" type="datetimeFigureOut">
              <a:rPr lang="el-GR" smtClean="0"/>
              <a:t>3/12/2020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81ECB-E3B7-45B6-86B2-B82BCAF92615}" type="slidenum">
              <a:rPr lang="el-GR" smtClean="0"/>
              <a:t>‹#›</a:t>
            </a:fld>
            <a:endParaRPr lang="el-G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322A9-D6ED-40A6-90BA-A54F4032A754}" type="datetimeFigureOut">
              <a:rPr lang="el-GR" smtClean="0"/>
              <a:t>3/12/2020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81ECB-E3B7-45B6-86B2-B82BCAF92615}" type="slidenum">
              <a:rPr lang="el-GR" smtClean="0"/>
              <a:t>‹#›</a:t>
            </a:fld>
            <a:endParaRPr lang="el-G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322A9-D6ED-40A6-90BA-A54F4032A754}" type="datetimeFigureOut">
              <a:rPr lang="el-GR" smtClean="0"/>
              <a:t>3/12/2020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81ECB-E3B7-45B6-86B2-B82BCAF9261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322A9-D6ED-40A6-90BA-A54F4032A754}" type="datetimeFigureOut">
              <a:rPr lang="el-GR" smtClean="0"/>
              <a:t>3/12/2020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9481ECB-E3B7-45B6-86B2-B82BCAF92615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322A9-D6ED-40A6-90BA-A54F4032A754}" type="datetimeFigureOut">
              <a:rPr lang="el-GR" smtClean="0"/>
              <a:t>3/12/2020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81ECB-E3B7-45B6-86B2-B82BCAF92615}" type="slidenum">
              <a:rPr lang="el-GR" smtClean="0"/>
              <a:t>‹#›</a:t>
            </a:fld>
            <a:endParaRPr lang="el-G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C82322A9-D6ED-40A6-90BA-A54F4032A754}" type="datetimeFigureOut">
              <a:rPr lang="el-GR" smtClean="0"/>
              <a:t>3/12/2020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29481ECB-E3B7-45B6-86B2-B82BCAF92615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ocuments\ΙΣΤΟΡΙΑ\5-27-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2211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ocuments\ΙΣΤΟΡΙΑ\5-30-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44000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72661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ocuments\ΙΣΤΟΡΙΑ\5-32-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44000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17208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ocuments\ΙΣΤΟΡΙΑ\5-33-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48680"/>
            <a:ext cx="8856984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96916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SER\Documents\ΙΣΤΟΡΙΑ\5-38-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685800"/>
            <a:ext cx="97536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64985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USER\Documents\ΙΣΤΟΡΙΑ\5-41-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685800"/>
            <a:ext cx="97536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36110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USER\Documents\ΙΣΤΟΡΙΑ\5-43-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784976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67178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USER\Documents\ΙΣΤΟΡΙΑ\5-44-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4"/>
            <a:ext cx="8856984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7861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cuments\ΙΣΤΟΡΙΑ\5-7-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9144000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1175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cuments\ΙΣΤΟΡΙΑ\5-8-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4"/>
            <a:ext cx="8928992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7453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ocuments\ΙΣΤΟΡΙΑ\5-12-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856984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3569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ocuments\ΙΣΤΟΡΙΑ\5-13-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4" y="332656"/>
            <a:ext cx="9126876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207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ocuments\ΙΣΤΟΡΙΑ\5-19-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9401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6146" name="Picture 2" descr="C:\Users\USER\Documents\ΙΣΤΟΡΙΑ\5-20-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94" y="233264"/>
            <a:ext cx="8856985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85224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ocuments\ΙΣΤΟΡΙΑ\5-22-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9144000" cy="659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02044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ocuments\ΙΣΤΟΡΙΑ\5-24-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3" y="116632"/>
            <a:ext cx="9036496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78103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11</TotalTime>
  <Words>0</Words>
  <Application>Microsoft Office PowerPoint</Application>
  <PresentationFormat>On-screen Show (4:3)</PresentationFormat>
  <Paragraphs>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Grid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Δήμητρα</dc:creator>
  <cp:lastModifiedBy>Δήμητρα</cp:lastModifiedBy>
  <cp:revision>2</cp:revision>
  <dcterms:created xsi:type="dcterms:W3CDTF">2020-12-03T09:50:28Z</dcterms:created>
  <dcterms:modified xsi:type="dcterms:W3CDTF">2020-12-03T10:02:17Z</dcterms:modified>
</cp:coreProperties>
</file>