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72" r:id="rId9"/>
    <p:sldId id="263" r:id="rId10"/>
    <p:sldId id="271" r:id="rId11"/>
    <p:sldId id="273" r:id="rId12"/>
    <p:sldId id="264" r:id="rId13"/>
    <p:sldId id="266" r:id="rId14"/>
    <p:sldId id="267" r:id="rId15"/>
    <p:sldId id="268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6D1"/>
    <a:srgbClr val="208159"/>
    <a:srgbClr val="497C7C"/>
    <a:srgbClr val="A0B220"/>
    <a:srgbClr val="B88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680"/>
  </p:normalViewPr>
  <p:slideViewPr>
    <p:cSldViewPr snapToGrid="0">
      <p:cViewPr varScale="1">
        <p:scale>
          <a:sx n="108" d="100"/>
          <a:sy n="10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25B80-B1CF-453F-9CA9-9F0E5DEBD9F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308D92-61E5-4978-857D-609AB413E83C}">
      <dgm:prSet/>
      <dgm:spPr/>
      <dgm:t>
        <a:bodyPr/>
        <a:lstStyle/>
        <a:p>
          <a:pPr algn="ctr"/>
          <a:r>
            <a:rPr lang="fr-FR" dirty="0">
              <a:latin typeface="Chamberi Super Display" panose="02040503080505020303" pitchFamily="18" charset="77"/>
            </a:rPr>
            <a:t>CARACTERISTIQUES:</a:t>
          </a:r>
          <a:endParaRPr lang="en-US" dirty="0">
            <a:latin typeface="Chamberi Super Display" panose="02040503080505020303" pitchFamily="18" charset="77"/>
          </a:endParaRPr>
        </a:p>
      </dgm:t>
    </dgm:pt>
    <dgm:pt modelId="{7DF6573C-97F2-462E-8992-06BA9822A110}" type="parTrans" cxnId="{A130B968-E70D-4A57-8A93-46C10572ED85}">
      <dgm:prSet/>
      <dgm:spPr/>
      <dgm:t>
        <a:bodyPr/>
        <a:lstStyle/>
        <a:p>
          <a:endParaRPr lang="en-US"/>
        </a:p>
      </dgm:t>
    </dgm:pt>
    <dgm:pt modelId="{407AD173-4988-49F4-A25D-E8DEEC841AD6}" type="sibTrans" cxnId="{A130B968-E70D-4A57-8A93-46C10572ED85}">
      <dgm:prSet/>
      <dgm:spPr/>
      <dgm:t>
        <a:bodyPr/>
        <a:lstStyle/>
        <a:p>
          <a:endParaRPr lang="en-US"/>
        </a:p>
      </dgm:t>
    </dgm:pt>
    <dgm:pt modelId="{6C4E1DEB-5BC4-4FFF-B701-5EC202EE39FF}">
      <dgm:prSet custT="1"/>
      <dgm:spPr/>
      <dgm:t>
        <a:bodyPr/>
        <a:lstStyle/>
        <a:p>
          <a:pPr algn="ctr"/>
          <a:r>
            <a:rPr lang="fr-FR" sz="3000" b="1" dirty="0">
              <a:latin typeface="Chamberi Super Display" panose="02040503080505020303" pitchFamily="18" charset="77"/>
            </a:rPr>
            <a:t>les impressions</a:t>
          </a:r>
          <a:r>
            <a:rPr lang="el-GR" sz="2000" dirty="0">
              <a:latin typeface="Ink Free" panose="03080402000500000000" pitchFamily="66" charset="0"/>
            </a:rPr>
            <a:t>(οι εντυπώσεις)</a:t>
          </a:r>
          <a:r>
            <a:rPr lang="fr-FR" sz="2000" dirty="0">
              <a:latin typeface="Chamberi Super Display" panose="02040503080505020303" pitchFamily="18" charset="77"/>
            </a:rPr>
            <a:t> colorées</a:t>
          </a:r>
          <a:endParaRPr lang="en-US" sz="2000" dirty="0">
            <a:latin typeface="Chamberi Super Display" panose="02040503080505020303" pitchFamily="18" charset="77"/>
          </a:endParaRPr>
        </a:p>
      </dgm:t>
    </dgm:pt>
    <dgm:pt modelId="{7A80738D-71C5-4577-B0A4-4750F94F5178}" type="parTrans" cxnId="{80A281D2-4159-4691-8DFC-82AB6D2F4541}">
      <dgm:prSet/>
      <dgm:spPr/>
      <dgm:t>
        <a:bodyPr/>
        <a:lstStyle/>
        <a:p>
          <a:endParaRPr lang="en-US"/>
        </a:p>
      </dgm:t>
    </dgm:pt>
    <dgm:pt modelId="{1F8062AC-067D-4FA2-B2A5-FB48F941D41F}" type="sibTrans" cxnId="{80A281D2-4159-4691-8DFC-82AB6D2F4541}">
      <dgm:prSet/>
      <dgm:spPr/>
      <dgm:t>
        <a:bodyPr/>
        <a:lstStyle/>
        <a:p>
          <a:endParaRPr lang="en-US"/>
        </a:p>
      </dgm:t>
    </dgm:pt>
    <dgm:pt modelId="{704702F6-052F-462F-8153-7293D4E0B4C9}">
      <dgm:prSet custT="1"/>
      <dgm:spPr/>
      <dgm:t>
        <a:bodyPr/>
        <a:lstStyle/>
        <a:p>
          <a:pPr algn="ctr"/>
          <a:r>
            <a:rPr lang="fr-FR" sz="2000" dirty="0">
              <a:latin typeface="Chamberi Super Display" panose="02040503080505020303" pitchFamily="18" charset="77"/>
            </a:rPr>
            <a:t>les variations de </a:t>
          </a:r>
          <a:r>
            <a:rPr lang="fr-FR" sz="3000" b="1" dirty="0">
              <a:latin typeface="Chamberi Super Display" panose="02040503080505020303" pitchFamily="18" charset="77"/>
            </a:rPr>
            <a:t>la lumière</a:t>
          </a:r>
          <a:r>
            <a:rPr lang="el-GR" sz="2000" dirty="0">
              <a:latin typeface="Ink Free" panose="03080402000500000000" pitchFamily="66" charset="0"/>
            </a:rPr>
            <a:t>(το φως)</a:t>
          </a:r>
          <a:r>
            <a:rPr lang="fr-FR" sz="2000" dirty="0">
              <a:latin typeface="Chamberi Super Display" panose="02040503080505020303" pitchFamily="18" charset="77"/>
            </a:rPr>
            <a:t> </a:t>
          </a:r>
          <a:endParaRPr lang="en-US" sz="2000" dirty="0">
            <a:latin typeface="Chamberi Super Display" panose="02040503080505020303" pitchFamily="18" charset="77"/>
          </a:endParaRPr>
        </a:p>
      </dgm:t>
    </dgm:pt>
    <dgm:pt modelId="{33554AB4-8A60-471B-8B98-E68681C210D8}" type="parTrans" cxnId="{2009D370-1487-4568-9373-51158730591C}">
      <dgm:prSet/>
      <dgm:spPr/>
      <dgm:t>
        <a:bodyPr/>
        <a:lstStyle/>
        <a:p>
          <a:endParaRPr lang="en-US"/>
        </a:p>
      </dgm:t>
    </dgm:pt>
    <dgm:pt modelId="{27F4C3BE-AF79-4350-A1C9-3F799647846E}" type="sibTrans" cxnId="{2009D370-1487-4568-9373-51158730591C}">
      <dgm:prSet/>
      <dgm:spPr/>
      <dgm:t>
        <a:bodyPr/>
        <a:lstStyle/>
        <a:p>
          <a:endParaRPr lang="en-US"/>
        </a:p>
      </dgm:t>
    </dgm:pt>
    <dgm:pt modelId="{E690CE98-9486-4CA0-B175-396BDFFFD9FD}">
      <dgm:prSet custT="1"/>
      <dgm:spPr/>
      <dgm:t>
        <a:bodyPr/>
        <a:lstStyle/>
        <a:p>
          <a:pPr algn="ctr"/>
          <a:r>
            <a:rPr lang="fr-FR" sz="2000" dirty="0">
              <a:latin typeface="Chamberi Super Display" panose="02040503080505020303" pitchFamily="18" charset="77"/>
            </a:rPr>
            <a:t>les effets </a:t>
          </a:r>
          <a:r>
            <a:rPr lang="fr-FR" sz="3200" dirty="0">
              <a:latin typeface="Chamberi Super Display" panose="02040503080505020303" pitchFamily="18" charset="77"/>
            </a:rPr>
            <a:t>d’</a:t>
          </a:r>
          <a:r>
            <a:rPr lang="fr-FR" sz="3200" b="1" dirty="0">
              <a:latin typeface="Chamberi Super Display" panose="02040503080505020303" pitchFamily="18" charset="77"/>
            </a:rPr>
            <a:t>éclairage</a:t>
          </a:r>
          <a:r>
            <a:rPr lang="el-GR" sz="2000" dirty="0">
              <a:latin typeface="Ink Free" panose="03080402000500000000" pitchFamily="66" charset="0"/>
            </a:rPr>
            <a:t>(φωτισμός)</a:t>
          </a:r>
          <a:endParaRPr lang="en-US" sz="2000" dirty="0">
            <a:latin typeface="Chamberi Super Display" panose="02040503080505020303" pitchFamily="18" charset="77"/>
          </a:endParaRPr>
        </a:p>
      </dgm:t>
    </dgm:pt>
    <dgm:pt modelId="{5F6575FF-37BE-4D57-B926-729C4A24E2DD}" type="parTrans" cxnId="{EAFAE971-F874-4F57-9751-BAF1B115FB66}">
      <dgm:prSet/>
      <dgm:spPr/>
      <dgm:t>
        <a:bodyPr/>
        <a:lstStyle/>
        <a:p>
          <a:endParaRPr lang="en-US"/>
        </a:p>
      </dgm:t>
    </dgm:pt>
    <dgm:pt modelId="{9B1C120A-83A2-42DE-A9B1-873F414789B0}" type="sibTrans" cxnId="{EAFAE971-F874-4F57-9751-BAF1B115FB66}">
      <dgm:prSet/>
      <dgm:spPr/>
      <dgm:t>
        <a:bodyPr/>
        <a:lstStyle/>
        <a:p>
          <a:endParaRPr lang="en-US"/>
        </a:p>
      </dgm:t>
    </dgm:pt>
    <dgm:pt modelId="{59238547-3CFC-4941-8FB5-7F08621117A0}" type="pres">
      <dgm:prSet presAssocID="{02825B80-B1CF-453F-9CA9-9F0E5DEBD9FB}" presName="linear" presStyleCnt="0">
        <dgm:presLayoutVars>
          <dgm:animLvl val="lvl"/>
          <dgm:resizeHandles val="exact"/>
        </dgm:presLayoutVars>
      </dgm:prSet>
      <dgm:spPr/>
    </dgm:pt>
    <dgm:pt modelId="{F05A2023-2505-8B40-AA01-48486E27F14E}" type="pres">
      <dgm:prSet presAssocID="{31308D92-61E5-4978-857D-609AB413E8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F701A1-3C03-E64D-B426-5A3C0D707A27}" type="pres">
      <dgm:prSet presAssocID="{407AD173-4988-49F4-A25D-E8DEEC841AD6}" presName="spacer" presStyleCnt="0"/>
      <dgm:spPr/>
    </dgm:pt>
    <dgm:pt modelId="{10132539-ED3A-F34D-AF1F-DEBD5A9E3C8F}" type="pres">
      <dgm:prSet presAssocID="{6C4E1DEB-5BC4-4FFF-B701-5EC202EE39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AE8509-D3AE-F140-8EE7-D60301AA2392}" type="pres">
      <dgm:prSet presAssocID="{1F8062AC-067D-4FA2-B2A5-FB48F941D41F}" presName="spacer" presStyleCnt="0"/>
      <dgm:spPr/>
    </dgm:pt>
    <dgm:pt modelId="{45117CAF-E978-E64F-A968-3B76D7C8C274}" type="pres">
      <dgm:prSet presAssocID="{704702F6-052F-462F-8153-7293D4E0B4C9}" presName="parentText" presStyleLbl="node1" presStyleIdx="2" presStyleCnt="4" custLinFactNeighborX="-137" custLinFactNeighborY="-36226">
        <dgm:presLayoutVars>
          <dgm:chMax val="0"/>
          <dgm:bulletEnabled val="1"/>
        </dgm:presLayoutVars>
      </dgm:prSet>
      <dgm:spPr/>
    </dgm:pt>
    <dgm:pt modelId="{EDD05AF0-50CF-0749-9306-4DE3CB820C82}" type="pres">
      <dgm:prSet presAssocID="{27F4C3BE-AF79-4350-A1C9-3F799647846E}" presName="spacer" presStyleCnt="0"/>
      <dgm:spPr/>
    </dgm:pt>
    <dgm:pt modelId="{8D444761-897A-D345-A888-F79F4828BD92}" type="pres">
      <dgm:prSet presAssocID="{E690CE98-9486-4CA0-B175-396BDFFFD9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30B968-E70D-4A57-8A93-46C10572ED85}" srcId="{02825B80-B1CF-453F-9CA9-9F0E5DEBD9FB}" destId="{31308D92-61E5-4978-857D-609AB413E83C}" srcOrd="0" destOrd="0" parTransId="{7DF6573C-97F2-462E-8992-06BA9822A110}" sibTransId="{407AD173-4988-49F4-A25D-E8DEEC841AD6}"/>
    <dgm:cxn modelId="{2009D370-1487-4568-9373-51158730591C}" srcId="{02825B80-B1CF-453F-9CA9-9F0E5DEBD9FB}" destId="{704702F6-052F-462F-8153-7293D4E0B4C9}" srcOrd="2" destOrd="0" parTransId="{33554AB4-8A60-471B-8B98-E68681C210D8}" sibTransId="{27F4C3BE-AF79-4350-A1C9-3F799647846E}"/>
    <dgm:cxn modelId="{EAFAE971-F874-4F57-9751-BAF1B115FB66}" srcId="{02825B80-B1CF-453F-9CA9-9F0E5DEBD9FB}" destId="{E690CE98-9486-4CA0-B175-396BDFFFD9FD}" srcOrd="3" destOrd="0" parTransId="{5F6575FF-37BE-4D57-B926-729C4A24E2DD}" sibTransId="{9B1C120A-83A2-42DE-A9B1-873F414789B0}"/>
    <dgm:cxn modelId="{CD80D77D-4AAB-1D4C-B9AC-D9B96B903DD8}" type="presOf" srcId="{6C4E1DEB-5BC4-4FFF-B701-5EC202EE39FF}" destId="{10132539-ED3A-F34D-AF1F-DEBD5A9E3C8F}" srcOrd="0" destOrd="0" presId="urn:microsoft.com/office/officeart/2005/8/layout/vList2"/>
    <dgm:cxn modelId="{490C197F-E68B-4D4F-BF30-6A93F8B34F28}" type="presOf" srcId="{E690CE98-9486-4CA0-B175-396BDFFFD9FD}" destId="{8D444761-897A-D345-A888-F79F4828BD92}" srcOrd="0" destOrd="0" presId="urn:microsoft.com/office/officeart/2005/8/layout/vList2"/>
    <dgm:cxn modelId="{11D430B1-6B85-2F4B-8C45-2AFD4E800808}" type="presOf" srcId="{02825B80-B1CF-453F-9CA9-9F0E5DEBD9FB}" destId="{59238547-3CFC-4941-8FB5-7F08621117A0}" srcOrd="0" destOrd="0" presId="urn:microsoft.com/office/officeart/2005/8/layout/vList2"/>
    <dgm:cxn modelId="{88246BC7-E6B8-1949-807B-A3EE63149142}" type="presOf" srcId="{31308D92-61E5-4978-857D-609AB413E83C}" destId="{F05A2023-2505-8B40-AA01-48486E27F14E}" srcOrd="0" destOrd="0" presId="urn:microsoft.com/office/officeart/2005/8/layout/vList2"/>
    <dgm:cxn modelId="{80A281D2-4159-4691-8DFC-82AB6D2F4541}" srcId="{02825B80-B1CF-453F-9CA9-9F0E5DEBD9FB}" destId="{6C4E1DEB-5BC4-4FFF-B701-5EC202EE39FF}" srcOrd="1" destOrd="0" parTransId="{7A80738D-71C5-4577-B0A4-4750F94F5178}" sibTransId="{1F8062AC-067D-4FA2-B2A5-FB48F941D41F}"/>
    <dgm:cxn modelId="{D409C1FB-9DD1-B145-BEF3-F9AAAC7A8C2B}" type="presOf" srcId="{704702F6-052F-462F-8153-7293D4E0B4C9}" destId="{45117CAF-E978-E64F-A968-3B76D7C8C274}" srcOrd="0" destOrd="0" presId="urn:microsoft.com/office/officeart/2005/8/layout/vList2"/>
    <dgm:cxn modelId="{8EABFA22-BC3C-8544-80D7-3C80D42A6FCA}" type="presParOf" srcId="{59238547-3CFC-4941-8FB5-7F08621117A0}" destId="{F05A2023-2505-8B40-AA01-48486E27F14E}" srcOrd="0" destOrd="0" presId="urn:microsoft.com/office/officeart/2005/8/layout/vList2"/>
    <dgm:cxn modelId="{44853D3E-68EA-5944-9EEA-7DE8A01763A6}" type="presParOf" srcId="{59238547-3CFC-4941-8FB5-7F08621117A0}" destId="{CEF701A1-3C03-E64D-B426-5A3C0D707A27}" srcOrd="1" destOrd="0" presId="urn:microsoft.com/office/officeart/2005/8/layout/vList2"/>
    <dgm:cxn modelId="{AE99BB94-6C58-3E40-AF04-FF9775D17177}" type="presParOf" srcId="{59238547-3CFC-4941-8FB5-7F08621117A0}" destId="{10132539-ED3A-F34D-AF1F-DEBD5A9E3C8F}" srcOrd="2" destOrd="0" presId="urn:microsoft.com/office/officeart/2005/8/layout/vList2"/>
    <dgm:cxn modelId="{B9E3B594-85F8-9044-A0AB-7FDE79031852}" type="presParOf" srcId="{59238547-3CFC-4941-8FB5-7F08621117A0}" destId="{EFAE8509-D3AE-F140-8EE7-D60301AA2392}" srcOrd="3" destOrd="0" presId="urn:microsoft.com/office/officeart/2005/8/layout/vList2"/>
    <dgm:cxn modelId="{269C955D-BB52-CB49-A2B2-7A221067EC03}" type="presParOf" srcId="{59238547-3CFC-4941-8FB5-7F08621117A0}" destId="{45117CAF-E978-E64F-A968-3B76D7C8C274}" srcOrd="4" destOrd="0" presId="urn:microsoft.com/office/officeart/2005/8/layout/vList2"/>
    <dgm:cxn modelId="{9689C32D-88B3-7446-8773-61C34192E516}" type="presParOf" srcId="{59238547-3CFC-4941-8FB5-7F08621117A0}" destId="{EDD05AF0-50CF-0749-9306-4DE3CB820C82}" srcOrd="5" destOrd="0" presId="urn:microsoft.com/office/officeart/2005/8/layout/vList2"/>
    <dgm:cxn modelId="{0E85C4BA-4235-514F-8A5A-3F6F21588128}" type="presParOf" srcId="{59238547-3CFC-4941-8FB5-7F08621117A0}" destId="{8D444761-897A-D345-A888-F79F4828BD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2C787-4057-4100-BB4F-740083DBFF9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B3DC2C-8964-4D2E-8F31-3DB7AA55DCE5}">
      <dgm:prSet/>
      <dgm:spPr/>
      <dgm:t>
        <a:bodyPr/>
        <a:lstStyle/>
        <a:p>
          <a:pPr>
            <a:defRPr cap="all"/>
          </a:pPr>
          <a:r>
            <a:rPr lang="fr-FR" b="1" spc="300" dirty="0">
              <a:latin typeface="Ink Free" panose="03080402000500000000" pitchFamily="66" charset="0"/>
            </a:rPr>
            <a:t>Peindre</a:t>
          </a:r>
          <a:endParaRPr lang="el-GR" b="1" spc="300" dirty="0">
            <a:latin typeface="Ink Free" panose="03080402000500000000" pitchFamily="66" charset="0"/>
          </a:endParaRPr>
        </a:p>
        <a:p>
          <a:pPr>
            <a:defRPr cap="all"/>
          </a:pPr>
          <a:r>
            <a:rPr lang="el-GR" spc="300" dirty="0"/>
            <a:t>(ζωγραφίζει)</a:t>
          </a:r>
          <a:r>
            <a:rPr lang="fr-FR" spc="300" dirty="0"/>
            <a:t> : </a:t>
          </a:r>
        </a:p>
        <a:p>
          <a:pPr>
            <a:defRPr cap="all"/>
          </a:pPr>
          <a:r>
            <a:rPr lang="fr-FR" spc="300" dirty="0"/>
            <a:t>en </a:t>
          </a:r>
          <a:r>
            <a:rPr lang="fr-FR" b="1" spc="300" dirty="0"/>
            <a:t>plein air</a:t>
          </a:r>
          <a:r>
            <a:rPr lang="fr-FR" spc="300" dirty="0"/>
            <a:t>,</a:t>
          </a:r>
        </a:p>
        <a:p>
          <a:pPr>
            <a:defRPr cap="all"/>
          </a:pPr>
          <a:r>
            <a:rPr lang="fr-FR" b="1" spc="300" dirty="0"/>
            <a:t>vite</a:t>
          </a:r>
          <a:endParaRPr lang="en-US" b="1" spc="300" dirty="0"/>
        </a:p>
      </dgm:t>
    </dgm:pt>
    <dgm:pt modelId="{F4A65DD9-A63A-49C5-B1F6-A17AD0D80429}" type="parTrans" cxnId="{B88482C1-1DE1-4DEE-A0E5-8990E262DD6D}">
      <dgm:prSet/>
      <dgm:spPr/>
      <dgm:t>
        <a:bodyPr/>
        <a:lstStyle/>
        <a:p>
          <a:endParaRPr lang="en-US"/>
        </a:p>
      </dgm:t>
    </dgm:pt>
    <dgm:pt modelId="{A2AF1698-8215-41FD-A8ED-21BFEDB6E192}" type="sibTrans" cxnId="{B88482C1-1DE1-4DEE-A0E5-8990E262DD6D}">
      <dgm:prSet/>
      <dgm:spPr/>
      <dgm:t>
        <a:bodyPr/>
        <a:lstStyle/>
        <a:p>
          <a:endParaRPr lang="en-US"/>
        </a:p>
      </dgm:t>
    </dgm:pt>
    <dgm:pt modelId="{2215F6E0-3E0A-46A4-BDF7-99C5D07C2ECA}">
      <dgm:prSet/>
      <dgm:spPr/>
      <dgm:t>
        <a:bodyPr/>
        <a:lstStyle/>
        <a:p>
          <a:pPr>
            <a:defRPr cap="all"/>
          </a:pPr>
          <a:r>
            <a:rPr lang="fr-FR" b="1" spc="300" dirty="0">
              <a:latin typeface="Ink Free" panose="03080402000500000000" pitchFamily="66" charset="0"/>
            </a:rPr>
            <a:t>Employer</a:t>
          </a:r>
          <a:r>
            <a:rPr lang="el-GR" spc="300" dirty="0"/>
            <a:t> (ΧΡΗΣΙΜΟΠΟΙΕΙ)</a:t>
          </a:r>
          <a:r>
            <a:rPr lang="fr-FR" spc="300" dirty="0"/>
            <a:t> :</a:t>
          </a:r>
        </a:p>
        <a:p>
          <a:pPr>
            <a:defRPr cap="all"/>
          </a:pPr>
          <a:r>
            <a:rPr lang="fr-FR" spc="300" dirty="0"/>
            <a:t> </a:t>
          </a:r>
          <a:r>
            <a:rPr lang="fr-FR" b="1" spc="300" dirty="0"/>
            <a:t>couleurs</a:t>
          </a:r>
          <a:r>
            <a:rPr lang="el-GR" spc="300" dirty="0"/>
            <a:t>-</a:t>
          </a:r>
          <a:endParaRPr lang="fr-FR" spc="300" dirty="0"/>
        </a:p>
        <a:p>
          <a:pPr>
            <a:defRPr cap="all"/>
          </a:pPr>
          <a:r>
            <a:rPr lang="fr-FR" spc="300" dirty="0"/>
            <a:t> </a:t>
          </a:r>
          <a:r>
            <a:rPr lang="fr-FR" b="1" spc="300" dirty="0"/>
            <a:t>claires</a:t>
          </a:r>
          <a:r>
            <a:rPr lang="fr-FR" spc="300" dirty="0"/>
            <a:t>,</a:t>
          </a:r>
        </a:p>
        <a:p>
          <a:pPr>
            <a:defRPr cap="all"/>
          </a:pPr>
          <a:r>
            <a:rPr lang="fr-FR" spc="300" dirty="0"/>
            <a:t> lumineuses</a:t>
          </a:r>
          <a:endParaRPr lang="en-US" spc="300" dirty="0"/>
        </a:p>
      </dgm:t>
    </dgm:pt>
    <dgm:pt modelId="{A8DBFEAE-7E76-4856-9E58-0FFD8E4D8E9E}" type="parTrans" cxnId="{DF73040E-CEC3-4787-92BA-F764CC2EDBD2}">
      <dgm:prSet/>
      <dgm:spPr/>
      <dgm:t>
        <a:bodyPr/>
        <a:lstStyle/>
        <a:p>
          <a:endParaRPr lang="en-US"/>
        </a:p>
      </dgm:t>
    </dgm:pt>
    <dgm:pt modelId="{216D4E84-8804-4182-B51E-500A645A2A27}" type="sibTrans" cxnId="{DF73040E-CEC3-4787-92BA-F764CC2EDBD2}">
      <dgm:prSet/>
      <dgm:spPr/>
      <dgm:t>
        <a:bodyPr/>
        <a:lstStyle/>
        <a:p>
          <a:endParaRPr lang="en-US"/>
        </a:p>
      </dgm:t>
    </dgm:pt>
    <dgm:pt modelId="{2A41195D-D6E4-4D0E-8724-A32339077A9E}">
      <dgm:prSet/>
      <dgm:spPr/>
      <dgm:t>
        <a:bodyPr/>
        <a:lstStyle/>
        <a:p>
          <a:pPr>
            <a:defRPr cap="all"/>
          </a:pPr>
          <a:r>
            <a:rPr lang="fr-FR" b="1" spc="300" dirty="0">
              <a:latin typeface="Ink Free" panose="03080402000500000000" pitchFamily="66" charset="0"/>
            </a:rPr>
            <a:t>Aimer </a:t>
          </a:r>
          <a:endParaRPr lang="el-GR" b="1" spc="300" dirty="0">
            <a:latin typeface="Ink Free" panose="03080402000500000000" pitchFamily="66" charset="0"/>
          </a:endParaRPr>
        </a:p>
        <a:p>
          <a:pPr>
            <a:defRPr cap="all"/>
          </a:pPr>
          <a:r>
            <a:rPr lang="el-GR" spc="300" dirty="0"/>
            <a:t>(ΑΓΑΠΑΕΙ)</a:t>
          </a:r>
          <a:r>
            <a:rPr lang="fr-FR" spc="300" dirty="0"/>
            <a:t>: </a:t>
          </a:r>
          <a:r>
            <a:rPr lang="fr-FR" b="1" spc="300" dirty="0"/>
            <a:t>l’eau,</a:t>
          </a:r>
          <a:r>
            <a:rPr lang="en-US" b="1" spc="300" dirty="0"/>
            <a:t> </a:t>
          </a:r>
          <a:endParaRPr lang="el-GR" b="1" spc="300" dirty="0"/>
        </a:p>
        <a:p>
          <a:pPr>
            <a:defRPr cap="all"/>
          </a:pPr>
          <a:r>
            <a:rPr lang="fr-FR" b="1" spc="300" dirty="0"/>
            <a:t>la lumière,</a:t>
          </a:r>
          <a:r>
            <a:rPr lang="en-US" b="1" spc="300" dirty="0"/>
            <a:t> </a:t>
          </a:r>
          <a:endParaRPr lang="el-GR" b="1" spc="300" dirty="0"/>
        </a:p>
        <a:p>
          <a:pPr>
            <a:defRPr cap="all"/>
          </a:pPr>
          <a:r>
            <a:rPr lang="fr-FR" b="1" spc="300" dirty="0"/>
            <a:t>le ciel</a:t>
          </a:r>
          <a:r>
            <a:rPr lang="en-US" b="1" spc="300" dirty="0"/>
            <a:t> </a:t>
          </a:r>
        </a:p>
      </dgm:t>
    </dgm:pt>
    <dgm:pt modelId="{BA63D6C2-06FA-45AC-A45B-574222D29840}" type="parTrans" cxnId="{BA287C1B-F9DE-4091-BE4C-CB26A596BA84}">
      <dgm:prSet/>
      <dgm:spPr/>
      <dgm:t>
        <a:bodyPr/>
        <a:lstStyle/>
        <a:p>
          <a:endParaRPr lang="en-US"/>
        </a:p>
      </dgm:t>
    </dgm:pt>
    <dgm:pt modelId="{68E5397C-5849-4F0F-99D8-FB83967D4EC8}" type="sibTrans" cxnId="{BA287C1B-F9DE-4091-BE4C-CB26A596BA84}">
      <dgm:prSet/>
      <dgm:spPr/>
      <dgm:t>
        <a:bodyPr/>
        <a:lstStyle/>
        <a:p>
          <a:endParaRPr lang="en-US"/>
        </a:p>
      </dgm:t>
    </dgm:pt>
    <dgm:pt modelId="{A1BCC12F-BA4F-4027-A32F-C5D9C4590AC0}">
      <dgm:prSet/>
      <dgm:spPr/>
      <dgm:t>
        <a:bodyPr/>
        <a:lstStyle/>
        <a:p>
          <a:pPr>
            <a:defRPr cap="all"/>
          </a:pPr>
          <a:r>
            <a:rPr lang="fr-FR" b="1" spc="300" dirty="0">
              <a:latin typeface="Ink Free" panose="03080402000500000000" pitchFamily="66" charset="0"/>
            </a:rPr>
            <a:t>S’intéresser</a:t>
          </a:r>
          <a:r>
            <a:rPr lang="fr-FR" spc="300" dirty="0"/>
            <a:t> </a:t>
          </a:r>
        </a:p>
        <a:p>
          <a:pPr>
            <a:defRPr cap="all"/>
          </a:pPr>
          <a:r>
            <a:rPr lang="el-GR" spc="300" dirty="0"/>
            <a:t>(ΕΝΔΙΑΦΕΡΕΤΑΙ)</a:t>
          </a:r>
          <a:r>
            <a:rPr lang="fr-FR" spc="300" dirty="0"/>
            <a:t> : </a:t>
          </a:r>
          <a:r>
            <a:rPr lang="fr-FR" b="1" spc="300" dirty="0"/>
            <a:t>paysages, sentiments</a:t>
          </a:r>
          <a:endParaRPr lang="en-US" b="1" spc="300" dirty="0"/>
        </a:p>
      </dgm:t>
    </dgm:pt>
    <dgm:pt modelId="{C77186DE-89D7-4056-A8B2-D47A1F34505A}" type="parTrans" cxnId="{B2DADE1F-6E92-4E57-A617-A18208382E6D}">
      <dgm:prSet/>
      <dgm:spPr/>
      <dgm:t>
        <a:bodyPr/>
        <a:lstStyle/>
        <a:p>
          <a:endParaRPr lang="en-US"/>
        </a:p>
      </dgm:t>
    </dgm:pt>
    <dgm:pt modelId="{2BDC8A97-0A9A-4ED6-BD1E-32741FA87CA0}" type="sibTrans" cxnId="{B2DADE1F-6E92-4E57-A617-A18208382E6D}">
      <dgm:prSet/>
      <dgm:spPr/>
      <dgm:t>
        <a:bodyPr/>
        <a:lstStyle/>
        <a:p>
          <a:endParaRPr lang="en-US"/>
        </a:p>
      </dgm:t>
    </dgm:pt>
    <dgm:pt modelId="{6BCAF4F5-F69E-4625-8E84-8CFB34D6E677}">
      <dgm:prSet/>
      <dgm:spPr/>
      <dgm:t>
        <a:bodyPr/>
        <a:lstStyle/>
        <a:p>
          <a:pPr>
            <a:defRPr cap="all"/>
          </a:pPr>
          <a:r>
            <a:rPr lang="fr-FR" b="1" spc="300" dirty="0">
              <a:latin typeface="Ink Free" panose="03080402000500000000" pitchFamily="66" charset="0"/>
            </a:rPr>
            <a:t>Appliquer</a:t>
          </a:r>
          <a:r>
            <a:rPr lang="el-GR" spc="300" dirty="0"/>
            <a:t> (ΕΦΑΡΜΟΖΕΙ)</a:t>
          </a:r>
          <a:r>
            <a:rPr lang="fr-FR" spc="300" dirty="0"/>
            <a:t> : peinture </a:t>
          </a:r>
          <a:r>
            <a:rPr lang="fr-FR" b="1" spc="300" dirty="0"/>
            <a:t>à l’huile</a:t>
          </a:r>
          <a:r>
            <a:rPr lang="el-GR" spc="300" dirty="0"/>
            <a:t>(ΛΑΔΟΜΠΟΓΙΑ)</a:t>
          </a:r>
          <a:r>
            <a:rPr lang="fr-FR" spc="300" dirty="0"/>
            <a:t> </a:t>
          </a:r>
          <a:r>
            <a:rPr lang="en-US" spc="300" dirty="0"/>
            <a:t> </a:t>
          </a:r>
        </a:p>
      </dgm:t>
    </dgm:pt>
    <dgm:pt modelId="{06DB10C2-26D7-4E5C-ACA6-F94E4959ABB5}" type="parTrans" cxnId="{931FDF5B-3967-4E97-869E-3E64CC59EE72}">
      <dgm:prSet/>
      <dgm:spPr/>
      <dgm:t>
        <a:bodyPr/>
        <a:lstStyle/>
        <a:p>
          <a:endParaRPr lang="en-US"/>
        </a:p>
      </dgm:t>
    </dgm:pt>
    <dgm:pt modelId="{46C3D0A4-D8E5-4356-A39A-B9D87CE54D11}" type="sibTrans" cxnId="{931FDF5B-3967-4E97-869E-3E64CC59EE72}">
      <dgm:prSet/>
      <dgm:spPr/>
      <dgm:t>
        <a:bodyPr/>
        <a:lstStyle/>
        <a:p>
          <a:endParaRPr lang="en-US"/>
        </a:p>
      </dgm:t>
    </dgm:pt>
    <dgm:pt modelId="{6F73325D-F7C1-2940-A7FB-E9DBF1A1CC6D}" type="pres">
      <dgm:prSet presAssocID="{F072C787-4057-4100-BB4F-740083DBFF97}" presName="Name0" presStyleCnt="0">
        <dgm:presLayoutVars>
          <dgm:dir/>
          <dgm:resizeHandles val="exact"/>
        </dgm:presLayoutVars>
      </dgm:prSet>
      <dgm:spPr/>
    </dgm:pt>
    <dgm:pt modelId="{80F3A501-0547-1B42-A932-C0BE37BC11D4}" type="pres">
      <dgm:prSet presAssocID="{80B3DC2C-8964-4D2E-8F31-3DB7AA55DCE5}" presName="node" presStyleLbl="node1" presStyleIdx="0" presStyleCnt="5">
        <dgm:presLayoutVars>
          <dgm:bulletEnabled val="1"/>
        </dgm:presLayoutVars>
      </dgm:prSet>
      <dgm:spPr/>
    </dgm:pt>
    <dgm:pt modelId="{7CD9F87B-C98B-DF4D-8A7F-B5FC43FAA5DB}" type="pres">
      <dgm:prSet presAssocID="{A2AF1698-8215-41FD-A8ED-21BFEDB6E192}" presName="sibTrans" presStyleLbl="sibTrans1D1" presStyleIdx="0" presStyleCnt="4"/>
      <dgm:spPr/>
    </dgm:pt>
    <dgm:pt modelId="{E2F1ACA3-13E8-BB47-A553-DB94391A0151}" type="pres">
      <dgm:prSet presAssocID="{A2AF1698-8215-41FD-A8ED-21BFEDB6E192}" presName="connectorText" presStyleLbl="sibTrans1D1" presStyleIdx="0" presStyleCnt="4"/>
      <dgm:spPr/>
    </dgm:pt>
    <dgm:pt modelId="{8FB544E7-51C8-2E4F-80B2-9FF2096A2CDC}" type="pres">
      <dgm:prSet presAssocID="{2215F6E0-3E0A-46A4-BDF7-99C5D07C2ECA}" presName="node" presStyleLbl="node1" presStyleIdx="1" presStyleCnt="5">
        <dgm:presLayoutVars>
          <dgm:bulletEnabled val="1"/>
        </dgm:presLayoutVars>
      </dgm:prSet>
      <dgm:spPr/>
    </dgm:pt>
    <dgm:pt modelId="{D22FF51A-F7E3-854F-BC85-2FA823528B59}" type="pres">
      <dgm:prSet presAssocID="{216D4E84-8804-4182-B51E-500A645A2A27}" presName="sibTrans" presStyleLbl="sibTrans1D1" presStyleIdx="1" presStyleCnt="4"/>
      <dgm:spPr/>
    </dgm:pt>
    <dgm:pt modelId="{C6D5BB9B-EF14-2B4A-B942-B093A1089FE9}" type="pres">
      <dgm:prSet presAssocID="{216D4E84-8804-4182-B51E-500A645A2A27}" presName="connectorText" presStyleLbl="sibTrans1D1" presStyleIdx="1" presStyleCnt="4"/>
      <dgm:spPr/>
    </dgm:pt>
    <dgm:pt modelId="{8978A057-0E01-DE46-A4E4-F56A1AB2EB0B}" type="pres">
      <dgm:prSet presAssocID="{2A41195D-D6E4-4D0E-8724-A32339077A9E}" presName="node" presStyleLbl="node1" presStyleIdx="2" presStyleCnt="5">
        <dgm:presLayoutVars>
          <dgm:bulletEnabled val="1"/>
        </dgm:presLayoutVars>
      </dgm:prSet>
      <dgm:spPr/>
    </dgm:pt>
    <dgm:pt modelId="{974C52A7-F525-FB40-9D6A-C893E0D41DF3}" type="pres">
      <dgm:prSet presAssocID="{68E5397C-5849-4F0F-99D8-FB83967D4EC8}" presName="sibTrans" presStyleLbl="sibTrans1D1" presStyleIdx="2" presStyleCnt="4"/>
      <dgm:spPr/>
    </dgm:pt>
    <dgm:pt modelId="{61A79198-5D7D-B448-A16A-E7C0E6D3BE6A}" type="pres">
      <dgm:prSet presAssocID="{68E5397C-5849-4F0F-99D8-FB83967D4EC8}" presName="connectorText" presStyleLbl="sibTrans1D1" presStyleIdx="2" presStyleCnt="4"/>
      <dgm:spPr/>
    </dgm:pt>
    <dgm:pt modelId="{FA418003-4EAC-F542-8C6A-E3BF0A8A438E}" type="pres">
      <dgm:prSet presAssocID="{A1BCC12F-BA4F-4027-A32F-C5D9C4590AC0}" presName="node" presStyleLbl="node1" presStyleIdx="3" presStyleCnt="5" custLinFactNeighborX="1370" custLinFactNeighborY="-761">
        <dgm:presLayoutVars>
          <dgm:bulletEnabled val="1"/>
        </dgm:presLayoutVars>
      </dgm:prSet>
      <dgm:spPr/>
    </dgm:pt>
    <dgm:pt modelId="{B1F5F5E0-616B-674D-93CD-7808D16DB3EB}" type="pres">
      <dgm:prSet presAssocID="{2BDC8A97-0A9A-4ED6-BD1E-32741FA87CA0}" presName="sibTrans" presStyleLbl="sibTrans1D1" presStyleIdx="3" presStyleCnt="4"/>
      <dgm:spPr/>
    </dgm:pt>
    <dgm:pt modelId="{03EF442B-2864-884C-AED4-88B0EA1DDB4D}" type="pres">
      <dgm:prSet presAssocID="{2BDC8A97-0A9A-4ED6-BD1E-32741FA87CA0}" presName="connectorText" presStyleLbl="sibTrans1D1" presStyleIdx="3" presStyleCnt="4"/>
      <dgm:spPr/>
    </dgm:pt>
    <dgm:pt modelId="{2A0C2068-2126-B040-BC03-2D0CF7B5FA88}" type="pres">
      <dgm:prSet presAssocID="{6BCAF4F5-F69E-4625-8E84-8CFB34D6E677}" presName="node" presStyleLbl="node1" presStyleIdx="4" presStyleCnt="5" custScaleX="109152">
        <dgm:presLayoutVars>
          <dgm:bulletEnabled val="1"/>
        </dgm:presLayoutVars>
      </dgm:prSet>
      <dgm:spPr/>
    </dgm:pt>
  </dgm:ptLst>
  <dgm:cxnLst>
    <dgm:cxn modelId="{DF73040E-CEC3-4787-92BA-F764CC2EDBD2}" srcId="{F072C787-4057-4100-BB4F-740083DBFF97}" destId="{2215F6E0-3E0A-46A4-BDF7-99C5D07C2ECA}" srcOrd="1" destOrd="0" parTransId="{A8DBFEAE-7E76-4856-9E58-0FFD8E4D8E9E}" sibTransId="{216D4E84-8804-4182-B51E-500A645A2A27}"/>
    <dgm:cxn modelId="{687E0E10-6FA5-4940-917A-DC6CFC5AA8E1}" type="presOf" srcId="{216D4E84-8804-4182-B51E-500A645A2A27}" destId="{D22FF51A-F7E3-854F-BC85-2FA823528B59}" srcOrd="0" destOrd="0" presId="urn:microsoft.com/office/officeart/2016/7/layout/RepeatingBendingProcessNew"/>
    <dgm:cxn modelId="{BA287C1B-F9DE-4091-BE4C-CB26A596BA84}" srcId="{F072C787-4057-4100-BB4F-740083DBFF97}" destId="{2A41195D-D6E4-4D0E-8724-A32339077A9E}" srcOrd="2" destOrd="0" parTransId="{BA63D6C2-06FA-45AC-A45B-574222D29840}" sibTransId="{68E5397C-5849-4F0F-99D8-FB83967D4EC8}"/>
    <dgm:cxn modelId="{B2DADE1F-6E92-4E57-A617-A18208382E6D}" srcId="{F072C787-4057-4100-BB4F-740083DBFF97}" destId="{A1BCC12F-BA4F-4027-A32F-C5D9C4590AC0}" srcOrd="3" destOrd="0" parTransId="{C77186DE-89D7-4056-A8B2-D47A1F34505A}" sibTransId="{2BDC8A97-0A9A-4ED6-BD1E-32741FA87CA0}"/>
    <dgm:cxn modelId="{2ADA4526-4846-EE41-B562-D02958FF8DE8}" type="presOf" srcId="{2215F6E0-3E0A-46A4-BDF7-99C5D07C2ECA}" destId="{8FB544E7-51C8-2E4F-80B2-9FF2096A2CDC}" srcOrd="0" destOrd="0" presId="urn:microsoft.com/office/officeart/2016/7/layout/RepeatingBendingProcessNew"/>
    <dgm:cxn modelId="{F6E69650-42BA-2A48-B3F4-83F9E7C424D4}" type="presOf" srcId="{80B3DC2C-8964-4D2E-8F31-3DB7AA55DCE5}" destId="{80F3A501-0547-1B42-A932-C0BE37BC11D4}" srcOrd="0" destOrd="0" presId="urn:microsoft.com/office/officeart/2016/7/layout/RepeatingBendingProcessNew"/>
    <dgm:cxn modelId="{6FA9EA51-84A8-D445-B0EC-C0E40A699F88}" type="presOf" srcId="{68E5397C-5849-4F0F-99D8-FB83967D4EC8}" destId="{61A79198-5D7D-B448-A16A-E7C0E6D3BE6A}" srcOrd="1" destOrd="0" presId="urn:microsoft.com/office/officeart/2016/7/layout/RepeatingBendingProcessNew"/>
    <dgm:cxn modelId="{018B5758-7057-0844-8D28-72E4E07D8D89}" type="presOf" srcId="{2A41195D-D6E4-4D0E-8724-A32339077A9E}" destId="{8978A057-0E01-DE46-A4E4-F56A1AB2EB0B}" srcOrd="0" destOrd="0" presId="urn:microsoft.com/office/officeart/2016/7/layout/RepeatingBendingProcessNew"/>
    <dgm:cxn modelId="{931FDF5B-3967-4E97-869E-3E64CC59EE72}" srcId="{F072C787-4057-4100-BB4F-740083DBFF97}" destId="{6BCAF4F5-F69E-4625-8E84-8CFB34D6E677}" srcOrd="4" destOrd="0" parTransId="{06DB10C2-26D7-4E5C-ACA6-F94E4959ABB5}" sibTransId="{46C3D0A4-D8E5-4356-A39A-B9D87CE54D11}"/>
    <dgm:cxn modelId="{7A974571-C8C7-4546-B31B-6B0D450A04F9}" type="presOf" srcId="{F072C787-4057-4100-BB4F-740083DBFF97}" destId="{6F73325D-F7C1-2940-A7FB-E9DBF1A1CC6D}" srcOrd="0" destOrd="0" presId="urn:microsoft.com/office/officeart/2016/7/layout/RepeatingBendingProcessNew"/>
    <dgm:cxn modelId="{3A192084-79AE-C64A-8C8C-18A63BAC0CBA}" type="presOf" srcId="{2BDC8A97-0A9A-4ED6-BD1E-32741FA87CA0}" destId="{03EF442B-2864-884C-AED4-88B0EA1DDB4D}" srcOrd="1" destOrd="0" presId="urn:microsoft.com/office/officeart/2016/7/layout/RepeatingBendingProcessNew"/>
    <dgm:cxn modelId="{034E0E8A-1900-114A-A554-ECD8393D701E}" type="presOf" srcId="{A2AF1698-8215-41FD-A8ED-21BFEDB6E192}" destId="{7CD9F87B-C98B-DF4D-8A7F-B5FC43FAA5DB}" srcOrd="0" destOrd="0" presId="urn:microsoft.com/office/officeart/2016/7/layout/RepeatingBendingProcessNew"/>
    <dgm:cxn modelId="{DA54E297-5027-F745-A80A-BE993BB7487B}" type="presOf" srcId="{2BDC8A97-0A9A-4ED6-BD1E-32741FA87CA0}" destId="{B1F5F5E0-616B-674D-93CD-7808D16DB3EB}" srcOrd="0" destOrd="0" presId="urn:microsoft.com/office/officeart/2016/7/layout/RepeatingBendingProcessNew"/>
    <dgm:cxn modelId="{7D69C39F-B35F-9247-AB28-46CCA8EE6ADE}" type="presOf" srcId="{216D4E84-8804-4182-B51E-500A645A2A27}" destId="{C6D5BB9B-EF14-2B4A-B942-B093A1089FE9}" srcOrd="1" destOrd="0" presId="urn:microsoft.com/office/officeart/2016/7/layout/RepeatingBendingProcessNew"/>
    <dgm:cxn modelId="{BA3C03B7-F127-1A40-86BA-5187C48E1C75}" type="presOf" srcId="{A2AF1698-8215-41FD-A8ED-21BFEDB6E192}" destId="{E2F1ACA3-13E8-BB47-A553-DB94391A0151}" srcOrd="1" destOrd="0" presId="urn:microsoft.com/office/officeart/2016/7/layout/RepeatingBendingProcessNew"/>
    <dgm:cxn modelId="{B88482C1-1DE1-4DEE-A0E5-8990E262DD6D}" srcId="{F072C787-4057-4100-BB4F-740083DBFF97}" destId="{80B3DC2C-8964-4D2E-8F31-3DB7AA55DCE5}" srcOrd="0" destOrd="0" parTransId="{F4A65DD9-A63A-49C5-B1F6-A17AD0D80429}" sibTransId="{A2AF1698-8215-41FD-A8ED-21BFEDB6E192}"/>
    <dgm:cxn modelId="{589E80DB-C15A-C44D-B45E-2DCDA1EE3219}" type="presOf" srcId="{68E5397C-5849-4F0F-99D8-FB83967D4EC8}" destId="{974C52A7-F525-FB40-9D6A-C893E0D41DF3}" srcOrd="0" destOrd="0" presId="urn:microsoft.com/office/officeart/2016/7/layout/RepeatingBendingProcessNew"/>
    <dgm:cxn modelId="{E34FB3EA-242E-2F4A-9072-2CF00AE3E4DA}" type="presOf" srcId="{A1BCC12F-BA4F-4027-A32F-C5D9C4590AC0}" destId="{FA418003-4EAC-F542-8C6A-E3BF0A8A438E}" srcOrd="0" destOrd="0" presId="urn:microsoft.com/office/officeart/2016/7/layout/RepeatingBendingProcessNew"/>
    <dgm:cxn modelId="{FA6DD1FB-E202-7047-BB6A-68CF3F45BD94}" type="presOf" srcId="{6BCAF4F5-F69E-4625-8E84-8CFB34D6E677}" destId="{2A0C2068-2126-B040-BC03-2D0CF7B5FA88}" srcOrd="0" destOrd="0" presId="urn:microsoft.com/office/officeart/2016/7/layout/RepeatingBendingProcessNew"/>
    <dgm:cxn modelId="{BDFACE0F-3D4C-7648-8E49-740535C43E66}" type="presParOf" srcId="{6F73325D-F7C1-2940-A7FB-E9DBF1A1CC6D}" destId="{80F3A501-0547-1B42-A932-C0BE37BC11D4}" srcOrd="0" destOrd="0" presId="urn:microsoft.com/office/officeart/2016/7/layout/RepeatingBendingProcessNew"/>
    <dgm:cxn modelId="{FD57FBB1-336E-0A44-AC20-9A3D6005A840}" type="presParOf" srcId="{6F73325D-F7C1-2940-A7FB-E9DBF1A1CC6D}" destId="{7CD9F87B-C98B-DF4D-8A7F-B5FC43FAA5DB}" srcOrd="1" destOrd="0" presId="urn:microsoft.com/office/officeart/2016/7/layout/RepeatingBendingProcessNew"/>
    <dgm:cxn modelId="{51F0DCFF-0B4F-E94D-A536-860AB841CD25}" type="presParOf" srcId="{7CD9F87B-C98B-DF4D-8A7F-B5FC43FAA5DB}" destId="{E2F1ACA3-13E8-BB47-A553-DB94391A0151}" srcOrd="0" destOrd="0" presId="urn:microsoft.com/office/officeart/2016/7/layout/RepeatingBendingProcessNew"/>
    <dgm:cxn modelId="{B1009040-CB7C-2C46-87D5-03E1E601CFC4}" type="presParOf" srcId="{6F73325D-F7C1-2940-A7FB-E9DBF1A1CC6D}" destId="{8FB544E7-51C8-2E4F-80B2-9FF2096A2CDC}" srcOrd="2" destOrd="0" presId="urn:microsoft.com/office/officeart/2016/7/layout/RepeatingBendingProcessNew"/>
    <dgm:cxn modelId="{32C90D9A-17C8-4646-8589-53A6A3B66C41}" type="presParOf" srcId="{6F73325D-F7C1-2940-A7FB-E9DBF1A1CC6D}" destId="{D22FF51A-F7E3-854F-BC85-2FA823528B59}" srcOrd="3" destOrd="0" presId="urn:microsoft.com/office/officeart/2016/7/layout/RepeatingBendingProcessNew"/>
    <dgm:cxn modelId="{F4A655A7-51A3-7E40-BBE0-0B5411E5FEF7}" type="presParOf" srcId="{D22FF51A-F7E3-854F-BC85-2FA823528B59}" destId="{C6D5BB9B-EF14-2B4A-B942-B093A1089FE9}" srcOrd="0" destOrd="0" presId="urn:microsoft.com/office/officeart/2016/7/layout/RepeatingBendingProcessNew"/>
    <dgm:cxn modelId="{352980E8-8C6C-3D42-A0C0-ABE72D232FF3}" type="presParOf" srcId="{6F73325D-F7C1-2940-A7FB-E9DBF1A1CC6D}" destId="{8978A057-0E01-DE46-A4E4-F56A1AB2EB0B}" srcOrd="4" destOrd="0" presId="urn:microsoft.com/office/officeart/2016/7/layout/RepeatingBendingProcessNew"/>
    <dgm:cxn modelId="{2A247D6A-85B0-7A40-B0EC-9B377A1AB829}" type="presParOf" srcId="{6F73325D-F7C1-2940-A7FB-E9DBF1A1CC6D}" destId="{974C52A7-F525-FB40-9D6A-C893E0D41DF3}" srcOrd="5" destOrd="0" presId="urn:microsoft.com/office/officeart/2016/7/layout/RepeatingBendingProcessNew"/>
    <dgm:cxn modelId="{55A307DF-CFFB-F94F-BFD2-A6B08FADC757}" type="presParOf" srcId="{974C52A7-F525-FB40-9D6A-C893E0D41DF3}" destId="{61A79198-5D7D-B448-A16A-E7C0E6D3BE6A}" srcOrd="0" destOrd="0" presId="urn:microsoft.com/office/officeart/2016/7/layout/RepeatingBendingProcessNew"/>
    <dgm:cxn modelId="{AAE8FD84-444A-844B-B781-FAEE74F861C1}" type="presParOf" srcId="{6F73325D-F7C1-2940-A7FB-E9DBF1A1CC6D}" destId="{FA418003-4EAC-F542-8C6A-E3BF0A8A438E}" srcOrd="6" destOrd="0" presId="urn:microsoft.com/office/officeart/2016/7/layout/RepeatingBendingProcessNew"/>
    <dgm:cxn modelId="{7611BB40-4EE4-BB4F-8AB1-4C4673B3CD33}" type="presParOf" srcId="{6F73325D-F7C1-2940-A7FB-E9DBF1A1CC6D}" destId="{B1F5F5E0-616B-674D-93CD-7808D16DB3EB}" srcOrd="7" destOrd="0" presId="urn:microsoft.com/office/officeart/2016/7/layout/RepeatingBendingProcessNew"/>
    <dgm:cxn modelId="{B341D730-AF51-304C-8837-EDDAA1342291}" type="presParOf" srcId="{B1F5F5E0-616B-674D-93CD-7808D16DB3EB}" destId="{03EF442B-2864-884C-AED4-88B0EA1DDB4D}" srcOrd="0" destOrd="0" presId="urn:microsoft.com/office/officeart/2016/7/layout/RepeatingBendingProcessNew"/>
    <dgm:cxn modelId="{B5A1422B-78D2-C84D-A505-EF4C4E2BA631}" type="presParOf" srcId="{6F73325D-F7C1-2940-A7FB-E9DBF1A1CC6D}" destId="{2A0C2068-2126-B040-BC03-2D0CF7B5FA88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FBC46-660D-48FC-91C2-C8148FA732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416E9-234F-4247-80F3-5D9EEB27A7F8}">
      <dgm:prSet custT="1"/>
      <dgm:spPr/>
      <dgm:t>
        <a:bodyPr/>
        <a:lstStyle/>
        <a:p>
          <a:r>
            <a:rPr lang="fr-FR" sz="3000" noProof="0" dirty="0">
              <a:latin typeface="Chamberi Super Display" panose="02040503080505020303" pitchFamily="18" charset="77"/>
            </a:rPr>
            <a:t>Les coups de </a:t>
          </a:r>
          <a:r>
            <a:rPr lang="fr-FR" sz="3000" b="1" noProof="0" dirty="0">
              <a:latin typeface="Chamberi Super Display" panose="02040503080505020303" pitchFamily="18" charset="77"/>
            </a:rPr>
            <a:t>pinceau audacieux </a:t>
          </a:r>
          <a:r>
            <a:rPr lang="el-GR" sz="2000" noProof="0" dirty="0"/>
            <a:t>(απότομες πινελιές)</a:t>
          </a:r>
          <a:r>
            <a:rPr lang="fr-FR" sz="2000" noProof="0" dirty="0">
              <a:latin typeface="Chamberi Super Display" panose="02040503080505020303" pitchFamily="18" charset="77"/>
            </a:rPr>
            <a:t> </a:t>
          </a:r>
        </a:p>
      </dgm:t>
    </dgm:pt>
    <dgm:pt modelId="{6EE7BF0F-0AB2-4B94-93F8-4E1850A62121}" type="parTrans" cxnId="{700EF410-BBE1-4E9F-89F9-636204E85A9D}">
      <dgm:prSet/>
      <dgm:spPr/>
      <dgm:t>
        <a:bodyPr/>
        <a:lstStyle/>
        <a:p>
          <a:endParaRPr lang="en-US"/>
        </a:p>
      </dgm:t>
    </dgm:pt>
    <dgm:pt modelId="{FC97BC64-A3E3-4F8B-9757-B971A81BA4BE}" type="sibTrans" cxnId="{700EF410-BBE1-4E9F-89F9-636204E85A9D}">
      <dgm:prSet/>
      <dgm:spPr/>
      <dgm:t>
        <a:bodyPr/>
        <a:lstStyle/>
        <a:p>
          <a:endParaRPr lang="en-US"/>
        </a:p>
      </dgm:t>
    </dgm:pt>
    <dgm:pt modelId="{1BE1E89A-E0BA-4A5A-A5B3-5B50DB051575}">
      <dgm:prSet custT="1"/>
      <dgm:spPr/>
      <dgm:t>
        <a:bodyPr/>
        <a:lstStyle/>
        <a:p>
          <a:r>
            <a:rPr lang="fr-FR" sz="3000" dirty="0">
              <a:latin typeface="Chamberi Super Display" panose="02040503080505020303" pitchFamily="18" charset="77"/>
            </a:rPr>
            <a:t>La </a:t>
          </a:r>
          <a:r>
            <a:rPr lang="fr-FR" sz="3000" b="1" dirty="0">
              <a:latin typeface="Chamberi Super Display" panose="02040503080505020303" pitchFamily="18" charset="77"/>
            </a:rPr>
            <a:t>représentation</a:t>
          </a:r>
          <a:r>
            <a:rPr lang="fr-FR" sz="3000" dirty="0">
              <a:latin typeface="Chamberi Super Display" panose="02040503080505020303" pitchFamily="18" charset="77"/>
            </a:rPr>
            <a:t> de la </a:t>
          </a:r>
          <a:r>
            <a:rPr lang="fr-FR" sz="3000" b="1" noProof="0" dirty="0">
              <a:latin typeface="Chamberi Super Display" panose="02040503080505020303" pitchFamily="18" charset="77"/>
            </a:rPr>
            <a:t>lumière</a:t>
          </a:r>
          <a:r>
            <a:rPr lang="fr-FR" sz="3000" dirty="0">
              <a:latin typeface="Chamberi Super Display" panose="02040503080505020303" pitchFamily="18" charset="77"/>
            </a:rPr>
            <a:t> et de la </a:t>
          </a:r>
          <a:r>
            <a:rPr lang="fr-FR" sz="3000" b="1" dirty="0">
              <a:latin typeface="Chamberi Super Display" panose="02040503080505020303" pitchFamily="18" charset="77"/>
            </a:rPr>
            <a:t>forme</a:t>
          </a:r>
          <a:r>
            <a:rPr lang="fr-FR" sz="3000" dirty="0">
              <a:latin typeface="Chamberi Super Display" panose="02040503080505020303" pitchFamily="18" charset="77"/>
            </a:rPr>
            <a:t> </a:t>
          </a:r>
          <a:r>
            <a:rPr lang="el-GR" sz="2000" dirty="0"/>
            <a:t>(η απεικόνιση του φωτός και του σχήματος )</a:t>
          </a:r>
          <a:r>
            <a:rPr lang="fr-FR" sz="2000" dirty="0">
              <a:latin typeface="Chamberi Super Display" panose="02040503080505020303" pitchFamily="18" charset="77"/>
            </a:rPr>
            <a:t> </a:t>
          </a:r>
        </a:p>
      </dgm:t>
    </dgm:pt>
    <dgm:pt modelId="{061597B0-92FB-4651-AD36-40678DF9B799}" type="parTrans" cxnId="{DA35C0FC-DB28-418E-9414-21B18B044130}">
      <dgm:prSet/>
      <dgm:spPr/>
      <dgm:t>
        <a:bodyPr/>
        <a:lstStyle/>
        <a:p>
          <a:endParaRPr lang="en-US"/>
        </a:p>
      </dgm:t>
    </dgm:pt>
    <dgm:pt modelId="{7AC47929-E3BC-403C-BA51-EA66D2B0DDFA}" type="sibTrans" cxnId="{DA35C0FC-DB28-418E-9414-21B18B044130}">
      <dgm:prSet/>
      <dgm:spPr/>
      <dgm:t>
        <a:bodyPr/>
        <a:lstStyle/>
        <a:p>
          <a:endParaRPr lang="en-US"/>
        </a:p>
      </dgm:t>
    </dgm:pt>
    <dgm:pt modelId="{F5AFB069-8B4A-6049-A915-6C7A315CE3B1}" type="pres">
      <dgm:prSet presAssocID="{936FBC46-660D-48FC-91C2-C8148FA732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6931A4-4771-7949-97AA-8DFD92B9D18D}" type="pres">
      <dgm:prSet presAssocID="{98C416E9-234F-4247-80F3-5D9EEB27A7F8}" presName="hierRoot1" presStyleCnt="0"/>
      <dgm:spPr/>
    </dgm:pt>
    <dgm:pt modelId="{5915F9FE-479A-DB46-AD64-774B7CFDEFDC}" type="pres">
      <dgm:prSet presAssocID="{98C416E9-234F-4247-80F3-5D9EEB27A7F8}" presName="composite" presStyleCnt="0"/>
      <dgm:spPr/>
    </dgm:pt>
    <dgm:pt modelId="{3029EF49-C20F-5042-968C-785DC8732CAC}" type="pres">
      <dgm:prSet presAssocID="{98C416E9-234F-4247-80F3-5D9EEB27A7F8}" presName="background" presStyleLbl="node0" presStyleIdx="0" presStyleCnt="2"/>
      <dgm:spPr/>
    </dgm:pt>
    <dgm:pt modelId="{D25EED5A-BDF0-FF40-933C-56C658E0F5C9}" type="pres">
      <dgm:prSet presAssocID="{98C416E9-234F-4247-80F3-5D9EEB27A7F8}" presName="text" presStyleLbl="fgAcc0" presStyleIdx="0" presStyleCnt="2" custLinFactNeighborX="-1989" custLinFactNeighborY="-2610">
        <dgm:presLayoutVars>
          <dgm:chPref val="3"/>
        </dgm:presLayoutVars>
      </dgm:prSet>
      <dgm:spPr/>
    </dgm:pt>
    <dgm:pt modelId="{9D295499-1AD8-294B-866B-E7E7061BF105}" type="pres">
      <dgm:prSet presAssocID="{98C416E9-234F-4247-80F3-5D9EEB27A7F8}" presName="hierChild2" presStyleCnt="0"/>
      <dgm:spPr/>
    </dgm:pt>
    <dgm:pt modelId="{48D0AB45-DF0A-9343-AED6-85FA95A8B5DC}" type="pres">
      <dgm:prSet presAssocID="{1BE1E89A-E0BA-4A5A-A5B3-5B50DB051575}" presName="hierRoot1" presStyleCnt="0"/>
      <dgm:spPr/>
    </dgm:pt>
    <dgm:pt modelId="{1C790ED6-2CE4-DF4F-A187-A86498879941}" type="pres">
      <dgm:prSet presAssocID="{1BE1E89A-E0BA-4A5A-A5B3-5B50DB051575}" presName="composite" presStyleCnt="0"/>
      <dgm:spPr/>
    </dgm:pt>
    <dgm:pt modelId="{9252CD19-6A00-6042-93B7-622529B9ADB9}" type="pres">
      <dgm:prSet presAssocID="{1BE1E89A-E0BA-4A5A-A5B3-5B50DB051575}" presName="background" presStyleLbl="node0" presStyleIdx="1" presStyleCnt="2"/>
      <dgm:spPr/>
    </dgm:pt>
    <dgm:pt modelId="{4629D32A-9506-5D43-9004-5E447B148F75}" type="pres">
      <dgm:prSet presAssocID="{1BE1E89A-E0BA-4A5A-A5B3-5B50DB051575}" presName="text" presStyleLbl="fgAcc0" presStyleIdx="1" presStyleCnt="2">
        <dgm:presLayoutVars>
          <dgm:chPref val="3"/>
        </dgm:presLayoutVars>
      </dgm:prSet>
      <dgm:spPr/>
    </dgm:pt>
    <dgm:pt modelId="{815B5573-21DF-DD4C-974B-14E3D655D5C2}" type="pres">
      <dgm:prSet presAssocID="{1BE1E89A-E0BA-4A5A-A5B3-5B50DB051575}" presName="hierChild2" presStyleCnt="0"/>
      <dgm:spPr/>
    </dgm:pt>
  </dgm:ptLst>
  <dgm:cxnLst>
    <dgm:cxn modelId="{700EF410-BBE1-4E9F-89F9-636204E85A9D}" srcId="{936FBC46-660D-48FC-91C2-C8148FA732AB}" destId="{98C416E9-234F-4247-80F3-5D9EEB27A7F8}" srcOrd="0" destOrd="0" parTransId="{6EE7BF0F-0AB2-4B94-93F8-4E1850A62121}" sibTransId="{FC97BC64-A3E3-4F8B-9757-B971A81BA4BE}"/>
    <dgm:cxn modelId="{DE3EF64B-131E-F64A-A0A9-1F8FBB1498CA}" type="presOf" srcId="{1BE1E89A-E0BA-4A5A-A5B3-5B50DB051575}" destId="{4629D32A-9506-5D43-9004-5E447B148F75}" srcOrd="0" destOrd="0" presId="urn:microsoft.com/office/officeart/2005/8/layout/hierarchy1"/>
    <dgm:cxn modelId="{D8E028A6-9C95-C24D-B9A0-DBB9210B6465}" type="presOf" srcId="{936FBC46-660D-48FC-91C2-C8148FA732AB}" destId="{F5AFB069-8B4A-6049-A915-6C7A315CE3B1}" srcOrd="0" destOrd="0" presId="urn:microsoft.com/office/officeart/2005/8/layout/hierarchy1"/>
    <dgm:cxn modelId="{968242D9-1747-A846-939F-A6310144BEFD}" type="presOf" srcId="{98C416E9-234F-4247-80F3-5D9EEB27A7F8}" destId="{D25EED5A-BDF0-FF40-933C-56C658E0F5C9}" srcOrd="0" destOrd="0" presId="urn:microsoft.com/office/officeart/2005/8/layout/hierarchy1"/>
    <dgm:cxn modelId="{DA35C0FC-DB28-418E-9414-21B18B044130}" srcId="{936FBC46-660D-48FC-91C2-C8148FA732AB}" destId="{1BE1E89A-E0BA-4A5A-A5B3-5B50DB051575}" srcOrd="1" destOrd="0" parTransId="{061597B0-92FB-4651-AD36-40678DF9B799}" sibTransId="{7AC47929-E3BC-403C-BA51-EA66D2B0DDFA}"/>
    <dgm:cxn modelId="{BCD45B6A-111A-B84C-9907-BEF23D21CE20}" type="presParOf" srcId="{F5AFB069-8B4A-6049-A915-6C7A315CE3B1}" destId="{326931A4-4771-7949-97AA-8DFD92B9D18D}" srcOrd="0" destOrd="0" presId="urn:microsoft.com/office/officeart/2005/8/layout/hierarchy1"/>
    <dgm:cxn modelId="{B2D5BDF2-E09E-1149-8586-A2D901156108}" type="presParOf" srcId="{326931A4-4771-7949-97AA-8DFD92B9D18D}" destId="{5915F9FE-479A-DB46-AD64-774B7CFDEFDC}" srcOrd="0" destOrd="0" presId="urn:microsoft.com/office/officeart/2005/8/layout/hierarchy1"/>
    <dgm:cxn modelId="{9D9F3655-2798-5A45-BBC7-A969B50E31CC}" type="presParOf" srcId="{5915F9FE-479A-DB46-AD64-774B7CFDEFDC}" destId="{3029EF49-C20F-5042-968C-785DC8732CAC}" srcOrd="0" destOrd="0" presId="urn:microsoft.com/office/officeart/2005/8/layout/hierarchy1"/>
    <dgm:cxn modelId="{E4FD67CE-5B01-E845-8775-D599DAE7E1D5}" type="presParOf" srcId="{5915F9FE-479A-DB46-AD64-774B7CFDEFDC}" destId="{D25EED5A-BDF0-FF40-933C-56C658E0F5C9}" srcOrd="1" destOrd="0" presId="urn:microsoft.com/office/officeart/2005/8/layout/hierarchy1"/>
    <dgm:cxn modelId="{77C67E53-E39B-3B4F-B657-80DAF884FA3B}" type="presParOf" srcId="{326931A4-4771-7949-97AA-8DFD92B9D18D}" destId="{9D295499-1AD8-294B-866B-E7E7061BF105}" srcOrd="1" destOrd="0" presId="urn:microsoft.com/office/officeart/2005/8/layout/hierarchy1"/>
    <dgm:cxn modelId="{E391E1DC-9C7C-DE49-B31E-6981B126918E}" type="presParOf" srcId="{F5AFB069-8B4A-6049-A915-6C7A315CE3B1}" destId="{48D0AB45-DF0A-9343-AED6-85FA95A8B5DC}" srcOrd="1" destOrd="0" presId="urn:microsoft.com/office/officeart/2005/8/layout/hierarchy1"/>
    <dgm:cxn modelId="{50C88BAE-C771-EB4B-96D7-508A932BB20B}" type="presParOf" srcId="{48D0AB45-DF0A-9343-AED6-85FA95A8B5DC}" destId="{1C790ED6-2CE4-DF4F-A187-A86498879941}" srcOrd="0" destOrd="0" presId="urn:microsoft.com/office/officeart/2005/8/layout/hierarchy1"/>
    <dgm:cxn modelId="{6F3411D8-7EF0-A44D-8A8E-D4761EA6EAEA}" type="presParOf" srcId="{1C790ED6-2CE4-DF4F-A187-A86498879941}" destId="{9252CD19-6A00-6042-93B7-622529B9ADB9}" srcOrd="0" destOrd="0" presId="urn:microsoft.com/office/officeart/2005/8/layout/hierarchy1"/>
    <dgm:cxn modelId="{728F0E8A-F8B0-1842-8539-2812D8B33400}" type="presParOf" srcId="{1C790ED6-2CE4-DF4F-A187-A86498879941}" destId="{4629D32A-9506-5D43-9004-5E447B148F75}" srcOrd="1" destOrd="0" presId="urn:microsoft.com/office/officeart/2005/8/layout/hierarchy1"/>
    <dgm:cxn modelId="{80A7F6A5-2A23-A14C-B48F-C1FD197FFD98}" type="presParOf" srcId="{48D0AB45-DF0A-9343-AED6-85FA95A8B5DC}" destId="{815B5573-21DF-DD4C-974B-14E3D655D5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A2023-2505-8B40-AA01-48486E27F14E}">
      <dsp:nvSpPr>
        <dsp:cNvPr id="0" name=""/>
        <dsp:cNvSpPr/>
      </dsp:nvSpPr>
      <dsp:spPr>
        <a:xfrm>
          <a:off x="0" y="472909"/>
          <a:ext cx="5906181" cy="974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>
              <a:latin typeface="Chamberi Super Display" panose="02040503080505020303" pitchFamily="18" charset="77"/>
            </a:rPr>
            <a:t>CARACTERISTIQUES:</a:t>
          </a:r>
          <a:endParaRPr lang="en-US" sz="4500" kern="1200" dirty="0">
            <a:latin typeface="Chamberi Super Display" panose="02040503080505020303" pitchFamily="18" charset="77"/>
          </a:endParaRPr>
        </a:p>
      </dsp:txBody>
      <dsp:txXfrm>
        <a:off x="47548" y="520457"/>
        <a:ext cx="5811085" cy="878929"/>
      </dsp:txXfrm>
    </dsp:sp>
    <dsp:sp modelId="{10132539-ED3A-F34D-AF1F-DEBD5A9E3C8F}">
      <dsp:nvSpPr>
        <dsp:cNvPr id="0" name=""/>
        <dsp:cNvSpPr/>
      </dsp:nvSpPr>
      <dsp:spPr>
        <a:xfrm>
          <a:off x="0" y="1576534"/>
          <a:ext cx="5906181" cy="974025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>
              <a:latin typeface="Chamberi Super Display" panose="02040503080505020303" pitchFamily="18" charset="77"/>
            </a:rPr>
            <a:t>les impressions</a:t>
          </a:r>
          <a:r>
            <a:rPr lang="el-GR" sz="2000" kern="1200" dirty="0">
              <a:latin typeface="Ink Free" panose="03080402000500000000" pitchFamily="66" charset="0"/>
            </a:rPr>
            <a:t>(οι εντυπώσεις)</a:t>
          </a:r>
          <a:r>
            <a:rPr lang="fr-FR" sz="2000" kern="1200" dirty="0">
              <a:latin typeface="Chamberi Super Display" panose="02040503080505020303" pitchFamily="18" charset="77"/>
            </a:rPr>
            <a:t> colorées</a:t>
          </a:r>
          <a:endParaRPr lang="en-US" sz="2000" kern="1200" dirty="0">
            <a:latin typeface="Chamberi Super Display" panose="02040503080505020303" pitchFamily="18" charset="77"/>
          </a:endParaRPr>
        </a:p>
      </dsp:txBody>
      <dsp:txXfrm>
        <a:off x="47548" y="1624082"/>
        <a:ext cx="5811085" cy="878929"/>
      </dsp:txXfrm>
    </dsp:sp>
    <dsp:sp modelId="{45117CAF-E978-E64F-A968-3B76D7C8C274}">
      <dsp:nvSpPr>
        <dsp:cNvPr id="0" name=""/>
        <dsp:cNvSpPr/>
      </dsp:nvSpPr>
      <dsp:spPr>
        <a:xfrm>
          <a:off x="0" y="2633210"/>
          <a:ext cx="5906181" cy="974025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hamberi Super Display" panose="02040503080505020303" pitchFamily="18" charset="77"/>
            </a:rPr>
            <a:t>les variations de </a:t>
          </a:r>
          <a:r>
            <a:rPr lang="fr-FR" sz="3000" b="1" kern="1200" dirty="0">
              <a:latin typeface="Chamberi Super Display" panose="02040503080505020303" pitchFamily="18" charset="77"/>
            </a:rPr>
            <a:t>la lumière</a:t>
          </a:r>
          <a:r>
            <a:rPr lang="el-GR" sz="2000" kern="1200" dirty="0">
              <a:latin typeface="Ink Free" panose="03080402000500000000" pitchFamily="66" charset="0"/>
            </a:rPr>
            <a:t>(το φως)</a:t>
          </a:r>
          <a:r>
            <a:rPr lang="fr-FR" sz="2000" kern="1200" dirty="0">
              <a:latin typeface="Chamberi Super Display" panose="02040503080505020303" pitchFamily="18" charset="77"/>
            </a:rPr>
            <a:t> </a:t>
          </a:r>
          <a:endParaRPr lang="en-US" sz="2000" kern="1200" dirty="0">
            <a:latin typeface="Chamberi Super Display" panose="02040503080505020303" pitchFamily="18" charset="77"/>
          </a:endParaRPr>
        </a:p>
      </dsp:txBody>
      <dsp:txXfrm>
        <a:off x="47548" y="2680758"/>
        <a:ext cx="5811085" cy="878929"/>
      </dsp:txXfrm>
    </dsp:sp>
    <dsp:sp modelId="{8D444761-897A-D345-A888-F79F4828BD92}">
      <dsp:nvSpPr>
        <dsp:cNvPr id="0" name=""/>
        <dsp:cNvSpPr/>
      </dsp:nvSpPr>
      <dsp:spPr>
        <a:xfrm>
          <a:off x="0" y="3783784"/>
          <a:ext cx="5906181" cy="974025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hamberi Super Display" panose="02040503080505020303" pitchFamily="18" charset="77"/>
            </a:rPr>
            <a:t>les effets </a:t>
          </a:r>
          <a:r>
            <a:rPr lang="fr-FR" sz="3200" kern="1200" dirty="0">
              <a:latin typeface="Chamberi Super Display" panose="02040503080505020303" pitchFamily="18" charset="77"/>
            </a:rPr>
            <a:t>d’</a:t>
          </a:r>
          <a:r>
            <a:rPr lang="fr-FR" sz="3200" b="1" kern="1200" dirty="0">
              <a:latin typeface="Chamberi Super Display" panose="02040503080505020303" pitchFamily="18" charset="77"/>
            </a:rPr>
            <a:t>éclairage</a:t>
          </a:r>
          <a:r>
            <a:rPr lang="el-GR" sz="2000" kern="1200" dirty="0">
              <a:latin typeface="Ink Free" panose="03080402000500000000" pitchFamily="66" charset="0"/>
            </a:rPr>
            <a:t>(φωτισμός)</a:t>
          </a:r>
          <a:endParaRPr lang="en-US" sz="2000" kern="1200" dirty="0">
            <a:latin typeface="Chamberi Super Display" panose="02040503080505020303" pitchFamily="18" charset="77"/>
          </a:endParaRPr>
        </a:p>
      </dsp:txBody>
      <dsp:txXfrm>
        <a:off x="47548" y="3831332"/>
        <a:ext cx="5811085" cy="878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9F87B-C98B-DF4D-8A7F-B5FC43FAA5DB}">
      <dsp:nvSpPr>
        <dsp:cNvPr id="0" name=""/>
        <dsp:cNvSpPr/>
      </dsp:nvSpPr>
      <dsp:spPr>
        <a:xfrm>
          <a:off x="3129062" y="737894"/>
          <a:ext cx="5675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50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7863" y="780620"/>
        <a:ext cx="29905" cy="5986"/>
      </dsp:txXfrm>
    </dsp:sp>
    <dsp:sp modelId="{80F3A501-0547-1B42-A932-C0BE37BC11D4}">
      <dsp:nvSpPr>
        <dsp:cNvPr id="0" name=""/>
        <dsp:cNvSpPr/>
      </dsp:nvSpPr>
      <dsp:spPr>
        <a:xfrm>
          <a:off x="530400" y="3475"/>
          <a:ext cx="2600461" cy="15602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425" tIns="133755" rIns="127425" bIns="13375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b="1" kern="1200" spc="300" dirty="0">
              <a:latin typeface="Ink Free" panose="03080402000500000000" pitchFamily="66" charset="0"/>
            </a:rPr>
            <a:t>Peindre</a:t>
          </a:r>
          <a:endParaRPr lang="el-GR" sz="1200" b="1" kern="1200" spc="300" dirty="0">
            <a:latin typeface="Ink Free" panose="03080402000500000000" pitchFamily="66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l-GR" sz="1200" kern="1200" spc="300" dirty="0"/>
            <a:t>(ζωγραφίζει)</a:t>
          </a:r>
          <a:r>
            <a:rPr lang="fr-FR" sz="1200" kern="1200" spc="300" dirty="0"/>
            <a:t> 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kern="1200" spc="300" dirty="0"/>
            <a:t>en </a:t>
          </a:r>
          <a:r>
            <a:rPr lang="fr-FR" sz="1200" b="1" kern="1200" spc="300" dirty="0"/>
            <a:t>plein air</a:t>
          </a:r>
          <a:r>
            <a:rPr lang="fr-FR" sz="1200" kern="1200" spc="300" dirty="0"/>
            <a:t>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b="1" kern="1200" spc="300" dirty="0"/>
            <a:t>vite</a:t>
          </a:r>
          <a:endParaRPr lang="en-US" sz="1200" b="1" kern="1200" spc="300" dirty="0"/>
        </a:p>
      </dsp:txBody>
      <dsp:txXfrm>
        <a:off x="530400" y="3475"/>
        <a:ext cx="2600461" cy="1560277"/>
      </dsp:txXfrm>
    </dsp:sp>
    <dsp:sp modelId="{D22FF51A-F7E3-854F-BC85-2FA823528B59}">
      <dsp:nvSpPr>
        <dsp:cNvPr id="0" name=""/>
        <dsp:cNvSpPr/>
      </dsp:nvSpPr>
      <dsp:spPr>
        <a:xfrm>
          <a:off x="6327630" y="737894"/>
          <a:ext cx="5675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50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96431" y="780620"/>
        <a:ext cx="29905" cy="5986"/>
      </dsp:txXfrm>
    </dsp:sp>
    <dsp:sp modelId="{8FB544E7-51C8-2E4F-80B2-9FF2096A2CDC}">
      <dsp:nvSpPr>
        <dsp:cNvPr id="0" name=""/>
        <dsp:cNvSpPr/>
      </dsp:nvSpPr>
      <dsp:spPr>
        <a:xfrm>
          <a:off x="3728969" y="3475"/>
          <a:ext cx="2600461" cy="15602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425" tIns="133755" rIns="127425" bIns="13375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b="1" kern="1200" spc="300" dirty="0">
              <a:latin typeface="Ink Free" panose="03080402000500000000" pitchFamily="66" charset="0"/>
            </a:rPr>
            <a:t>Employer</a:t>
          </a:r>
          <a:r>
            <a:rPr lang="el-GR" sz="1200" kern="1200" spc="300" dirty="0"/>
            <a:t> (ΧΡΗΣΙΜΟΠΟΙΕΙ)</a:t>
          </a:r>
          <a:r>
            <a:rPr lang="fr-FR" sz="1200" kern="1200" spc="300" dirty="0"/>
            <a:t> 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kern="1200" spc="300" dirty="0"/>
            <a:t> </a:t>
          </a:r>
          <a:r>
            <a:rPr lang="fr-FR" sz="1200" b="1" kern="1200" spc="300" dirty="0"/>
            <a:t>couleurs</a:t>
          </a:r>
          <a:r>
            <a:rPr lang="el-GR" sz="1200" kern="1200" spc="300" dirty="0"/>
            <a:t>-</a:t>
          </a:r>
          <a:endParaRPr lang="fr-FR" sz="1200" kern="1200" spc="3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kern="1200" spc="300" dirty="0"/>
            <a:t> </a:t>
          </a:r>
          <a:r>
            <a:rPr lang="fr-FR" sz="1200" b="1" kern="1200" spc="300" dirty="0"/>
            <a:t>claires</a:t>
          </a:r>
          <a:r>
            <a:rPr lang="fr-FR" sz="1200" kern="1200" spc="300" dirty="0"/>
            <a:t>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kern="1200" spc="300" dirty="0"/>
            <a:t> lumineuses</a:t>
          </a:r>
          <a:endParaRPr lang="en-US" sz="1200" kern="1200" spc="300" dirty="0"/>
        </a:p>
      </dsp:txBody>
      <dsp:txXfrm>
        <a:off x="3728969" y="3475"/>
        <a:ext cx="2600461" cy="1560277"/>
      </dsp:txXfrm>
    </dsp:sp>
    <dsp:sp modelId="{974C52A7-F525-FB40-9D6A-C893E0D41DF3}">
      <dsp:nvSpPr>
        <dsp:cNvPr id="0" name=""/>
        <dsp:cNvSpPr/>
      </dsp:nvSpPr>
      <dsp:spPr>
        <a:xfrm>
          <a:off x="1866258" y="1561952"/>
          <a:ext cx="6361509" cy="555632"/>
        </a:xfrm>
        <a:custGeom>
          <a:avLst/>
          <a:gdLst/>
          <a:ahLst/>
          <a:cxnLst/>
          <a:rect l="0" t="0" r="0" b="0"/>
          <a:pathLst>
            <a:path>
              <a:moveTo>
                <a:pt x="6361509" y="0"/>
              </a:moveTo>
              <a:lnTo>
                <a:pt x="6361509" y="294916"/>
              </a:lnTo>
              <a:lnTo>
                <a:pt x="0" y="294916"/>
              </a:lnTo>
              <a:lnTo>
                <a:pt x="0" y="55563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7301" y="1836775"/>
        <a:ext cx="319423" cy="5986"/>
      </dsp:txXfrm>
    </dsp:sp>
    <dsp:sp modelId="{8978A057-0E01-DE46-A4E4-F56A1AB2EB0B}">
      <dsp:nvSpPr>
        <dsp:cNvPr id="0" name=""/>
        <dsp:cNvSpPr/>
      </dsp:nvSpPr>
      <dsp:spPr>
        <a:xfrm>
          <a:off x="6927537" y="3475"/>
          <a:ext cx="2600461" cy="15602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425" tIns="133755" rIns="127425" bIns="13375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b="1" kern="1200" spc="300" dirty="0">
              <a:latin typeface="Ink Free" panose="03080402000500000000" pitchFamily="66" charset="0"/>
            </a:rPr>
            <a:t>Aimer </a:t>
          </a:r>
          <a:endParaRPr lang="el-GR" sz="1200" b="1" kern="1200" spc="300" dirty="0">
            <a:latin typeface="Ink Free" panose="03080402000500000000" pitchFamily="66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l-GR" sz="1200" kern="1200" spc="300" dirty="0"/>
            <a:t>(ΑΓΑΠΑΕΙ)</a:t>
          </a:r>
          <a:r>
            <a:rPr lang="fr-FR" sz="1200" kern="1200" spc="300" dirty="0"/>
            <a:t>: </a:t>
          </a:r>
          <a:r>
            <a:rPr lang="fr-FR" sz="1200" b="1" kern="1200" spc="300" dirty="0"/>
            <a:t>l’eau,</a:t>
          </a:r>
          <a:r>
            <a:rPr lang="en-US" sz="1200" b="1" kern="1200" spc="300" dirty="0"/>
            <a:t> </a:t>
          </a:r>
          <a:endParaRPr lang="el-GR" sz="1200" b="1" kern="1200" spc="3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b="1" kern="1200" spc="300" dirty="0"/>
            <a:t>la lumière,</a:t>
          </a:r>
          <a:r>
            <a:rPr lang="en-US" sz="1200" b="1" kern="1200" spc="300" dirty="0"/>
            <a:t> </a:t>
          </a:r>
          <a:endParaRPr lang="el-GR" sz="1200" b="1" kern="1200" spc="3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b="1" kern="1200" spc="300" dirty="0"/>
            <a:t>le ciel</a:t>
          </a:r>
          <a:r>
            <a:rPr lang="en-US" sz="1200" b="1" kern="1200" spc="300" dirty="0"/>
            <a:t> </a:t>
          </a:r>
        </a:p>
      </dsp:txBody>
      <dsp:txXfrm>
        <a:off x="6927537" y="3475"/>
        <a:ext cx="2600461" cy="1560277"/>
      </dsp:txXfrm>
    </dsp:sp>
    <dsp:sp modelId="{B1F5F5E0-616B-674D-93CD-7808D16DB3EB}">
      <dsp:nvSpPr>
        <dsp:cNvPr id="0" name=""/>
        <dsp:cNvSpPr/>
      </dsp:nvSpPr>
      <dsp:spPr>
        <a:xfrm>
          <a:off x="3164689" y="2884403"/>
          <a:ext cx="531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039" y="45720"/>
              </a:lnTo>
              <a:lnTo>
                <a:pt x="283039" y="57593"/>
              </a:lnTo>
              <a:lnTo>
                <a:pt x="531879" y="57593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6563" y="2927130"/>
        <a:ext cx="28130" cy="5986"/>
      </dsp:txXfrm>
    </dsp:sp>
    <dsp:sp modelId="{FA418003-4EAC-F542-8C6A-E3BF0A8A438E}">
      <dsp:nvSpPr>
        <dsp:cNvPr id="0" name=""/>
        <dsp:cNvSpPr/>
      </dsp:nvSpPr>
      <dsp:spPr>
        <a:xfrm>
          <a:off x="566027" y="2149985"/>
          <a:ext cx="2600461" cy="15602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425" tIns="133755" rIns="127425" bIns="13375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b="1" kern="1200" spc="300" dirty="0">
              <a:latin typeface="Ink Free" panose="03080402000500000000" pitchFamily="66" charset="0"/>
            </a:rPr>
            <a:t>S’intéresser</a:t>
          </a:r>
          <a:r>
            <a:rPr lang="fr-FR" sz="1200" kern="1200" spc="3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l-GR" sz="1200" kern="1200" spc="300" dirty="0"/>
            <a:t>(ΕΝΔΙΑΦΕΡΕΤΑΙ)</a:t>
          </a:r>
          <a:r>
            <a:rPr lang="fr-FR" sz="1200" kern="1200" spc="300" dirty="0"/>
            <a:t> : </a:t>
          </a:r>
          <a:r>
            <a:rPr lang="fr-FR" sz="1200" b="1" kern="1200" spc="300" dirty="0"/>
            <a:t>paysages, sentiments</a:t>
          </a:r>
          <a:endParaRPr lang="en-US" sz="1200" b="1" kern="1200" spc="300" dirty="0"/>
        </a:p>
      </dsp:txBody>
      <dsp:txXfrm>
        <a:off x="566027" y="2149985"/>
        <a:ext cx="2600461" cy="1560277"/>
      </dsp:txXfrm>
    </dsp:sp>
    <dsp:sp modelId="{2A0C2068-2126-B040-BC03-2D0CF7B5FA88}">
      <dsp:nvSpPr>
        <dsp:cNvPr id="0" name=""/>
        <dsp:cNvSpPr/>
      </dsp:nvSpPr>
      <dsp:spPr>
        <a:xfrm>
          <a:off x="3728969" y="2161859"/>
          <a:ext cx="2838456" cy="15602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425" tIns="133755" rIns="127425" bIns="13375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200" b="1" kern="1200" spc="300" dirty="0">
              <a:latin typeface="Ink Free" panose="03080402000500000000" pitchFamily="66" charset="0"/>
            </a:rPr>
            <a:t>Appliquer</a:t>
          </a:r>
          <a:r>
            <a:rPr lang="el-GR" sz="1200" kern="1200" spc="300" dirty="0"/>
            <a:t> (ΕΦΑΡΜΟΖΕΙ)</a:t>
          </a:r>
          <a:r>
            <a:rPr lang="fr-FR" sz="1200" kern="1200" spc="300" dirty="0"/>
            <a:t> : peinture </a:t>
          </a:r>
          <a:r>
            <a:rPr lang="fr-FR" sz="1200" b="1" kern="1200" spc="300" dirty="0"/>
            <a:t>à l’huile</a:t>
          </a:r>
          <a:r>
            <a:rPr lang="el-GR" sz="1200" kern="1200" spc="300" dirty="0"/>
            <a:t>(ΛΑΔΟΜΠΟΓΙΑ)</a:t>
          </a:r>
          <a:r>
            <a:rPr lang="fr-FR" sz="1200" kern="1200" spc="300" dirty="0"/>
            <a:t> </a:t>
          </a:r>
          <a:r>
            <a:rPr lang="en-US" sz="1200" kern="1200" spc="300" dirty="0"/>
            <a:t> </a:t>
          </a:r>
        </a:p>
      </dsp:txBody>
      <dsp:txXfrm>
        <a:off x="3728969" y="2161859"/>
        <a:ext cx="2838456" cy="1560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9EF49-C20F-5042-968C-785DC8732CAC}">
      <dsp:nvSpPr>
        <dsp:cNvPr id="0" name=""/>
        <dsp:cNvSpPr/>
      </dsp:nvSpPr>
      <dsp:spPr>
        <a:xfrm>
          <a:off x="-84491" y="298750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EED5A-BDF0-FF40-933C-56C658E0F5C9}">
      <dsp:nvSpPr>
        <dsp:cNvPr id="0" name=""/>
        <dsp:cNvSpPr/>
      </dsp:nvSpPr>
      <dsp:spPr>
        <a:xfrm>
          <a:off x="394362" y="753662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noProof="0" dirty="0">
              <a:latin typeface="Chamberi Super Display" panose="02040503080505020303" pitchFamily="18" charset="77"/>
            </a:rPr>
            <a:t>Les coups de </a:t>
          </a:r>
          <a:r>
            <a:rPr lang="fr-FR" sz="3000" b="1" kern="1200" noProof="0" dirty="0">
              <a:latin typeface="Chamberi Super Display" panose="02040503080505020303" pitchFamily="18" charset="77"/>
            </a:rPr>
            <a:t>pinceau audacieux </a:t>
          </a:r>
          <a:r>
            <a:rPr lang="el-GR" sz="2000" kern="1200" noProof="0" dirty="0"/>
            <a:t>(απότομες πινελιές)</a:t>
          </a:r>
          <a:r>
            <a:rPr lang="fr-FR" sz="2000" kern="1200" noProof="0" dirty="0">
              <a:latin typeface="Chamberi Super Display" panose="02040503080505020303" pitchFamily="18" charset="77"/>
            </a:rPr>
            <a:t> </a:t>
          </a:r>
        </a:p>
      </dsp:txBody>
      <dsp:txXfrm>
        <a:off x="474516" y="833816"/>
        <a:ext cx="4149382" cy="2576345"/>
      </dsp:txXfrm>
    </dsp:sp>
    <dsp:sp modelId="{9252CD19-6A00-6042-93B7-622529B9ADB9}">
      <dsp:nvSpPr>
        <dsp:cNvPr id="0" name=""/>
        <dsp:cNvSpPr/>
      </dsp:nvSpPr>
      <dsp:spPr>
        <a:xfrm>
          <a:off x="5268627" y="37017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9D32A-9506-5D43-9004-5E447B148F75}">
      <dsp:nvSpPr>
        <dsp:cNvPr id="0" name=""/>
        <dsp:cNvSpPr/>
      </dsp:nvSpPr>
      <dsp:spPr>
        <a:xfrm>
          <a:off x="5747481" y="82508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>
              <a:latin typeface="Chamberi Super Display" panose="02040503080505020303" pitchFamily="18" charset="77"/>
            </a:rPr>
            <a:t>La </a:t>
          </a:r>
          <a:r>
            <a:rPr lang="fr-FR" sz="3000" b="1" kern="1200" dirty="0">
              <a:latin typeface="Chamberi Super Display" panose="02040503080505020303" pitchFamily="18" charset="77"/>
            </a:rPr>
            <a:t>représentation</a:t>
          </a:r>
          <a:r>
            <a:rPr lang="fr-FR" sz="3000" kern="1200" dirty="0">
              <a:latin typeface="Chamberi Super Display" panose="02040503080505020303" pitchFamily="18" charset="77"/>
            </a:rPr>
            <a:t> de la </a:t>
          </a:r>
          <a:r>
            <a:rPr lang="fr-FR" sz="3000" b="1" kern="1200" noProof="0" dirty="0">
              <a:latin typeface="Chamberi Super Display" panose="02040503080505020303" pitchFamily="18" charset="77"/>
            </a:rPr>
            <a:t>lumière</a:t>
          </a:r>
          <a:r>
            <a:rPr lang="fr-FR" sz="3000" kern="1200" dirty="0">
              <a:latin typeface="Chamberi Super Display" panose="02040503080505020303" pitchFamily="18" charset="77"/>
            </a:rPr>
            <a:t> et de la </a:t>
          </a:r>
          <a:r>
            <a:rPr lang="fr-FR" sz="3000" b="1" kern="1200" dirty="0">
              <a:latin typeface="Chamberi Super Display" panose="02040503080505020303" pitchFamily="18" charset="77"/>
            </a:rPr>
            <a:t>forme</a:t>
          </a:r>
          <a:r>
            <a:rPr lang="fr-FR" sz="3000" kern="1200" dirty="0">
              <a:latin typeface="Chamberi Super Display" panose="02040503080505020303" pitchFamily="18" charset="77"/>
            </a:rPr>
            <a:t> </a:t>
          </a:r>
          <a:r>
            <a:rPr lang="el-GR" sz="2000" kern="1200" dirty="0"/>
            <a:t>(η απεικόνιση του φωτός και του σχήματος )</a:t>
          </a:r>
          <a:r>
            <a:rPr lang="fr-FR" sz="2000" kern="1200" dirty="0">
              <a:latin typeface="Chamberi Super Display" panose="02040503080505020303" pitchFamily="18" charset="77"/>
            </a:rPr>
            <a:t> </a:t>
          </a:r>
        </a:p>
      </dsp:txBody>
      <dsp:txXfrm>
        <a:off x="5827635" y="90524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145885-15CE-2289-5D50-F133BF35A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8DA93-0751-E7FD-F3F9-36EB15DE4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31CC-BF88-D34B-BF3B-C370EB54B9C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CDE7E-D82D-882E-05D1-FBFBC2F381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E02F-C266-9594-70DF-0DBC413FC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0964B-9089-4A47-8E64-69B2E16B64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3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56D8-A8CA-0840-BBCF-F3EEB223BCCD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E79E-ADF5-3844-A4A4-D81F416AA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99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CD6441E-C2F5-9E4A-9FB9-EFC7CD8759F7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5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D204-1219-7742-B24A-953966218739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0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E5A-2546-2E46-9E54-6BC50FE6CCCF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5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14FC-FC3A-C24C-83CE-8CDDC0C3CAC8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6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E344E7-76F1-C447-B1D7-CCA62233A458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39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BD68-B804-CE4E-9CC9-04C542B91D21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D564-E5EB-2F4E-AB1A-6BFCE79492E2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6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9DE1-3830-A24B-B356-6369B7CC534B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11FE-63B6-184C-B443-713E161D986C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0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30EC-59AC-0C49-9BD7-D1CF639B0E2C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243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E3E1FE8-8C64-7143-8915-BC13676F4379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02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E459C4-0021-CE43-BAA9-350A8C7DEFE9}" type="datetime1">
              <a:rPr lang="en-US" smtClean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6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https://www.artyfactory.com/art_appreciation/art_movements/art-movements/impressionism/monet.jpg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tleastonecoolthing.blogspot.com/2006/08/monet-in-normandy.html" TargetMode="External"/><Relationship Id="rId3" Type="http://schemas.openxmlformats.org/officeDocument/2006/relationships/hyperlink" Target="https://www.rawpixel.com/board/547231/claude-monet" TargetMode="External"/><Relationship Id="rId7" Type="http://schemas.openxmlformats.org/officeDocument/2006/relationships/image" Target="../media/image18.jpg"/><Relationship Id="rId12" Type="http://schemas.openxmlformats.org/officeDocument/2006/relationships/hyperlink" Target="https://pxhere.com/th/photo/98275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wpixel.com/board/547231/claude-monet?mode=shop" TargetMode="External"/><Relationship Id="rId11" Type="http://schemas.openxmlformats.org/officeDocument/2006/relationships/image" Target="../media/image20.jpg"/><Relationship Id="rId5" Type="http://schemas.openxmlformats.org/officeDocument/2006/relationships/image" Target="../media/image17.jpg"/><Relationship Id="rId10" Type="http://schemas.openxmlformats.org/officeDocument/2006/relationships/hyperlink" Target="https://en.wikipedia.org/wiki/Blanche_Hosched%C3%A9_Monet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s://www.flickr.com/photos/palagret/207521492" TargetMode="External"/><Relationship Id="rId7" Type="http://schemas.openxmlformats.org/officeDocument/2006/relationships/hyperlink" Target="https://www.wikigallery.org/wiki/painting_335720/Claude-Oscar-Monet/Le-Bassin-Aux-Nympheas-2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www.rawpixel.com/image/2034824/the-watering-can%E2%80%93garden-raincy" TargetMode="Externa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Paul%20Cezanne?sort=curated&amp;type=all&amp;page=1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aia-ballesteros.blogspot.com/2011/01/paul-cezanne-moderniza-google-172-ano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cationalberta.ca/19thcenturyart/chapter/chapter-10-paul-cezanne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wpixel.com/search/Paul%20Cezanne?sort=curated&amp;type=all&amp;page=1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://lacamaradelarte.blogspot.com/2016/05/los-jugadores-de-carta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Claude%20Monet?sort=curated&amp;page=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p/hm98rvhd4h3dt_0px9twmwgm0000gn/T/com.microsoft.Word/WebArchiveCopyPasteTempFiles/page1image1619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ar/folders/_p/hm98rvhd4h3dt_0px9twmwgm0000gn/T/com.microsoft.Word/WebArchiveCopyPasteTempFiles/page42image7528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tvinfo.fr/economie/emploi/metiers/art-culture-edition/art-claude-monet-le-peintre-a-la-main-verte_3444919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9172291@N00/20335130783" TargetMode="External"/><Relationship Id="rId7" Type="http://schemas.openxmlformats.org/officeDocument/2006/relationships/hyperlink" Target="https://en.wikipedia.org/wiki/Mus%C3%A9e_de_l'Orangeri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flickr.com/photos/atlantikwall/2982857546/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C743-D121-628B-77CC-EE230C1A9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154" y="1316475"/>
            <a:ext cx="8369692" cy="1579037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4200" b="1" cap="none" spc="0" dirty="0">
                <a:latin typeface="ACADEMY ENGRAVED LET PLAIN:1.0" panose="02000000000000000000" pitchFamily="2" charset="0"/>
              </a:rPr>
            </a:br>
            <a:r>
              <a:rPr lang="en-US" sz="4200" b="1" cap="none" spc="0" dirty="0">
                <a:latin typeface="ACADEMY ENGRAVED LET PLAIN:1.0" panose="02000000000000000000" pitchFamily="2" charset="0"/>
              </a:rPr>
              <a:t>L’IMPRESSIONNISME</a:t>
            </a:r>
            <a:r>
              <a:rPr lang="en-US" sz="4200" cap="none" spc="0" dirty="0"/>
              <a:t>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09346E-2DF4-D149-95A9-CF7384A1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5346" y="6629400"/>
            <a:ext cx="5905500" cy="228600"/>
          </a:xfrm>
        </p:spPr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F0668A-5134-CD26-0D81-C5747409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95" y="1318160"/>
            <a:ext cx="6110721" cy="268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DF8D4AD-6354-6742-9767-97A16E1AC8C6}"/>
              </a:ext>
            </a:extLst>
          </p:cNvPr>
          <p:cNvSpPr txBox="1"/>
          <p:nvPr/>
        </p:nvSpPr>
        <p:spPr>
          <a:xfrm rot="10800000" flipV="1">
            <a:off x="10858817" y="361591"/>
            <a:ext cx="1142365" cy="3601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>
                <a:ln w="9525" cap="rnd" cmpd="sng" algn="ctr">
                  <a:solidFill>
                    <a:srgbClr val="E3433E"/>
                  </a:solidFill>
                  <a:prstDash val="solid"/>
                  <a:bevel/>
                </a:ln>
                <a:solidFill>
                  <a:schemeClr val="bg1">
                    <a:lumMod val="85000"/>
                  </a:schemeClr>
                </a:solidFill>
                <a:effectLst/>
                <a:latin typeface="Pristina" panose="03060402040406080204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Section française         </a:t>
            </a:r>
            <a:endParaRPr lang="en-GR" sz="1200" dirty="0">
              <a:solidFill>
                <a:schemeClr val="bg1">
                  <a:lumMod val="8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Ομάδα 2">
            <a:extLst>
              <a:ext uri="{FF2B5EF4-FFF2-40B4-BE49-F238E27FC236}">
                <a16:creationId xmlns:a16="http://schemas.microsoft.com/office/drawing/2014/main" id="{4A88F0F0-6DD6-7994-0A77-C61CDE0F3245}"/>
              </a:ext>
            </a:extLst>
          </p:cNvPr>
          <p:cNvGrpSpPr/>
          <p:nvPr/>
        </p:nvGrpSpPr>
        <p:grpSpPr>
          <a:xfrm>
            <a:off x="-44642" y="25259"/>
            <a:ext cx="1892935" cy="1221104"/>
            <a:chOff x="0" y="0"/>
            <a:chExt cx="1892935" cy="12214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653A17-ED6F-2505-6A32-D86568F1D71B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77"/>
            <a:stretch>
              <a:fillRect/>
            </a:stretch>
          </p:blipFill>
          <p:spPr bwMode="auto">
            <a:xfrm>
              <a:off x="307497" y="768743"/>
              <a:ext cx="1195070" cy="452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89907D-6B81-5EFA-7852-75FFCC5B8135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628"/>
            <a:stretch>
              <a:fillRect/>
            </a:stretch>
          </p:blipFill>
          <p:spPr bwMode="auto">
            <a:xfrm>
              <a:off x="0" y="0"/>
              <a:ext cx="1892935" cy="81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1" descr="Impressionism">
            <a:extLst>
              <a:ext uri="{FF2B5EF4-FFF2-40B4-BE49-F238E27FC236}">
                <a16:creationId xmlns:a16="http://schemas.microsoft.com/office/drawing/2014/main" id="{B4AD4E73-B066-3753-55D9-59679D015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6" b="7815"/>
          <a:stretch>
            <a:fillRect/>
          </a:stretch>
        </p:blipFill>
        <p:spPr bwMode="auto">
          <a:xfrm>
            <a:off x="3528308" y="2620578"/>
            <a:ext cx="4857625" cy="2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CDF3-2298-2127-CB48-B8D5D900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3132"/>
            <a:ext cx="3267694" cy="1741062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hamberi Super Display" panose="020F0502020204030204" pitchFamily="34" charset="0"/>
                <a:cs typeface="Chamberi Super Display" panose="020F0502020204030204" pitchFamily="34" charset="0"/>
              </a:rPr>
              <a:t>Parmi ses œuvres</a:t>
            </a:r>
          </a:p>
        </p:txBody>
      </p:sp>
      <p:pic>
        <p:nvPicPr>
          <p:cNvPr id="8" name="Picture 7" descr="A painting of a building&#10;&#10;Description automatically generated">
            <a:extLst>
              <a:ext uri="{FF2B5EF4-FFF2-40B4-BE49-F238E27FC236}">
                <a16:creationId xmlns:a16="http://schemas.microsoft.com/office/drawing/2014/main" id="{C3F2B2C1-577A-6384-C5DE-749FBBA06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2075" y="472856"/>
            <a:ext cx="2438400" cy="3759200"/>
          </a:xfrm>
          <a:prstGeom prst="rect">
            <a:avLst/>
          </a:prstGeom>
        </p:spPr>
      </p:pic>
      <p:pic>
        <p:nvPicPr>
          <p:cNvPr id="10" name="Picture 9" descr="A bridge over a pond with water lilies&#10;&#10;Description automatically generated">
            <a:extLst>
              <a:ext uri="{FF2B5EF4-FFF2-40B4-BE49-F238E27FC236}">
                <a16:creationId xmlns:a16="http://schemas.microsoft.com/office/drawing/2014/main" id="{1564C1EB-F44E-BF60-CA7D-5E1377B6A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100" y="4308325"/>
            <a:ext cx="2438400" cy="1955800"/>
          </a:xfrm>
          <a:prstGeom prst="rect">
            <a:avLst/>
          </a:prstGeom>
        </p:spPr>
      </p:pic>
      <p:pic>
        <p:nvPicPr>
          <p:cNvPr id="12" name="Picture 11" descr="A painting of a city in the water&#10;&#10;Description automatically generated">
            <a:extLst>
              <a:ext uri="{FF2B5EF4-FFF2-40B4-BE49-F238E27FC236}">
                <a16:creationId xmlns:a16="http://schemas.microsoft.com/office/drawing/2014/main" id="{AED75857-28D8-4411-4C46-F2F8EFEFD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76800" y="472856"/>
            <a:ext cx="2438400" cy="2146300"/>
          </a:xfrm>
          <a:prstGeom prst="rect">
            <a:avLst/>
          </a:prstGeom>
        </p:spPr>
      </p:pic>
      <p:pic>
        <p:nvPicPr>
          <p:cNvPr id="14" name="Picture 13" descr="A painting of a field of grass and trees&#10;&#10;Description automatically generated">
            <a:extLst>
              <a:ext uri="{FF2B5EF4-FFF2-40B4-BE49-F238E27FC236}">
                <a16:creationId xmlns:a16="http://schemas.microsoft.com/office/drawing/2014/main" id="{1B015113-049D-2981-BA2E-B7E1E51D9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82075" y="4398332"/>
            <a:ext cx="2540000" cy="2006600"/>
          </a:xfrm>
          <a:prstGeom prst="rect">
            <a:avLst/>
          </a:prstGeom>
        </p:spPr>
      </p:pic>
      <p:pic>
        <p:nvPicPr>
          <p:cNvPr id="17" name="Picture 16" descr="A painting of two women in the woods&#10;&#10;Description automatically generated">
            <a:extLst>
              <a:ext uri="{FF2B5EF4-FFF2-40B4-BE49-F238E27FC236}">
                <a16:creationId xmlns:a16="http://schemas.microsoft.com/office/drawing/2014/main" id="{BC2D969F-2A4E-5AED-0C37-394737517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656100" y="1793228"/>
            <a:ext cx="2390700" cy="2235772"/>
          </a:xfrm>
          <a:prstGeom prst="rect">
            <a:avLst/>
          </a:prstGeom>
        </p:spPr>
      </p:pic>
      <p:pic>
        <p:nvPicPr>
          <p:cNvPr id="7" name="Content Placeholder 6" descr="A painting of a field of red flowers&#10;&#10;Description automatically generated">
            <a:extLst>
              <a:ext uri="{FF2B5EF4-FFF2-40B4-BE49-F238E27FC236}">
                <a16:creationId xmlns:a16="http://schemas.microsoft.com/office/drawing/2014/main" id="{45C9E59D-F61E-0DE2-13FD-B1D998E5C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784599" y="2920404"/>
            <a:ext cx="4431317" cy="338071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B1E43-ED68-A495-7F4F-15779BDB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4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32847F16-C57D-4E7D-95A7-7056B306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99E40C7-F204-42CB-A0B8-BB655333D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3264"/>
            <a:ext cx="3324388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close-up of yellow flowers&#10;&#10;Description automatically generated">
            <a:extLst>
              <a:ext uri="{FF2B5EF4-FFF2-40B4-BE49-F238E27FC236}">
                <a16:creationId xmlns:a16="http://schemas.microsoft.com/office/drawing/2014/main" id="{2F2CB77C-CC62-FFD7-5483-36AB44B33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842" y="986364"/>
            <a:ext cx="2999232" cy="2249424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7979BF94-1CEE-4DF5-B67A-E898B4EB1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42136"/>
            <a:ext cx="2722671" cy="246653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Content Placeholder 24" descr="A painting of lily pads and flowers&#10;&#10;Description automatically generated">
            <a:extLst>
              <a:ext uri="{FF2B5EF4-FFF2-40B4-BE49-F238E27FC236}">
                <a16:creationId xmlns:a16="http://schemas.microsoft.com/office/drawing/2014/main" id="{5FEB56D5-A55D-61C2-C68C-1BFA794BD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59706" y="672966"/>
            <a:ext cx="2387745" cy="1593819"/>
          </a:xfrm>
          <a:prstGeom prst="rect">
            <a:avLst/>
          </a:prstGeom>
        </p:spPr>
      </p:pic>
      <p:sp>
        <p:nvSpPr>
          <p:cNvPr id="55" name="Content Placeholder 42">
            <a:extLst>
              <a:ext uri="{FF2B5EF4-FFF2-40B4-BE49-F238E27FC236}">
                <a16:creationId xmlns:a16="http://schemas.microsoft.com/office/drawing/2014/main" id="{80CD6711-0385-A83C-CCD8-A7BD99336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533" y="2103120"/>
            <a:ext cx="4560471" cy="39319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2400" b="1" dirty="0">
                <a:latin typeface="Chamberi Super Display" panose="02040503080505020303" pitchFamily="18" charset="77"/>
              </a:rPr>
              <a:t>Après avoir regardé la vidéo de </a:t>
            </a:r>
            <a:r>
              <a:rPr lang="fr-FR" sz="2400" b="1" i="1" dirty="0">
                <a:latin typeface="Chamberi Super Display" panose="02040503080505020303" pitchFamily="18" charset="77"/>
              </a:rPr>
              <a:t>France info</a:t>
            </a:r>
            <a:r>
              <a:rPr lang="fr-FR" sz="2400" b="1" dirty="0">
                <a:latin typeface="Chamberi Super Display" panose="02040503080505020303" pitchFamily="18" charset="77"/>
              </a:rPr>
              <a:t>, faites l’activité à côté.</a:t>
            </a:r>
            <a:endParaRPr lang="en-US" sz="2400" dirty="0"/>
          </a:p>
        </p:txBody>
      </p:sp>
      <p:pic>
        <p:nvPicPr>
          <p:cNvPr id="20" name="Picture 19" descr="Water lilies in a pond&#10;&#10;Description automatically generated">
            <a:extLst>
              <a:ext uri="{FF2B5EF4-FFF2-40B4-BE49-F238E27FC236}">
                <a16:creationId xmlns:a16="http://schemas.microsoft.com/office/drawing/2014/main" id="{2CCC7BFB-B61A-8E0C-B7A9-3DA5C94BE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5819"/>
          <a:stretch/>
        </p:blipFill>
        <p:spPr>
          <a:xfrm>
            <a:off x="395842" y="4598467"/>
            <a:ext cx="2999232" cy="1475909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06D4E8B1-8402-470B-87EA-ED120C96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2201"/>
            <a:ext cx="3324388" cy="247540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84C35A0-C86A-4F20-A8E1-ACBAEF5D8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871984"/>
            <a:ext cx="2722671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7F240A68-8C0E-0005-3431-635EF2A39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240" y="2774338"/>
            <a:ext cx="2722671" cy="3853271"/>
          </a:xfrm>
          <a:prstGeom prst="rect">
            <a:avLst/>
          </a:prstGeom>
        </p:spPr>
      </p:pic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3679BA1B-030C-DE4A-06CD-25EEA0F1DA0E}"/>
              </a:ext>
            </a:extLst>
          </p:cNvPr>
          <p:cNvCxnSpPr/>
          <p:nvPr/>
        </p:nvCxnSpPr>
        <p:spPr>
          <a:xfrm rot="10800000" flipV="1">
            <a:off x="6579452" y="3235787"/>
            <a:ext cx="4250845" cy="91641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779E4-682E-857B-7C66-44DE95E8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9576" y="6331325"/>
            <a:ext cx="5212080" cy="274320"/>
          </a:xfrm>
        </p:spPr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6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inting of fruit and vases&#10;&#10;Description automatically generated">
            <a:extLst>
              <a:ext uri="{FF2B5EF4-FFF2-40B4-BE49-F238E27FC236}">
                <a16:creationId xmlns:a16="http://schemas.microsoft.com/office/drawing/2014/main" id="{59BAF648-24CC-7176-6F0C-CF86F5964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6157" y="643468"/>
            <a:ext cx="6762752" cy="54102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D65A0-4AA1-B583-7C78-0912E2D3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rgbClr val="FFFFFF"/>
                </a:solidFill>
              </a:rPr>
              <a:t>Deuxième partie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A3A26-1AF3-512F-4088-D4892647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9609C-4B82-B765-3C1B-4832A328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/>
              <a:t>Paul Cézanne</a:t>
            </a:r>
            <a:br>
              <a:rPr lang="en-US" cap="all" spc="-100" dirty="0"/>
            </a:br>
            <a:endParaRPr lang="en-US" cap="all" spc="-100" dirty="0"/>
          </a:p>
        </p:txBody>
      </p:sp>
      <p:pic>
        <p:nvPicPr>
          <p:cNvPr id="7" name="Content Placeholder 6" descr="A close-up of a person&#10;&#10;Description automatically generated">
            <a:extLst>
              <a:ext uri="{FF2B5EF4-FFF2-40B4-BE49-F238E27FC236}">
                <a16:creationId xmlns:a16="http://schemas.microsoft.com/office/drawing/2014/main" id="{6C09E1D7-48A4-DEFF-B354-A2CF50582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789"/>
          <a:stretch/>
        </p:blipFill>
        <p:spPr bwMode="auto">
          <a:xfrm>
            <a:off x="643192" y="645106"/>
            <a:ext cx="5451627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D7454-C8A1-DCBB-B232-EA8BE7A7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6260" y="6417245"/>
            <a:ext cx="5212080" cy="274320"/>
          </a:xfrm>
        </p:spPr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A9026-87C9-4F44-9EC3-75AA7E6FB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4A564-D451-4CDB-971B-95F3B044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B884E-F589-488F-ADF5-77FF20080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FR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1603A8D-1B1C-4538-9FE9-374B8FD5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BE86D1-7317-478F-819B-8779B075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876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F011C-99AC-3D84-0A78-6868BE9A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218" y="0"/>
            <a:ext cx="2888344" cy="425510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Chamberi Super Display" panose="02040503080505020303" pitchFamily="18" charset="77"/>
              </a:rPr>
              <a:t>Fiche d’identité</a:t>
            </a:r>
            <a:endParaRPr lang="fr-FR" sz="36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Chamberi Super Display" panose="02040503080505020303" pitchFamily="18" charset="77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C032FC-881C-2259-7368-AAC09252B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085728"/>
              </p:ext>
            </p:extLst>
          </p:nvPr>
        </p:nvGraphicFramePr>
        <p:xfrm>
          <a:off x="1231900" y="1321200"/>
          <a:ext cx="5723025" cy="4521119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5500" dist="101600" dir="5400000" sy="-100000" algn="bl" rotWithShape="0"/>
                </a:effectLst>
                <a:tableStyleId>{8A107856-5554-42FB-B03E-39F5DBC370BA}</a:tableStyleId>
              </a:tblPr>
              <a:tblGrid>
                <a:gridCol w="3085245">
                  <a:extLst>
                    <a:ext uri="{9D8B030D-6E8A-4147-A177-3AD203B41FA5}">
                      <a16:colId xmlns:a16="http://schemas.microsoft.com/office/drawing/2014/main" val="4027614740"/>
                    </a:ext>
                  </a:extLst>
                </a:gridCol>
                <a:gridCol w="2637780">
                  <a:extLst>
                    <a:ext uri="{9D8B030D-6E8A-4147-A177-3AD203B41FA5}">
                      <a16:colId xmlns:a16="http://schemas.microsoft.com/office/drawing/2014/main" val="2727937033"/>
                    </a:ext>
                  </a:extLst>
                </a:gridCol>
              </a:tblGrid>
              <a:tr h="718002">
                <a:tc>
                  <a:txBody>
                    <a:bodyPr/>
                    <a:lstStyle/>
                    <a:p>
                      <a:r>
                        <a:rPr lang="fr-FR" sz="2400" b="1" cap="none" spc="0" dirty="0">
                          <a:solidFill>
                            <a:srgbClr val="208159"/>
                          </a:solidFill>
                          <a:latin typeface="Chamberi Super Display" panose="02040503080505020303" pitchFamily="18" charset="77"/>
                        </a:rPr>
                        <a:t>Nom</a:t>
                      </a:r>
                    </a:p>
                  </a:txBody>
                  <a:tcPr marL="125175" marR="178823" marT="35764" marB="26823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cap="none" spc="0">
                          <a:solidFill>
                            <a:schemeClr val="tx1"/>
                          </a:solidFill>
                        </a:rPr>
                        <a:t>Cézanne</a:t>
                      </a:r>
                    </a:p>
                  </a:txBody>
                  <a:tcPr marL="125175" marR="178823" marT="35764" marB="26823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28664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r>
                        <a:rPr lang="fr-FR" sz="2300" b="1" cap="none" spc="0">
                          <a:solidFill>
                            <a:srgbClr val="208159"/>
                          </a:solidFill>
                          <a:latin typeface="Chamberi Super Display" panose="02040503080505020303" pitchFamily="18" charset="77"/>
                        </a:rPr>
                        <a:t>Prénom</a:t>
                      </a:r>
                    </a:p>
                  </a:txBody>
                  <a:tcPr marL="125175" marR="178823" marT="35764" marB="26823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300" cap="none" spc="0">
                          <a:solidFill>
                            <a:schemeClr val="tx1"/>
                          </a:solidFill>
                        </a:rPr>
                        <a:t>Paul</a:t>
                      </a:r>
                    </a:p>
                  </a:txBody>
                  <a:tcPr marL="125175" marR="178823" marT="35764" marB="2682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66129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r>
                        <a:rPr lang="fr-FR" sz="2300" b="1" cap="none" spc="0">
                          <a:solidFill>
                            <a:srgbClr val="208159"/>
                          </a:solidFill>
                          <a:latin typeface="Chamberi Super Display" panose="02040503080505020303" pitchFamily="18" charset="77"/>
                        </a:rPr>
                        <a:t>Date de naissance</a:t>
                      </a:r>
                    </a:p>
                  </a:txBody>
                  <a:tcPr marL="125175" marR="178823" marT="35764" marB="26823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300" cap="none" spc="0">
                          <a:solidFill>
                            <a:schemeClr val="tx1"/>
                          </a:solidFill>
                        </a:rPr>
                        <a:t>1839</a:t>
                      </a:r>
                    </a:p>
                  </a:txBody>
                  <a:tcPr marL="125175" marR="178823" marT="35764" marB="2682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006385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r>
                        <a:rPr lang="fr-FR" sz="2300" b="1" cap="none" spc="0" dirty="0">
                          <a:solidFill>
                            <a:srgbClr val="208159"/>
                          </a:solidFill>
                          <a:latin typeface="Chamberi Super Display" panose="02040503080505020303" pitchFamily="18" charset="77"/>
                        </a:rPr>
                        <a:t>Lieu de naissance</a:t>
                      </a:r>
                    </a:p>
                  </a:txBody>
                  <a:tcPr marL="125175" marR="178823" marT="35764" marB="26823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300" cap="none" spc="0">
                          <a:solidFill>
                            <a:schemeClr val="tx1"/>
                          </a:solidFill>
                        </a:rPr>
                        <a:t>Aix-en-Provence</a:t>
                      </a:r>
                    </a:p>
                  </a:txBody>
                  <a:tcPr marL="125175" marR="178823" marT="35764" marB="2682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97197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r>
                        <a:rPr lang="fr-FR" sz="2300" b="1" cap="none" spc="0">
                          <a:solidFill>
                            <a:srgbClr val="208159"/>
                          </a:solidFill>
                          <a:latin typeface="Chamberi Super Display" panose="02040503080505020303" pitchFamily="18" charset="77"/>
                        </a:rPr>
                        <a:t>Nationalité</a:t>
                      </a:r>
                    </a:p>
                  </a:txBody>
                  <a:tcPr marL="125175" marR="178823" marT="35764" marB="26823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300" cap="none" spc="0">
                          <a:solidFill>
                            <a:schemeClr val="tx1"/>
                          </a:solidFill>
                        </a:rPr>
                        <a:t>française</a:t>
                      </a:r>
                    </a:p>
                  </a:txBody>
                  <a:tcPr marL="125175" marR="178823" marT="35764" marB="2682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95069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r>
                        <a:rPr lang="fr-FR" sz="2300" b="1" cap="none" spc="0" dirty="0">
                          <a:solidFill>
                            <a:srgbClr val="208159"/>
                          </a:solidFill>
                          <a:latin typeface="Chamberi Super Display" panose="02040503080505020303" pitchFamily="18" charset="77"/>
                        </a:rPr>
                        <a:t>Profession</a:t>
                      </a:r>
                    </a:p>
                  </a:txBody>
                  <a:tcPr marL="125175" marR="178823" marT="35764" marB="26823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300" cap="none" spc="0" dirty="0">
                          <a:solidFill>
                            <a:schemeClr val="tx1"/>
                          </a:solidFill>
                        </a:rPr>
                        <a:t>peintre</a:t>
                      </a:r>
                    </a:p>
                  </a:txBody>
                  <a:tcPr marL="125175" marR="178823" marT="35764" marB="2682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5405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28106-7636-6E15-986C-1AE2CF25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9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F8263-CE24-9941-CF1B-EAA444CF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2047230"/>
          </a:xfrm>
        </p:spPr>
        <p:txBody>
          <a:bodyPr anchor="b">
            <a:normAutofit/>
          </a:bodyPr>
          <a:lstStyle/>
          <a:p>
            <a:pPr algn="ctr"/>
            <a:r>
              <a:rPr lang="fr-F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Qu’est-ce</a:t>
            </a:r>
            <a:r>
              <a:rPr lang="fr-FR" sz="3200" dirty="0">
                <a:solidFill>
                  <a:srgbClr val="FFFFFF"/>
                </a:solidFill>
              </a:rPr>
              <a:t> </a:t>
            </a:r>
            <a:r>
              <a:rPr lang="fr-F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qu’il aime?</a:t>
            </a:r>
            <a:endParaRPr lang="fr-FR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ainting of a town by the sea&#10;&#10;Description automatically generated">
            <a:extLst>
              <a:ext uri="{FF2B5EF4-FFF2-40B4-BE49-F238E27FC236}">
                <a16:creationId xmlns:a16="http://schemas.microsoft.com/office/drawing/2014/main" id="{0F0B71F7-E06F-4C8F-3E39-7395269A3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321" r="-2" b="-2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1EB05BA4-32A7-C450-AA4E-49AE71EE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881" y="3083462"/>
            <a:ext cx="2247090" cy="2595607"/>
          </a:xfrm>
        </p:spPr>
        <p:txBody>
          <a:bodyPr>
            <a:noAutofit/>
          </a:bodyPr>
          <a:lstStyle/>
          <a:p>
            <a:r>
              <a:rPr lang="en-GR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</a:t>
            </a:r>
            <a:r>
              <a:rPr lang="en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natures mortes</a:t>
            </a:r>
            <a:r>
              <a:rPr lang="en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GR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</a:t>
            </a:r>
            <a:r>
              <a:rPr lang="en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paysages</a:t>
            </a:r>
            <a:r>
              <a:rPr lang="en-GR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GR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</a:t>
            </a:r>
            <a:r>
              <a:rPr lang="en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portraits </a:t>
            </a:r>
          </a:p>
          <a:p>
            <a:r>
              <a:rPr lang="en-GR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scènes de </a:t>
            </a:r>
            <a:r>
              <a:rPr lang="en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vie quotidienne</a:t>
            </a:r>
            <a:r>
              <a:rPr lang="en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CAD5AEA9-81DB-FD8A-E34A-8AA6013AFF8D}"/>
              </a:ext>
            </a:extLst>
          </p:cNvPr>
          <p:cNvCxnSpPr>
            <a:cxnSpLocks/>
          </p:cNvCxnSpPr>
          <p:nvPr/>
        </p:nvCxnSpPr>
        <p:spPr>
          <a:xfrm rot="5400000">
            <a:off x="10590490" y="2871767"/>
            <a:ext cx="52099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C7FF-AC02-FB3F-2644-6D958A56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7409" y="6439062"/>
            <a:ext cx="5212080" cy="274320"/>
          </a:xfrm>
        </p:spPr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2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DCA2-6CFE-CF83-BC86-573445F1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latin typeface="Chamberi Super Display" panose="02040503080505020303" pitchFamily="18" charset="77"/>
              </a:rPr>
              <a:t>À grands traits la peinture de Cézanne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B98B8A-6188-73F5-3062-E249B6E77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629849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1773E-C35C-91FD-07E4-8B41985A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7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C567DD95-42B7-4C98-A5A2-1A3EFBF3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E6BD12-7FA8-44C6-9D03-5CB0EB8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46EEA0-5755-4E1A-9D0F-30A8E12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4CE269-ED4E-405A-B10F-A7E8B390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0B5899B-9417-4F17-86B4-E533FB95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7CDB1C-BBC9-4959-87C1-D046BF30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3FE4EA4-109C-47C4-8AAF-7C36F6F9F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CF8DD39-B811-4288-971A-5BE0949A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A202FFE9-953A-4843-8A30-FC3BFF8E0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E8140-A394-2DB6-AC37-A7CBA1D9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966774"/>
            <a:ext cx="3238829" cy="37283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fr-FR" cap="all" spc="-100" dirty="0">
                <a:solidFill>
                  <a:srgbClr val="FFFFFF"/>
                </a:solidFill>
                <a:latin typeface="Chamberi Super Display" panose="02040503080505020303" pitchFamily="18" charset="77"/>
              </a:rPr>
              <a:t>Parmi Ses œuvres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E94DA4-742B-4BD8-8C45-A90241F5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C31D295-46C5-41E8-BA98-3F5C33E1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0D109C-B8BC-413A-8165-D562725F6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16" y="839755"/>
            <a:ext cx="3490503" cy="30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ainting of men playing cards&#10;&#10;Description automatically generated">
            <a:extLst>
              <a:ext uri="{FF2B5EF4-FFF2-40B4-BE49-F238E27FC236}">
                <a16:creationId xmlns:a16="http://schemas.microsoft.com/office/drawing/2014/main" id="{09E6433C-24C5-C8EF-2A54-30BA2E0C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5698" y="1095171"/>
            <a:ext cx="3153747" cy="2499344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73D150C-966B-4CAB-A3BE-23AF377BE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95" y="839756"/>
            <a:ext cx="2847804" cy="1988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78739A1-A329-4F11-B8A5-3DA282980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16" y="4031070"/>
            <a:ext cx="3490503" cy="19722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E13A273-D8AC-483D-96A5-90B07E364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96" y="2971849"/>
            <a:ext cx="2847804" cy="30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ainting of a clown&#10;&#10;Description automatically generated">
            <a:extLst>
              <a:ext uri="{FF2B5EF4-FFF2-40B4-BE49-F238E27FC236}">
                <a16:creationId xmlns:a16="http://schemas.microsoft.com/office/drawing/2014/main" id="{2B434DC5-F9B6-B2DF-1BDB-DFB5BA381E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861" b="-2"/>
          <a:stretch/>
        </p:blipFill>
        <p:spPr>
          <a:xfrm>
            <a:off x="5061702" y="3172408"/>
            <a:ext cx="1689152" cy="26685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7CB15-583F-CA9E-3771-B019A165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8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7AD09-812F-A49A-2044-512B28B9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1" y="559477"/>
            <a:ext cx="4419599" cy="5709931"/>
          </a:xfrm>
          <a:custGeom>
            <a:avLst/>
            <a:gdLst>
              <a:gd name="connsiteX0" fmla="*/ 0 w 4419599"/>
              <a:gd name="connsiteY0" fmla="*/ 0 h 5709931"/>
              <a:gd name="connsiteX1" fmla="*/ 542979 w 4419599"/>
              <a:gd name="connsiteY1" fmla="*/ 0 h 5709931"/>
              <a:gd name="connsiteX2" fmla="*/ 1174351 w 4419599"/>
              <a:gd name="connsiteY2" fmla="*/ 0 h 5709931"/>
              <a:gd name="connsiteX3" fmla="*/ 1894114 w 4419599"/>
              <a:gd name="connsiteY3" fmla="*/ 0 h 5709931"/>
              <a:gd name="connsiteX4" fmla="*/ 2437093 w 4419599"/>
              <a:gd name="connsiteY4" fmla="*/ 0 h 5709931"/>
              <a:gd name="connsiteX5" fmla="*/ 3112660 w 4419599"/>
              <a:gd name="connsiteY5" fmla="*/ 0 h 5709931"/>
              <a:gd name="connsiteX6" fmla="*/ 3655640 w 4419599"/>
              <a:gd name="connsiteY6" fmla="*/ 0 h 5709931"/>
              <a:gd name="connsiteX7" fmla="*/ 4419599 w 4419599"/>
              <a:gd name="connsiteY7" fmla="*/ 0 h 5709931"/>
              <a:gd name="connsiteX8" fmla="*/ 4419599 w 4419599"/>
              <a:gd name="connsiteY8" fmla="*/ 691536 h 5709931"/>
              <a:gd name="connsiteX9" fmla="*/ 4419599 w 4419599"/>
              <a:gd name="connsiteY9" fmla="*/ 1211774 h 5709931"/>
              <a:gd name="connsiteX10" fmla="*/ 4419599 w 4419599"/>
              <a:gd name="connsiteY10" fmla="*/ 1960410 h 5709931"/>
              <a:gd name="connsiteX11" fmla="*/ 4419599 w 4419599"/>
              <a:gd name="connsiteY11" fmla="*/ 2594846 h 5709931"/>
              <a:gd name="connsiteX12" fmla="*/ 4419599 w 4419599"/>
              <a:gd name="connsiteY12" fmla="*/ 3343482 h 5709931"/>
              <a:gd name="connsiteX13" fmla="*/ 4419599 w 4419599"/>
              <a:gd name="connsiteY13" fmla="*/ 4035018 h 5709931"/>
              <a:gd name="connsiteX14" fmla="*/ 4419599 w 4419599"/>
              <a:gd name="connsiteY14" fmla="*/ 4612355 h 5709931"/>
              <a:gd name="connsiteX15" fmla="*/ 4419599 w 4419599"/>
              <a:gd name="connsiteY15" fmla="*/ 5709931 h 5709931"/>
              <a:gd name="connsiteX16" fmla="*/ 3876620 w 4419599"/>
              <a:gd name="connsiteY16" fmla="*/ 5709931 h 5709931"/>
              <a:gd name="connsiteX17" fmla="*/ 3245248 w 4419599"/>
              <a:gd name="connsiteY17" fmla="*/ 5709931 h 5709931"/>
              <a:gd name="connsiteX18" fmla="*/ 2525485 w 4419599"/>
              <a:gd name="connsiteY18" fmla="*/ 5709931 h 5709931"/>
              <a:gd name="connsiteX19" fmla="*/ 1805722 w 4419599"/>
              <a:gd name="connsiteY19" fmla="*/ 5709931 h 5709931"/>
              <a:gd name="connsiteX20" fmla="*/ 1130155 w 4419599"/>
              <a:gd name="connsiteY20" fmla="*/ 5709931 h 5709931"/>
              <a:gd name="connsiteX21" fmla="*/ 0 w 4419599"/>
              <a:gd name="connsiteY21" fmla="*/ 5709931 h 5709931"/>
              <a:gd name="connsiteX22" fmla="*/ 0 w 4419599"/>
              <a:gd name="connsiteY22" fmla="*/ 5018395 h 5709931"/>
              <a:gd name="connsiteX23" fmla="*/ 0 w 4419599"/>
              <a:gd name="connsiteY23" fmla="*/ 4383958 h 5709931"/>
              <a:gd name="connsiteX24" fmla="*/ 0 w 4419599"/>
              <a:gd name="connsiteY24" fmla="*/ 3749521 h 5709931"/>
              <a:gd name="connsiteX25" fmla="*/ 0 w 4419599"/>
              <a:gd name="connsiteY25" fmla="*/ 3115085 h 5709931"/>
              <a:gd name="connsiteX26" fmla="*/ 0 w 4419599"/>
              <a:gd name="connsiteY26" fmla="*/ 2651946 h 5709931"/>
              <a:gd name="connsiteX27" fmla="*/ 0 w 4419599"/>
              <a:gd name="connsiteY27" fmla="*/ 1960410 h 5709931"/>
              <a:gd name="connsiteX28" fmla="*/ 0 w 4419599"/>
              <a:gd name="connsiteY28" fmla="*/ 1497271 h 5709931"/>
              <a:gd name="connsiteX29" fmla="*/ 0 w 4419599"/>
              <a:gd name="connsiteY29" fmla="*/ 862834 h 5709931"/>
              <a:gd name="connsiteX30" fmla="*/ 0 w 4419599"/>
              <a:gd name="connsiteY30" fmla="*/ 0 h 570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19599" h="5709931" fill="none" extrusionOk="0">
                <a:moveTo>
                  <a:pt x="0" y="0"/>
                </a:moveTo>
                <a:cubicBezTo>
                  <a:pt x="235775" y="3194"/>
                  <a:pt x="425514" y="10984"/>
                  <a:pt x="542979" y="0"/>
                </a:cubicBezTo>
                <a:cubicBezTo>
                  <a:pt x="660444" y="-10984"/>
                  <a:pt x="971654" y="-28988"/>
                  <a:pt x="1174351" y="0"/>
                </a:cubicBezTo>
                <a:cubicBezTo>
                  <a:pt x="1377048" y="28988"/>
                  <a:pt x="1561910" y="286"/>
                  <a:pt x="1894114" y="0"/>
                </a:cubicBezTo>
                <a:cubicBezTo>
                  <a:pt x="2226318" y="-286"/>
                  <a:pt x="2307409" y="20112"/>
                  <a:pt x="2437093" y="0"/>
                </a:cubicBezTo>
                <a:cubicBezTo>
                  <a:pt x="2566777" y="-20112"/>
                  <a:pt x="2863224" y="3816"/>
                  <a:pt x="3112660" y="0"/>
                </a:cubicBezTo>
                <a:cubicBezTo>
                  <a:pt x="3362096" y="-3816"/>
                  <a:pt x="3488816" y="438"/>
                  <a:pt x="3655640" y="0"/>
                </a:cubicBezTo>
                <a:cubicBezTo>
                  <a:pt x="3822464" y="-438"/>
                  <a:pt x="4178482" y="-29687"/>
                  <a:pt x="4419599" y="0"/>
                </a:cubicBezTo>
                <a:cubicBezTo>
                  <a:pt x="4432198" y="184136"/>
                  <a:pt x="4421325" y="405031"/>
                  <a:pt x="4419599" y="691536"/>
                </a:cubicBezTo>
                <a:cubicBezTo>
                  <a:pt x="4417873" y="978041"/>
                  <a:pt x="4437799" y="1010411"/>
                  <a:pt x="4419599" y="1211774"/>
                </a:cubicBezTo>
                <a:cubicBezTo>
                  <a:pt x="4401399" y="1413137"/>
                  <a:pt x="4439591" y="1721122"/>
                  <a:pt x="4419599" y="1960410"/>
                </a:cubicBezTo>
                <a:cubicBezTo>
                  <a:pt x="4399607" y="2199698"/>
                  <a:pt x="4437107" y="2374647"/>
                  <a:pt x="4419599" y="2594846"/>
                </a:cubicBezTo>
                <a:cubicBezTo>
                  <a:pt x="4402091" y="2815045"/>
                  <a:pt x="4384051" y="3156133"/>
                  <a:pt x="4419599" y="3343482"/>
                </a:cubicBezTo>
                <a:cubicBezTo>
                  <a:pt x="4455147" y="3530831"/>
                  <a:pt x="4437542" y="3838156"/>
                  <a:pt x="4419599" y="4035018"/>
                </a:cubicBezTo>
                <a:cubicBezTo>
                  <a:pt x="4401656" y="4231880"/>
                  <a:pt x="4420716" y="4394536"/>
                  <a:pt x="4419599" y="4612355"/>
                </a:cubicBezTo>
                <a:cubicBezTo>
                  <a:pt x="4418482" y="4830174"/>
                  <a:pt x="4469698" y="5163122"/>
                  <a:pt x="4419599" y="5709931"/>
                </a:cubicBezTo>
                <a:cubicBezTo>
                  <a:pt x="4169939" y="5711582"/>
                  <a:pt x="4001354" y="5736457"/>
                  <a:pt x="3876620" y="5709931"/>
                </a:cubicBezTo>
                <a:cubicBezTo>
                  <a:pt x="3751886" y="5683405"/>
                  <a:pt x="3518675" y="5690942"/>
                  <a:pt x="3245248" y="5709931"/>
                </a:cubicBezTo>
                <a:cubicBezTo>
                  <a:pt x="2971821" y="5728920"/>
                  <a:pt x="2716883" y="5718010"/>
                  <a:pt x="2525485" y="5709931"/>
                </a:cubicBezTo>
                <a:cubicBezTo>
                  <a:pt x="2334087" y="5701852"/>
                  <a:pt x="2033936" y="5722870"/>
                  <a:pt x="1805722" y="5709931"/>
                </a:cubicBezTo>
                <a:cubicBezTo>
                  <a:pt x="1577508" y="5696992"/>
                  <a:pt x="1292188" y="5684298"/>
                  <a:pt x="1130155" y="5709931"/>
                </a:cubicBezTo>
                <a:cubicBezTo>
                  <a:pt x="968122" y="5735564"/>
                  <a:pt x="310467" y="5710859"/>
                  <a:pt x="0" y="5709931"/>
                </a:cubicBezTo>
                <a:cubicBezTo>
                  <a:pt x="-32619" y="5427764"/>
                  <a:pt x="19814" y="5198471"/>
                  <a:pt x="0" y="5018395"/>
                </a:cubicBezTo>
                <a:cubicBezTo>
                  <a:pt x="-19814" y="4838319"/>
                  <a:pt x="-18428" y="4675031"/>
                  <a:pt x="0" y="4383958"/>
                </a:cubicBezTo>
                <a:cubicBezTo>
                  <a:pt x="18428" y="4092885"/>
                  <a:pt x="-26028" y="4063357"/>
                  <a:pt x="0" y="3749521"/>
                </a:cubicBezTo>
                <a:cubicBezTo>
                  <a:pt x="26028" y="3435685"/>
                  <a:pt x="-25299" y="3378117"/>
                  <a:pt x="0" y="3115085"/>
                </a:cubicBezTo>
                <a:cubicBezTo>
                  <a:pt x="25299" y="2852053"/>
                  <a:pt x="-20122" y="2877594"/>
                  <a:pt x="0" y="2651946"/>
                </a:cubicBezTo>
                <a:cubicBezTo>
                  <a:pt x="20122" y="2426298"/>
                  <a:pt x="30142" y="2284747"/>
                  <a:pt x="0" y="1960410"/>
                </a:cubicBezTo>
                <a:cubicBezTo>
                  <a:pt x="-30142" y="1636073"/>
                  <a:pt x="2475" y="1629684"/>
                  <a:pt x="0" y="1497271"/>
                </a:cubicBezTo>
                <a:cubicBezTo>
                  <a:pt x="-2475" y="1364858"/>
                  <a:pt x="-3937" y="1067487"/>
                  <a:pt x="0" y="862834"/>
                </a:cubicBezTo>
                <a:cubicBezTo>
                  <a:pt x="3937" y="658181"/>
                  <a:pt x="10055" y="412462"/>
                  <a:pt x="0" y="0"/>
                </a:cubicBezTo>
                <a:close/>
              </a:path>
              <a:path w="4419599" h="5709931" stroke="0" extrusionOk="0">
                <a:moveTo>
                  <a:pt x="0" y="0"/>
                </a:moveTo>
                <a:cubicBezTo>
                  <a:pt x="170840" y="-19127"/>
                  <a:pt x="317395" y="12733"/>
                  <a:pt x="587175" y="0"/>
                </a:cubicBezTo>
                <a:cubicBezTo>
                  <a:pt x="856955" y="-12733"/>
                  <a:pt x="981792" y="24769"/>
                  <a:pt x="1085959" y="0"/>
                </a:cubicBezTo>
                <a:cubicBezTo>
                  <a:pt x="1190126" y="-24769"/>
                  <a:pt x="1650109" y="18291"/>
                  <a:pt x="1805722" y="0"/>
                </a:cubicBezTo>
                <a:cubicBezTo>
                  <a:pt x="1961335" y="-18291"/>
                  <a:pt x="2131286" y="-26131"/>
                  <a:pt x="2392897" y="0"/>
                </a:cubicBezTo>
                <a:cubicBezTo>
                  <a:pt x="2654509" y="26131"/>
                  <a:pt x="2726012" y="-26728"/>
                  <a:pt x="2980072" y="0"/>
                </a:cubicBezTo>
                <a:cubicBezTo>
                  <a:pt x="3234133" y="26728"/>
                  <a:pt x="3538216" y="23086"/>
                  <a:pt x="3699836" y="0"/>
                </a:cubicBezTo>
                <a:cubicBezTo>
                  <a:pt x="3861456" y="-23086"/>
                  <a:pt x="4273944" y="6505"/>
                  <a:pt x="4419599" y="0"/>
                </a:cubicBezTo>
                <a:cubicBezTo>
                  <a:pt x="4385959" y="180566"/>
                  <a:pt x="4412908" y="470288"/>
                  <a:pt x="4419599" y="748635"/>
                </a:cubicBezTo>
                <a:cubicBezTo>
                  <a:pt x="4426290" y="1026982"/>
                  <a:pt x="4444885" y="1110554"/>
                  <a:pt x="4419599" y="1268874"/>
                </a:cubicBezTo>
                <a:cubicBezTo>
                  <a:pt x="4394313" y="1427194"/>
                  <a:pt x="4440790" y="1599304"/>
                  <a:pt x="4419599" y="1789112"/>
                </a:cubicBezTo>
                <a:cubicBezTo>
                  <a:pt x="4398408" y="1978920"/>
                  <a:pt x="4413244" y="2135673"/>
                  <a:pt x="4419599" y="2423548"/>
                </a:cubicBezTo>
                <a:cubicBezTo>
                  <a:pt x="4425954" y="2711423"/>
                  <a:pt x="4421193" y="2894419"/>
                  <a:pt x="4419599" y="3115085"/>
                </a:cubicBezTo>
                <a:cubicBezTo>
                  <a:pt x="4418005" y="3335751"/>
                  <a:pt x="4403535" y="3414245"/>
                  <a:pt x="4419599" y="3578223"/>
                </a:cubicBezTo>
                <a:cubicBezTo>
                  <a:pt x="4435663" y="3742201"/>
                  <a:pt x="4406307" y="4027433"/>
                  <a:pt x="4419599" y="4212660"/>
                </a:cubicBezTo>
                <a:cubicBezTo>
                  <a:pt x="4432891" y="4397887"/>
                  <a:pt x="4447864" y="4562423"/>
                  <a:pt x="4419599" y="4847097"/>
                </a:cubicBezTo>
                <a:cubicBezTo>
                  <a:pt x="4391334" y="5131771"/>
                  <a:pt x="4442520" y="5435832"/>
                  <a:pt x="4419599" y="5709931"/>
                </a:cubicBezTo>
                <a:cubicBezTo>
                  <a:pt x="4162882" y="5733151"/>
                  <a:pt x="4036598" y="5690449"/>
                  <a:pt x="3744032" y="5709931"/>
                </a:cubicBezTo>
                <a:cubicBezTo>
                  <a:pt x="3451466" y="5729413"/>
                  <a:pt x="3306429" y="5731255"/>
                  <a:pt x="3112660" y="5709931"/>
                </a:cubicBezTo>
                <a:cubicBezTo>
                  <a:pt x="2918891" y="5688607"/>
                  <a:pt x="2807617" y="5731833"/>
                  <a:pt x="2613877" y="5709931"/>
                </a:cubicBezTo>
                <a:cubicBezTo>
                  <a:pt x="2420137" y="5688029"/>
                  <a:pt x="2241453" y="5725946"/>
                  <a:pt x="2070898" y="5709931"/>
                </a:cubicBezTo>
                <a:cubicBezTo>
                  <a:pt x="1900343" y="5693916"/>
                  <a:pt x="1610051" y="5739648"/>
                  <a:pt x="1351135" y="5709931"/>
                </a:cubicBezTo>
                <a:cubicBezTo>
                  <a:pt x="1092219" y="5680214"/>
                  <a:pt x="896439" y="5722088"/>
                  <a:pt x="719763" y="5709931"/>
                </a:cubicBezTo>
                <a:cubicBezTo>
                  <a:pt x="543087" y="5697774"/>
                  <a:pt x="269761" y="5716818"/>
                  <a:pt x="0" y="5709931"/>
                </a:cubicBezTo>
                <a:cubicBezTo>
                  <a:pt x="19857" y="5553091"/>
                  <a:pt x="30363" y="5248508"/>
                  <a:pt x="0" y="5075494"/>
                </a:cubicBezTo>
                <a:cubicBezTo>
                  <a:pt x="-30363" y="4902480"/>
                  <a:pt x="9574" y="4781388"/>
                  <a:pt x="0" y="4612355"/>
                </a:cubicBezTo>
                <a:cubicBezTo>
                  <a:pt x="-9574" y="4443322"/>
                  <a:pt x="13181" y="4254309"/>
                  <a:pt x="0" y="4149217"/>
                </a:cubicBezTo>
                <a:cubicBezTo>
                  <a:pt x="-13181" y="4044125"/>
                  <a:pt x="15398" y="3750383"/>
                  <a:pt x="0" y="3457680"/>
                </a:cubicBezTo>
                <a:cubicBezTo>
                  <a:pt x="-15398" y="3164977"/>
                  <a:pt x="6205" y="3047419"/>
                  <a:pt x="0" y="2937442"/>
                </a:cubicBezTo>
                <a:cubicBezTo>
                  <a:pt x="-6205" y="2827465"/>
                  <a:pt x="-24923" y="2554597"/>
                  <a:pt x="0" y="2188807"/>
                </a:cubicBezTo>
                <a:cubicBezTo>
                  <a:pt x="24923" y="1823018"/>
                  <a:pt x="25284" y="1876845"/>
                  <a:pt x="0" y="1611469"/>
                </a:cubicBezTo>
                <a:cubicBezTo>
                  <a:pt x="-25284" y="1346093"/>
                  <a:pt x="-10094" y="1315518"/>
                  <a:pt x="0" y="1148331"/>
                </a:cubicBezTo>
                <a:cubicBezTo>
                  <a:pt x="10094" y="981144"/>
                  <a:pt x="-38624" y="244888"/>
                  <a:pt x="0" y="0"/>
                </a:cubicBezTo>
                <a:close/>
              </a:path>
            </a:pathLst>
          </a:custGeom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fr-FR" sz="3200" b="1" i="1" u="sng" kern="100" spc="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  <a:t>L’Impressionnisme</a:t>
            </a:r>
            <a:br>
              <a:rPr lang="fr-FR" sz="3200" b="1" i="1" kern="100" spc="6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200" b="1" i="1" kern="100" spc="6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i="1" kern="100" spc="6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3200" b="1" kern="1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  <a:t>est un grand courant </a:t>
            </a:r>
            <a:br>
              <a:rPr lang="el-G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kern="1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  <a:t>dans l’histoire de la</a:t>
            </a:r>
            <a:br>
              <a:rPr lang="fr-FR" sz="3200" b="1" kern="1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200" b="1" kern="1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kern="1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kern="100" spc="3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  <a:t>peinture.</a:t>
            </a:r>
            <a:br>
              <a:rPr lang="fr-FR" sz="3200" b="1" kern="100" spc="3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kern="100" spc="300" dirty="0"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  <a:t>(κίνημα ζωγραφικής)</a:t>
            </a:r>
            <a:br>
              <a:rPr lang="fr-FR" sz="3200" b="1" kern="100" dirty="0">
                <a:effectLst/>
                <a:latin typeface="Curlz MT" pitchFamily="8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200" b="1" dirty="0">
              <a:latin typeface="Curlz MT" pitchFamily="82" charset="77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BD9A4B6-B9C6-DC4A-4778-49CBBEBA6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02995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6B0BB-45F8-E3F7-CA7E-FC7CC6B0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holding an umbrella and a child&#10;&#10;Description automatically generated">
            <a:extLst>
              <a:ext uri="{FF2B5EF4-FFF2-40B4-BE49-F238E27FC236}">
                <a16:creationId xmlns:a16="http://schemas.microsoft.com/office/drawing/2014/main" id="{5701E3D9-7AC4-70C6-3411-3F86F7BDA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318" r="-2" b="-2"/>
          <a:stretch/>
        </p:blipFill>
        <p:spPr>
          <a:xfrm>
            <a:off x="4857750" y="359305"/>
            <a:ext cx="5929313" cy="64986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48266-C488-E2E6-1D3A-0F0B871C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rgbClr val="FFFFFF"/>
                </a:solidFill>
              </a:rPr>
              <a:t>Première partie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5562A-BDBC-B3AB-2F73-5CC18BC9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1364" y="6498695"/>
            <a:ext cx="5212080" cy="274320"/>
          </a:xfrm>
        </p:spPr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1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C321-0088-041A-345A-C2683B2D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010" y="1354220"/>
            <a:ext cx="7417925" cy="158103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497C7C"/>
                </a:solidFill>
                <a:latin typeface="Baguet Script" pitchFamily="2" charset="77"/>
              </a:rPr>
              <a:t>Claude Monet</a:t>
            </a:r>
            <a:br>
              <a:rPr lang="fr-FR" b="1" dirty="0">
                <a:solidFill>
                  <a:srgbClr val="497C7C"/>
                </a:solidFill>
                <a:latin typeface="Baguet Script" pitchFamily="2" charset="77"/>
              </a:rPr>
            </a:br>
            <a:r>
              <a:rPr lang="fr-FR" b="1" dirty="0">
                <a:solidFill>
                  <a:srgbClr val="497C7C"/>
                </a:solidFill>
                <a:latin typeface="Baguet Script" pitchFamily="2" charset="77"/>
              </a:rPr>
              <a:t> “Le père de l’Impressionnisme” </a:t>
            </a:r>
            <a:br>
              <a:rPr lang="fr-FR" b="1" dirty="0"/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51FC13-2862-0D30-318F-62024C194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D4CEF-B210-5506-3F5F-9728BAD93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1" name="Εικόνα 45" descr="page1image16192">
            <a:extLst>
              <a:ext uri="{FF2B5EF4-FFF2-40B4-BE49-F238E27FC236}">
                <a16:creationId xmlns:a16="http://schemas.microsoft.com/office/drawing/2014/main" id="{95F1A343-4445-044D-28C8-05BF1A0F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8" y="971562"/>
            <a:ext cx="293180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DE83B-9461-D59D-CC16-8131973360D9}"/>
              </a:ext>
            </a:extLst>
          </p:cNvPr>
          <p:cNvSpPr txBox="1"/>
          <p:nvPr/>
        </p:nvSpPr>
        <p:spPr>
          <a:xfrm>
            <a:off x="564654" y="1434607"/>
            <a:ext cx="2328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kern="100" dirty="0">
                <a:solidFill>
                  <a:srgbClr val="B881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100" spc="600" dirty="0">
                <a:solidFill>
                  <a:srgbClr val="B8816A"/>
                </a:solidFill>
                <a:effectLst/>
                <a:latin typeface="Chamberi Super Display" panose="02040503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« La couleur est mon obsession quotidienne, ma joie et mon tourment. »</a:t>
            </a:r>
            <a:endParaRPr lang="en-GR" sz="1800" kern="100" spc="600" dirty="0">
              <a:solidFill>
                <a:srgbClr val="B8816A"/>
              </a:solidFill>
              <a:effectLst/>
              <a:latin typeface="Chamberi Super Display" panose="020405030805050203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C9AD88F-BED2-1513-91AB-C15CBBC8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361" y="206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5" name="Εικόνα 51" descr="page42image7528">
            <a:extLst>
              <a:ext uri="{FF2B5EF4-FFF2-40B4-BE49-F238E27FC236}">
                <a16:creationId xmlns:a16="http://schemas.microsoft.com/office/drawing/2014/main" id="{A9AEC908-FBD3-9255-9D73-5AA7B277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10" y="2703934"/>
            <a:ext cx="2731731" cy="37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63C56F-6DB7-D695-8820-9A9FA7607809}"/>
              </a:ext>
            </a:extLst>
          </p:cNvPr>
          <p:cNvSpPr txBox="1"/>
          <p:nvPr/>
        </p:nvSpPr>
        <p:spPr>
          <a:xfrm>
            <a:off x="6833043" y="3195456"/>
            <a:ext cx="3324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 :</a:t>
            </a:r>
            <a:r>
              <a:rPr lang="fr-FR" sz="1800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</a:t>
            </a:r>
          </a:p>
          <a:p>
            <a:endParaRPr lang="fr-FR" sz="1800" i="1" kern="1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b="1" kern="100" spc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Prénom</a:t>
            </a:r>
            <a:r>
              <a:rPr lang="fr-FR" b="1" i="1" kern="100" spc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i="1" kern="100" spc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Claude</a:t>
            </a:r>
          </a:p>
          <a:p>
            <a:endParaRPr lang="fr-FR" sz="1800" kern="1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Époque :</a:t>
            </a:r>
            <a:r>
              <a:rPr lang="fr-FR" sz="1800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1840-1926</a:t>
            </a:r>
          </a:p>
          <a:p>
            <a:endParaRPr lang="fr-FR" sz="1800" kern="1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Nationalité :</a:t>
            </a:r>
            <a:r>
              <a:rPr lang="fr-FR" sz="1800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1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française</a:t>
            </a:r>
          </a:p>
          <a:p>
            <a:endParaRPr lang="fr-FR" sz="1800" kern="1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 :</a:t>
            </a:r>
            <a:r>
              <a:rPr lang="fr-FR" sz="18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peintre</a:t>
            </a:r>
            <a:r>
              <a:rPr lang="fr-FR" spc="300" dirty="0">
                <a:effectLst/>
              </a:rPr>
              <a:t> </a:t>
            </a:r>
            <a:endParaRPr lang="fr-FR" spc="3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62471-BB83-111E-9BD7-62F0FDCF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74360" y="6268988"/>
            <a:ext cx="5212080" cy="274320"/>
          </a:xfrm>
        </p:spPr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8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3335A-6747-6DCF-3D68-1BF1B924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711" y="2378336"/>
            <a:ext cx="2645064" cy="1746298"/>
          </a:xfrm>
        </p:spPr>
        <p:txBody>
          <a:bodyPr>
            <a:normAutofit/>
          </a:bodyPr>
          <a:lstStyle/>
          <a:p>
            <a:r>
              <a:rPr lang="fr-FR" sz="3600" i="1" dirty="0">
                <a:latin typeface="Baguet Script" pitchFamily="2" charset="77"/>
              </a:rPr>
              <a:t>Impression. Soleil Levant.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F1A17-B907-87A0-C26F-F998565C0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135" y="5411556"/>
            <a:ext cx="5200811" cy="977369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tableau de Monet donne nom au mouvement de l’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Impressionnisme</a:t>
            </a:r>
            <a:endParaRPr lang="en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Αυτός ο πίνακας του Μονέ δίνει το όνομα </a:t>
            </a:r>
            <a:r>
              <a:rPr lang="fr-FR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l-GR" sz="13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μπρεσιονισμός</a:t>
            </a:r>
            <a:r>
              <a:rPr lang="el-GR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συγκεκριμένο κίνημα ζωγραφικής</a:t>
            </a:r>
            <a:endParaRPr lang="fr-FR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5E136FB-BF1A-FD3A-DC4B-612429D42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2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87" name="Picture 15">
            <a:extLst>
              <a:ext uri="{FF2B5EF4-FFF2-40B4-BE49-F238E27FC236}">
                <a16:creationId xmlns:a16="http://schemas.microsoft.com/office/drawing/2014/main" id="{E268ECD0-6383-3A46-29B8-8FFC3B55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35" y="1205340"/>
            <a:ext cx="5200811" cy="409229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573D04-82CD-D32C-A285-259C4A3F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9FA6-792B-B97C-9141-62625935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842" y="727626"/>
            <a:ext cx="5277726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rgbClr val="A0B220"/>
                </a:solidFill>
                <a:latin typeface="Chamberi Super Display" panose="02040503080505020303" pitchFamily="18" charset="77"/>
              </a:rPr>
              <a:t>Quelle</a:t>
            </a:r>
            <a:r>
              <a:rPr lang="el-GR" b="1" dirty="0">
                <a:solidFill>
                  <a:srgbClr val="A0B220"/>
                </a:solidFill>
              </a:rPr>
              <a:t> </a:t>
            </a:r>
            <a:r>
              <a:rPr lang="fr-FR" b="1" dirty="0">
                <a:solidFill>
                  <a:srgbClr val="A0B220"/>
                </a:solidFill>
                <a:latin typeface="Chamberi Super Display" panose="02040503080505020303" pitchFamily="18" charset="77"/>
              </a:rPr>
              <a:t>est l’</a:t>
            </a:r>
            <a:r>
              <a:rPr lang="en-US" b="1" dirty="0">
                <a:solidFill>
                  <a:srgbClr val="A0B220"/>
                </a:solidFill>
                <a:latin typeface="Chamberi Super Display" panose="02040503080505020303" pitchFamily="18" charset="77"/>
              </a:rPr>
              <a:t>inspiration de Monet?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FR"/>
          </a:p>
        </p:txBody>
      </p:sp>
      <p:pic>
        <p:nvPicPr>
          <p:cNvPr id="2050" name="Picture 2" descr="Excursion d'une journée aux jardins de Giverny et Claude Monet au départ de  Paris 2024">
            <a:extLst>
              <a:ext uri="{FF2B5EF4-FFF2-40B4-BE49-F238E27FC236}">
                <a16:creationId xmlns:a16="http://schemas.microsoft.com/office/drawing/2014/main" id="{92719946-D6A8-1182-F2B3-C6026F866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20676" b="1"/>
          <a:stretch/>
        </p:blipFill>
        <p:spPr bwMode="auto">
          <a:xfrm>
            <a:off x="407432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6D24DA-6CEF-0724-DFF0-4E713C698E8C}"/>
              </a:ext>
            </a:extLst>
          </p:cNvPr>
          <p:cNvSpPr txBox="1"/>
          <p:nvPr/>
        </p:nvSpPr>
        <p:spPr>
          <a:xfrm>
            <a:off x="6846137" y="2538919"/>
            <a:ext cx="4602152" cy="3596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 defTabSz="914400">
              <a:lnSpc>
                <a:spcPct val="2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fr-FR" dirty="0">
                <a:effectLst/>
              </a:rPr>
              <a:t>Les </a:t>
            </a:r>
            <a:r>
              <a:rPr lang="fr-FR" b="1" dirty="0">
                <a:effectLst/>
              </a:rPr>
              <a:t>nymphéas</a:t>
            </a:r>
            <a:r>
              <a:rPr lang="fr-FR" dirty="0">
                <a:effectLst/>
              </a:rPr>
              <a:t> de son jardin d’eau</a:t>
            </a:r>
            <a:endParaRPr lang="el-GR" dirty="0">
              <a:effectLst/>
            </a:endParaRPr>
          </a:p>
          <a:p>
            <a:pPr algn="ctr" defTabSz="914400">
              <a:lnSpc>
                <a:spcPct val="2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fr-FR" dirty="0">
                <a:effectLst/>
              </a:rPr>
              <a:t> </a:t>
            </a:r>
            <a:r>
              <a:rPr lang="el-GR" dirty="0">
                <a:effectLst/>
              </a:rPr>
              <a:t>(τα νούφαρα του κήπου του)</a:t>
            </a:r>
          </a:p>
          <a:p>
            <a:pPr lvl="0" algn="ctr" defTabSz="914400">
              <a:lnSpc>
                <a:spcPct val="2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fr-FR" dirty="0">
                <a:effectLst/>
              </a:rPr>
              <a:t>de </a:t>
            </a:r>
            <a:r>
              <a:rPr lang="fr-FR" i="1" dirty="0">
                <a:effectLst/>
              </a:rPr>
              <a:t>Giverny</a:t>
            </a:r>
            <a:r>
              <a:rPr lang="fr-FR" dirty="0">
                <a:effectLst/>
              </a:rPr>
              <a:t>, un village de Normandie dans le nord de la Franc</a:t>
            </a:r>
            <a:r>
              <a:rPr lang="en-US" dirty="0"/>
              <a:t>e</a:t>
            </a:r>
            <a:r>
              <a:rPr lang="el-GR" dirty="0"/>
              <a:t>.</a:t>
            </a:r>
            <a:endParaRPr lang="el-GR" dirty="0">
              <a:effectLst/>
            </a:endParaRPr>
          </a:p>
          <a:p>
            <a:pPr lvl="0"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fr-FR" dirty="0"/>
          </a:p>
          <a:p>
            <a:pPr marL="27432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u="none" strike="noStrike" dirty="0">
              <a:effectLst/>
              <a:hlinkClick r:id="rId3"/>
            </a:endParaRPr>
          </a:p>
          <a:p>
            <a:pPr marL="274320"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>
              <a:hlinkClick r:id="rId3"/>
            </a:endParaRPr>
          </a:p>
          <a:p>
            <a:pPr marL="9144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u="none" strike="noStrike" dirty="0">
                <a:effectLst/>
                <a:hlinkClick r:id="rId3"/>
              </a:rPr>
              <a:t>https://www.francetvinfo.fr/economie/emploi/metiers/art-culture-edition/art-claude-monet-le-peintre-a-la-main-verte_3444919.html</a:t>
            </a:r>
            <a:endParaRPr lang="en-US" u="none" strike="noStrike" dirty="0">
              <a:effectLst/>
            </a:endParaRPr>
          </a:p>
          <a:p>
            <a:pPr marL="274320"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>
              <a:effectLst/>
            </a:endParaRP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28B1C-6B49-D658-1FDC-57F2094B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6460" y="6291368"/>
            <a:ext cx="5212080" cy="274320"/>
          </a:xfrm>
        </p:spPr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5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Claude Monet">
            <a:extLst>
              <a:ext uri="{FF2B5EF4-FFF2-40B4-BE49-F238E27FC236}">
                <a16:creationId xmlns:a16="http://schemas.microsoft.com/office/drawing/2014/main" id="{FCBB4CD8-427A-E4BA-B789-7E91C5F92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67497" y="1413549"/>
            <a:ext cx="6880072" cy="38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2A24-1011-AA2A-2E6E-C091C6F8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471488"/>
            <a:ext cx="2888439" cy="55821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sz="3600" b="1" i="1" dirty="0">
                <a:solidFill>
                  <a:srgbClr val="FFFFFF"/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Les grands Nymphéas </a:t>
            </a:r>
          </a:p>
          <a:p>
            <a:pPr marL="0" indent="0">
              <a:lnSpc>
                <a:spcPct val="90000"/>
              </a:lnSpc>
              <a:buNone/>
            </a:pPr>
            <a:endParaRPr lang="fr-FR" sz="900" i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R" sz="900" i="1" dirty="0">
              <a:solidFill>
                <a:srgbClr val="FFFFFF"/>
              </a:solidFill>
              <a:effectLst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fr-FR" sz="3200" dirty="0">
                <a:solidFill>
                  <a:srgbClr val="FFFFFF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C</a:t>
            </a:r>
            <a:r>
              <a:rPr lang="fr-FR" sz="3200" dirty="0">
                <a:solidFill>
                  <a:srgbClr val="FFFFFF"/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es tableaux sont installés au musée de l’</a:t>
            </a:r>
            <a:r>
              <a:rPr lang="fr-FR" sz="3200" i="1" dirty="0">
                <a:solidFill>
                  <a:srgbClr val="FFFFFF"/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Orangerie des</a:t>
            </a:r>
            <a:r>
              <a:rPr lang="fr-FR" sz="3200" dirty="0">
                <a:solidFill>
                  <a:srgbClr val="FFFFFF"/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 </a:t>
            </a:r>
            <a:r>
              <a:rPr lang="fr-FR" sz="3200" i="1" dirty="0">
                <a:solidFill>
                  <a:srgbClr val="FFFFFF"/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Tuileries</a:t>
            </a:r>
            <a:r>
              <a:rPr lang="fr-FR" sz="3200" dirty="0">
                <a:solidFill>
                  <a:srgbClr val="FFFFFF"/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 à Paris </a:t>
            </a:r>
            <a:endParaRPr lang="en-GR" sz="3200" dirty="0">
              <a:solidFill>
                <a:srgbClr val="FFFFFF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>
              <a:lnSpc>
                <a:spcPct val="90000"/>
              </a:lnSpc>
            </a:pPr>
            <a:endParaRPr lang="en-GR" sz="9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GR" sz="9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GR" sz="9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R" sz="9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3DE998-9145-82AC-5A37-C7C41C1C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6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rge painting on a wall with Musée de l'Orangerie in the background&#10;&#10;Description automatically generated">
            <a:extLst>
              <a:ext uri="{FF2B5EF4-FFF2-40B4-BE49-F238E27FC236}">
                <a16:creationId xmlns:a16="http://schemas.microsoft.com/office/drawing/2014/main" id="{157C4D0E-1911-5EC0-8908-55A8D6704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58" r="19507"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11" name="Picture 10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90CB0B54-99C5-4448-E8C9-159730A4B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51" r="3354" b="-1"/>
          <a:stretch/>
        </p:blipFill>
        <p:spPr>
          <a:xfrm>
            <a:off x="7534656" y="82296"/>
            <a:ext cx="4657344" cy="3346704"/>
          </a:xfrm>
          <a:prstGeom prst="rect">
            <a:avLst/>
          </a:prstGeom>
        </p:spPr>
      </p:pic>
      <p:pic>
        <p:nvPicPr>
          <p:cNvPr id="8" name="Picture 7" descr="A long bench in a room with a painting on the wall&#10;&#10;Description automatically generated">
            <a:extLst>
              <a:ext uri="{FF2B5EF4-FFF2-40B4-BE49-F238E27FC236}">
                <a16:creationId xmlns:a16="http://schemas.microsoft.com/office/drawing/2014/main" id="{01616752-7841-E93A-5B0F-E28F50FE9D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7016" b="1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9DDA6E-26E5-095F-CE21-153F3A40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5139-6C57-8E3F-108D-92DF1BD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latin typeface="Chamberi Super Display" panose="02040503080505020303" pitchFamily="18" charset="77"/>
              </a:rPr>
              <a:t>À grands traits la peinture de Monet</a:t>
            </a:r>
          </a:p>
        </p:txBody>
      </p:sp>
      <p:graphicFrame>
        <p:nvGraphicFramePr>
          <p:cNvPr id="6149" name="Content Placeholder 2">
            <a:extLst>
              <a:ext uri="{FF2B5EF4-FFF2-40B4-BE49-F238E27FC236}">
                <a16:creationId xmlns:a16="http://schemas.microsoft.com/office/drawing/2014/main" id="{1C15E520-0ED5-50F2-6F32-23D4A5E20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85224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E0BE17E0-7BE1-FB28-EDC8-F1102109C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051C8-A846-6C33-3E30-54C19ECD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Musée Goulandris-Lycée: 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55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420</Words>
  <Application>Microsoft Macintosh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ACADEMY ENGRAVED LET PLAIN:1.0</vt:lpstr>
      <vt:lpstr>APPLE CHANCERY</vt:lpstr>
      <vt:lpstr>APPLE CHANCERY</vt:lpstr>
      <vt:lpstr>Aptos</vt:lpstr>
      <vt:lpstr>Baguet Script</vt:lpstr>
      <vt:lpstr>Calibri</vt:lpstr>
      <vt:lpstr>Century Gothic</vt:lpstr>
      <vt:lpstr>Chamberi Super Display</vt:lpstr>
      <vt:lpstr>Curlz MT</vt:lpstr>
      <vt:lpstr>Garamond</vt:lpstr>
      <vt:lpstr>Ink Free</vt:lpstr>
      <vt:lpstr>Pristina</vt:lpstr>
      <vt:lpstr>Times New Roman</vt:lpstr>
      <vt:lpstr>Savon</vt:lpstr>
      <vt:lpstr> L’IMPRESSIONNISME </vt:lpstr>
      <vt:lpstr>L’Impressionnisme   est un grand courant  dans l’histoire de la   peinture. (κίνημα ζωγραφικής) </vt:lpstr>
      <vt:lpstr>Première partie</vt:lpstr>
      <vt:lpstr>Claude Monet  “Le père de l’Impressionnisme”  </vt:lpstr>
      <vt:lpstr>Impression. Soleil Levant.</vt:lpstr>
      <vt:lpstr>Quelle est l’inspiration de Monet?</vt:lpstr>
      <vt:lpstr>PowerPoint Presentation</vt:lpstr>
      <vt:lpstr>PowerPoint Presentation</vt:lpstr>
      <vt:lpstr>À grands traits la peinture de Monet</vt:lpstr>
      <vt:lpstr>Parmi ses œuvres</vt:lpstr>
      <vt:lpstr>PowerPoint Presentation</vt:lpstr>
      <vt:lpstr>Deuxième partie</vt:lpstr>
      <vt:lpstr>Paul Cézanne </vt:lpstr>
      <vt:lpstr>Fiche d’identité</vt:lpstr>
      <vt:lpstr>Qu’est-ce qu’il aime?</vt:lpstr>
      <vt:lpstr>À grands traits la peinture de Cézanne</vt:lpstr>
      <vt:lpstr>Parmi Ses œuvres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L’IMPRESSIONNISME </dc:title>
  <dc:creator>ΚΟΥΤΡΟΥΜΠΗ ΣΤΑΥΡΟΥΛΑ</dc:creator>
  <cp:lastModifiedBy>ALEXANDROS Fs</cp:lastModifiedBy>
  <cp:revision>77</cp:revision>
  <dcterms:created xsi:type="dcterms:W3CDTF">2024-02-16T21:49:15Z</dcterms:created>
  <dcterms:modified xsi:type="dcterms:W3CDTF">2025-03-04T18:28:40Z</dcterms:modified>
</cp:coreProperties>
</file>