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Default Extension="gif" ContentType="image/gif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82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Rounded Rectangle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0" name="Subtitle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DCC8A04-585A-4D10-9C3F-C6D638BA87CA}" type="datetimeFigureOut">
              <a:rPr lang="en-US" smtClean="0"/>
              <a:t>3/12/2020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B4F2B8E-12AB-4845-8030-B0EBDD82920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DCC8A04-585A-4D10-9C3F-C6D638BA87CA}" type="datetimeFigureOut">
              <a:rPr lang="en-US" smtClean="0"/>
              <a:t>3/12/2020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B4F2B8E-12AB-4845-8030-B0EBDD82920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DCC8A04-585A-4D10-9C3F-C6D638BA87CA}" type="datetimeFigureOut">
              <a:rPr lang="en-US" smtClean="0"/>
              <a:t>3/12/2020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B4F2B8E-12AB-4845-8030-B0EBDD82920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DCC8A04-585A-4D10-9C3F-C6D638BA87CA}" type="datetimeFigureOut">
              <a:rPr lang="en-US" smtClean="0"/>
              <a:t>3/12/2020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B4F2B8E-12AB-4845-8030-B0EBDD82920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ounded Rectangle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DCC8A04-585A-4D10-9C3F-C6D638BA87CA}" type="datetimeFigureOut">
              <a:rPr lang="en-US" smtClean="0"/>
              <a:t>3/12/2020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B4F2B8E-12AB-4845-8030-B0EBDD82920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DCC8A04-585A-4D10-9C3F-C6D638BA87CA}" type="datetimeFigureOut">
              <a:rPr lang="en-US" smtClean="0"/>
              <a:t>3/12/2020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B4F2B8E-12AB-4845-8030-B0EBDD82920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DCC8A04-585A-4D10-9C3F-C6D638BA87CA}" type="datetimeFigureOut">
              <a:rPr lang="en-US" smtClean="0"/>
              <a:t>3/12/2020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B4F2B8E-12AB-4845-8030-B0EBDD82920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DCC8A04-585A-4D10-9C3F-C6D638BA87CA}" type="datetimeFigureOut">
              <a:rPr lang="en-US" smtClean="0"/>
              <a:t>3/12/2020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B4F2B8E-12AB-4845-8030-B0EBDD82920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DCC8A04-585A-4D10-9C3F-C6D638BA87CA}" type="datetimeFigureOut">
              <a:rPr lang="en-US" smtClean="0"/>
              <a:t>3/12/2020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B4F2B8E-12AB-4845-8030-B0EBDD82920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DCC8A04-585A-4D10-9C3F-C6D638BA87CA}" type="datetimeFigureOut">
              <a:rPr lang="en-US" smtClean="0"/>
              <a:t>3/12/2020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B4F2B8E-12AB-4845-8030-B0EBDD82920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ound Single Corner Rectangle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DCC8A04-585A-4D10-9C3F-C6D638BA87CA}" type="datetimeFigureOut">
              <a:rPr lang="en-US" smtClean="0"/>
              <a:t>3/12/2020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B4F2B8E-12AB-4845-8030-B0EBDD829206}" type="slidenum">
              <a:rPr lang="en-US" smtClean="0"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ounded Rectangle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Title Placeholder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5DCC8A04-585A-4D10-9C3F-C6D638BA87CA}" type="datetimeFigureOut">
              <a:rPr lang="en-US" smtClean="0"/>
              <a:t>3/12/2020</a:t>
            </a:fld>
            <a:endParaRPr lang="en-US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EB4F2B8E-12AB-4845-8030-B0EBDD829206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1676400"/>
            <a:ext cx="7772400" cy="1828800"/>
          </a:xfrm>
        </p:spPr>
        <p:txBody>
          <a:bodyPr/>
          <a:lstStyle/>
          <a:p>
            <a:r>
              <a:rPr lang="el-GR" dirty="0" smtClean="0"/>
              <a:t>Μαθημα Ιστορία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l-GR" dirty="0" smtClean="0"/>
              <a:t>Δ’ Δημοτικού</a:t>
            </a:r>
            <a:endParaRPr lang="en-US" dirty="0"/>
          </a:p>
        </p:txBody>
      </p:sp>
      <p:pic>
        <p:nvPicPr>
          <p:cNvPr id="4" name="Picture 3" descr="zohs-header-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1" y="457200"/>
            <a:ext cx="3124200" cy="931779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52400"/>
            <a:ext cx="8183880" cy="1051560"/>
          </a:xfrm>
        </p:spPr>
        <p:txBody>
          <a:bodyPr/>
          <a:lstStyle/>
          <a:p>
            <a:r>
              <a:rPr lang="el-GR" dirty="0" smtClean="0"/>
              <a:t>Στόχοι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447800"/>
            <a:ext cx="8001000" cy="1898904"/>
          </a:xfrm>
        </p:spPr>
        <p:txBody>
          <a:bodyPr/>
          <a:lstStyle/>
          <a:p>
            <a:r>
              <a:rPr lang="el-GR" dirty="0" smtClean="0"/>
              <a:t>Να κατανοήσουμε ....</a:t>
            </a:r>
          </a:p>
          <a:p>
            <a:r>
              <a:rPr lang="el-GR" dirty="0" smtClean="0"/>
              <a:t>Να κάνουμε επανάληψη.........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183880" cy="762000"/>
          </a:xfrm>
        </p:spPr>
        <p:txBody>
          <a:bodyPr/>
          <a:lstStyle/>
          <a:p>
            <a:r>
              <a:rPr lang="el-GR" dirty="0" smtClean="0"/>
              <a:t>Διδασκαλία</a:t>
            </a:r>
            <a:endParaRPr lang="en-US" dirty="0"/>
          </a:p>
        </p:txBody>
      </p:sp>
      <p:pic>
        <p:nvPicPr>
          <p:cNvPr id="5" name="Picture 4" descr="agent_001_wisegirl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62600" y="1524000"/>
            <a:ext cx="3200400" cy="3657600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609600" y="1295400"/>
            <a:ext cx="5562600" cy="43704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l-GR" sz="2000" dirty="0" smtClean="0"/>
              <a:t>Παρουσίαζω το μάθημα μου μέσα σε 5-10 λεπτά.</a:t>
            </a:r>
            <a:br>
              <a:rPr lang="el-GR" sz="2000" dirty="0" smtClean="0"/>
            </a:br>
            <a:endParaRPr lang="el-GR" sz="2000" dirty="0" smtClean="0"/>
          </a:p>
          <a:p>
            <a:pPr>
              <a:buFont typeface="Arial" pitchFamily="34" charset="0"/>
              <a:buChar char="•"/>
            </a:pPr>
            <a:r>
              <a:rPr lang="el-GR" sz="2000" dirty="0" smtClean="0"/>
              <a:t>Χρησιμοποιώ την ίδια γραμματοσειρά παντού.</a:t>
            </a:r>
            <a:r>
              <a:rPr lang="en-US" sz="2000" dirty="0" smtClean="0"/>
              <a:t> </a:t>
            </a:r>
          </a:p>
          <a:p>
            <a:pPr>
              <a:buFont typeface="Arial" pitchFamily="34" charset="0"/>
              <a:buChar char="•"/>
            </a:pPr>
            <a:endParaRPr lang="en-US" sz="2000" dirty="0"/>
          </a:p>
          <a:p>
            <a:pPr>
              <a:buFont typeface="Arial" pitchFamily="34" charset="0"/>
              <a:buChar char="•"/>
            </a:pPr>
            <a:r>
              <a:rPr lang="el-GR" sz="2000" dirty="0" smtClean="0"/>
              <a:t>Δε χρησιμοποιώ πάνω από 2 διαφορετικά χρώματα στο κείμενό μου.</a:t>
            </a:r>
          </a:p>
          <a:p>
            <a:endParaRPr lang="el-GR" sz="2000" dirty="0"/>
          </a:p>
          <a:p>
            <a:pPr>
              <a:buFont typeface="Arial" pitchFamily="34" charset="0"/>
              <a:buChar char="•"/>
            </a:pPr>
            <a:r>
              <a:rPr lang="el-GR" sz="2000" dirty="0" smtClean="0"/>
              <a:t>Όχι μεγάλο κείμενο ανά διαφάνεια με πολλές λέξεις αλλά τα σημαντικά σημεία.</a:t>
            </a:r>
          </a:p>
          <a:p>
            <a:pPr>
              <a:buFont typeface="Arial" pitchFamily="34" charset="0"/>
              <a:buChar char="•"/>
            </a:pPr>
            <a:endParaRPr lang="el-GR" sz="2000" dirty="0"/>
          </a:p>
          <a:p>
            <a:pPr>
              <a:buFont typeface="Arial" pitchFamily="34" charset="0"/>
              <a:buChar char="•"/>
            </a:pPr>
            <a:r>
              <a:rPr lang="el-GR" sz="2000" dirty="0" smtClean="0"/>
              <a:t>Προτιμώ εικόνες όπου είναι δυνατό.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183880" cy="1051560"/>
          </a:xfrm>
        </p:spPr>
        <p:txBody>
          <a:bodyPr/>
          <a:lstStyle/>
          <a:p>
            <a:r>
              <a:rPr lang="el-GR" dirty="0" smtClean="0"/>
              <a:t>Με λίγα λόγια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676400"/>
            <a:ext cx="8183880" cy="4187952"/>
          </a:xfrm>
        </p:spPr>
        <p:txBody>
          <a:bodyPr/>
          <a:lstStyle/>
          <a:p>
            <a:r>
              <a:rPr lang="el-GR" dirty="0" smtClean="0"/>
              <a:t>Επαναλαμβάνω τα κύρια σημεία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447800"/>
            <a:ext cx="8183880" cy="1051560"/>
          </a:xfrm>
        </p:spPr>
        <p:txBody>
          <a:bodyPr>
            <a:normAutofit fontScale="90000"/>
          </a:bodyPr>
          <a:lstStyle/>
          <a:p>
            <a:r>
              <a:rPr lang="el-GR" dirty="0" smtClean="0"/>
              <a:t>Σας ευχαριστώ για την παρακολούθηση</a:t>
            </a:r>
            <a:endParaRPr lang="en-US" dirty="0"/>
          </a:p>
        </p:txBody>
      </p:sp>
      <p:pic>
        <p:nvPicPr>
          <p:cNvPr id="4" name="Picture 3" descr="zohs-header-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43600" y="4800600"/>
            <a:ext cx="2667000" cy="795421"/>
          </a:xfrm>
          <a:prstGeom prst="rect">
            <a:avLst/>
          </a:prstGeom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spect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Aspect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A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51</TotalTime>
  <Words>35</Words>
  <Application>Microsoft Office PowerPoint</Application>
  <PresentationFormat>On-screen Show (4:3)</PresentationFormat>
  <Paragraphs>17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Aspect</vt:lpstr>
      <vt:lpstr>Μαθημα Ιστορία</vt:lpstr>
      <vt:lpstr>Στόχοι</vt:lpstr>
      <vt:lpstr>Διδασκαλία</vt:lpstr>
      <vt:lpstr>Με λίγα λόγια</vt:lpstr>
      <vt:lpstr>Σας ευχαριστώ για την παρακολούθηση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Μαθημα Ιστορία</dc:title>
  <dc:creator>popi rigo</dc:creator>
  <cp:lastModifiedBy>popi rigo</cp:lastModifiedBy>
  <cp:revision>2</cp:revision>
  <dcterms:created xsi:type="dcterms:W3CDTF">2020-03-12T18:09:25Z</dcterms:created>
  <dcterms:modified xsi:type="dcterms:W3CDTF">2020-03-12T19:01:20Z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CEBD27D8-1F57-4BEA-AAA1-7D89E88E1104</vt:lpwstr>
  </property>
  <property fmtid="{D5CDD505-2E9C-101B-9397-08002B2CF9AE}" pid="3" name="ArticulatePath">
    <vt:lpwstr>Presentation1</vt:lpwstr>
  </property>
</Properties>
</file>