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CC8A04-585A-4D10-9C3F-C6D638BA87CA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4F2B8E-12AB-4845-8030-B0EBDD829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828800"/>
          </a:xfrm>
        </p:spPr>
        <p:txBody>
          <a:bodyPr/>
          <a:lstStyle/>
          <a:p>
            <a:r>
              <a:rPr lang="el-GR" dirty="0" smtClean="0"/>
              <a:t>Μαθημα Ιστορία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Δ’ Δημοτικού</a:t>
            </a:r>
            <a:endParaRPr lang="en-US" dirty="0"/>
          </a:p>
        </p:txBody>
      </p:sp>
      <p:pic>
        <p:nvPicPr>
          <p:cNvPr id="4" name="Picture 3" descr="zohs-head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57200"/>
            <a:ext cx="3124200" cy="9317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1051560"/>
          </a:xfrm>
        </p:spPr>
        <p:txBody>
          <a:bodyPr/>
          <a:lstStyle/>
          <a:p>
            <a:r>
              <a:rPr lang="el-GR" dirty="0" smtClean="0"/>
              <a:t>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1898904"/>
          </a:xfrm>
        </p:spPr>
        <p:txBody>
          <a:bodyPr/>
          <a:lstStyle/>
          <a:p>
            <a:r>
              <a:rPr lang="el-GR" dirty="0" smtClean="0"/>
              <a:t>Να κατανοήσουμε ....</a:t>
            </a:r>
          </a:p>
          <a:p>
            <a:r>
              <a:rPr lang="el-GR" dirty="0" smtClean="0"/>
              <a:t>Να κάνουμε επανάληψη.........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762000"/>
          </a:xfrm>
        </p:spPr>
        <p:txBody>
          <a:bodyPr/>
          <a:lstStyle/>
          <a:p>
            <a:r>
              <a:rPr lang="el-GR" dirty="0" smtClean="0"/>
              <a:t>Διδασκαλία</a:t>
            </a:r>
            <a:endParaRPr lang="en-US" dirty="0"/>
          </a:p>
        </p:txBody>
      </p:sp>
      <p:pic>
        <p:nvPicPr>
          <p:cNvPr id="5" name="Picture 4" descr="agent_001_wisegir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524000"/>
            <a:ext cx="320040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1295400"/>
            <a:ext cx="5562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Παρουσίαζω το μάθημα μου μέσα σε 5-10 λεπτά.</a:t>
            </a:r>
            <a:br>
              <a:rPr lang="el-GR" sz="2000" dirty="0" smtClean="0"/>
            </a:br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Χρησιμοποιώ την ίδια γραμματοσειρά παντού.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Δε χρησιμοποιώ πάνω από 2 διαφορετικά χρώματα στο κείμενό μου.</a:t>
            </a:r>
          </a:p>
          <a:p>
            <a:endParaRPr lang="el-GR" sz="2000" dirty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Όχι μεγάλο κείμενο ανά διαφάνεια με πολλές λέξεις αλλά τα σημαντικά σημεία.</a:t>
            </a:r>
          </a:p>
          <a:p>
            <a:pPr>
              <a:buFont typeface="Arial" pitchFamily="34" charset="0"/>
              <a:buChar char="•"/>
            </a:pPr>
            <a:endParaRPr lang="el-GR" sz="2000" dirty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Προτιμώ εικόνες όπου είναι δυνατό.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l-GR" dirty="0" smtClean="0"/>
              <a:t>Με λίγα λόγια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l-GR" dirty="0" smtClean="0"/>
              <a:t>Επαναλαμβάνω τα κύρια σημεία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Σας ευχαριστώ για την παρακολούθηση</a:t>
            </a:r>
            <a:endParaRPr lang="en-US" dirty="0"/>
          </a:p>
        </p:txBody>
      </p:sp>
      <p:pic>
        <p:nvPicPr>
          <p:cNvPr id="4" name="Picture 3" descr="zohs-head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800600"/>
            <a:ext cx="2667000" cy="79542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35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Μαθημα Ιστορία</vt:lpstr>
      <vt:lpstr>Στόχοι</vt:lpstr>
      <vt:lpstr>Διδασκαλία</vt:lpstr>
      <vt:lpstr>Με λίγα λόγια</vt:lpstr>
      <vt:lpstr>Σας ευχαριστώ για την παρακολούθηση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Ιστορία</dc:title>
  <dc:creator>popi rigo</dc:creator>
  <cp:lastModifiedBy>popi rigo</cp:lastModifiedBy>
  <cp:revision>2</cp:revision>
  <dcterms:created xsi:type="dcterms:W3CDTF">2020-03-12T18:09:25Z</dcterms:created>
  <dcterms:modified xsi:type="dcterms:W3CDTF">2020-03-12T19:01:20Z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CEBD27D8-1F57-4BEA-AAA1-7D89E88E1104</vt:lpwstr>
  </property>
  <property fmtid="{D5CDD505-2E9C-101B-9397-08002B2CF9AE}" pid="3" name="ArticulatePath">
    <vt:lpwstr>Presentation1</vt:lpwstr>
  </property>
</Properties>
</file>