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232003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8071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569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112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1897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l-GR"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790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564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037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960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dirty="0"/>
          </a:p>
        </p:txBody>
      </p:sp>
      <p:sp>
        <p:nvSpPr>
          <p:cNvPr id="3" name="Content Placeholder 2"/>
          <p:cNvSpPr>
            <a:spLocks noGrp="1"/>
          </p:cNvSpPr>
          <p:nvPr>
            <p:ph idx="1"/>
          </p:nvPr>
        </p:nvSpPr>
        <p:spPr/>
        <p:txBody>
          <a:bodyPr anchor="ct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976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175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566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493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751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6230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98644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2/27/21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374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2/27/21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9456883"/>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Ν. </a:t>
            </a:r>
            <a:r>
              <a:rPr lang="el-GR" dirty="0" err="1" smtClean="0"/>
              <a:t>Σκουφας</a:t>
            </a:r>
            <a:r>
              <a:rPr lang="el-GR" dirty="0" smtClean="0"/>
              <a:t> &amp; ε. </a:t>
            </a:r>
            <a:r>
              <a:rPr lang="el-GR" dirty="0" err="1" smtClean="0"/>
              <a:t>ξανθοσ</a:t>
            </a:r>
            <a:endParaRPr lang="en-US" dirty="0"/>
          </a:p>
        </p:txBody>
      </p:sp>
      <p:sp>
        <p:nvSpPr>
          <p:cNvPr id="3" name="Subtitle 2"/>
          <p:cNvSpPr>
            <a:spLocks noGrp="1"/>
          </p:cNvSpPr>
          <p:nvPr>
            <p:ph type="subTitle" idx="1"/>
          </p:nvPr>
        </p:nvSpPr>
        <p:spPr>
          <a:xfrm>
            <a:off x="568712" y="3886200"/>
            <a:ext cx="11140068" cy="1722863"/>
          </a:xfrm>
        </p:spPr>
        <p:txBody>
          <a:bodyPr>
            <a:noAutofit/>
          </a:bodyPr>
          <a:lstStyle/>
          <a:p>
            <a:r>
              <a:rPr lang="en-US" sz="2400" dirty="0" err="1">
                <a:latin typeface="Times New Roman" charset="-95"/>
                <a:ea typeface="Times New Roman" charset="-95"/>
                <a:cs typeface="Times New Roman" charset="-95"/>
              </a:rPr>
              <a:t>Νικόλ</a:t>
            </a:r>
            <a:r>
              <a:rPr lang="en-US" sz="2400" dirty="0">
                <a:latin typeface="Times New Roman" charset="-95"/>
                <a:ea typeface="Times New Roman" charset="-95"/>
                <a:cs typeface="Times New Roman" charset="-95"/>
              </a:rPr>
              <a:t>α</a:t>
            </a:r>
            <a:r>
              <a:rPr lang="en-US" sz="2400" dirty="0" err="1">
                <a:latin typeface="Times New Roman" charset="-95"/>
                <a:ea typeface="Times New Roman" charset="-95"/>
                <a:cs typeface="Times New Roman" charset="-95"/>
              </a:rPr>
              <a:t>ος</a:t>
            </a:r>
            <a:r>
              <a:rPr lang="en-US" sz="2400" dirty="0">
                <a:latin typeface="Times New Roman" charset="-95"/>
                <a:ea typeface="Times New Roman" charset="-95"/>
                <a:cs typeface="Times New Roman" charset="-95"/>
              </a:rPr>
              <a:t> </a:t>
            </a:r>
            <a:r>
              <a:rPr lang="en-US" sz="2400" dirty="0" err="1">
                <a:latin typeface="Times New Roman" charset="-95"/>
                <a:ea typeface="Times New Roman" charset="-95"/>
                <a:cs typeface="Times New Roman" charset="-95"/>
              </a:rPr>
              <a:t>Σκουφάς</a:t>
            </a:r>
            <a:r>
              <a:rPr lang="en-US" sz="2400" dirty="0">
                <a:latin typeface="Times New Roman" charset="-95"/>
                <a:ea typeface="Times New Roman" charset="-95"/>
                <a:cs typeface="Times New Roman" charset="-95"/>
              </a:rPr>
              <a:t>, </a:t>
            </a:r>
            <a:r>
              <a:rPr lang="en-US" sz="2400" dirty="0" err="1">
                <a:latin typeface="Times New Roman" charset="-95"/>
                <a:ea typeface="Times New Roman" charset="-95"/>
                <a:cs typeface="Times New Roman" charset="-95"/>
              </a:rPr>
              <a:t>ο</a:t>
            </a:r>
            <a:r>
              <a:rPr lang="en-US" sz="2400" dirty="0">
                <a:latin typeface="Times New Roman" charset="-95"/>
                <a:ea typeface="Times New Roman" charset="-95"/>
                <a:cs typeface="Times New Roman" charset="-95"/>
              </a:rPr>
              <a:t> </a:t>
            </a:r>
            <a:r>
              <a:rPr lang="el-GR" sz="2400" dirty="0" smtClean="0">
                <a:latin typeface="Times New Roman" charset="-95"/>
                <a:ea typeface="Times New Roman" charset="-95"/>
                <a:cs typeface="Times New Roman" charset="-95"/>
              </a:rPr>
              <a:t>ΕΜΠΟΡΟΣ</a:t>
            </a:r>
            <a:r>
              <a:rPr lang="en-US" sz="2400" dirty="0" smtClean="0">
                <a:latin typeface="Times New Roman" charset="-95"/>
                <a:ea typeface="Times New Roman" charset="-95"/>
                <a:cs typeface="Times New Roman" charset="-95"/>
              </a:rPr>
              <a:t> </a:t>
            </a:r>
            <a:r>
              <a:rPr lang="el-GR" sz="2400" dirty="0">
                <a:latin typeface="Times New Roman" charset="-95"/>
                <a:ea typeface="Times New Roman" charset="-95"/>
                <a:cs typeface="Times New Roman" charset="-95"/>
              </a:rPr>
              <a:t>π</a:t>
            </a:r>
            <a:r>
              <a:rPr lang="en-US" sz="2400" dirty="0" smtClean="0">
                <a:latin typeface="Times New Roman" charset="-95"/>
                <a:ea typeface="Times New Roman" charset="-95"/>
                <a:cs typeface="Times New Roman" charset="-95"/>
              </a:rPr>
              <a:t>ου </a:t>
            </a:r>
            <a:r>
              <a:rPr lang="el-GR" sz="2400" dirty="0">
                <a:latin typeface="Times New Roman" charset="-95"/>
                <a:ea typeface="Times New Roman" charset="-95"/>
                <a:cs typeface="Times New Roman" charset="-95"/>
              </a:rPr>
              <a:t>π</a:t>
            </a:r>
            <a:r>
              <a:rPr lang="en-US" sz="2400" dirty="0" err="1" smtClean="0">
                <a:latin typeface="Times New Roman" charset="-95"/>
                <a:ea typeface="Times New Roman" charset="-95"/>
                <a:cs typeface="Times New Roman" charset="-95"/>
              </a:rPr>
              <a:t>ολέμησε</a:t>
            </a:r>
            <a:r>
              <a:rPr lang="en-US" sz="2400" dirty="0" smtClean="0">
                <a:latin typeface="Times New Roman" charset="-95"/>
                <a:ea typeface="Times New Roman" charset="-95"/>
                <a:cs typeface="Times New Roman" charset="-95"/>
              </a:rPr>
              <a:t> </a:t>
            </a:r>
            <a:r>
              <a:rPr lang="en-US" sz="2400" dirty="0">
                <a:latin typeface="Times New Roman" charset="-95"/>
                <a:ea typeface="Times New Roman" charset="-95"/>
                <a:cs typeface="Times New Roman" charset="-95"/>
              </a:rPr>
              <a:t>με το </a:t>
            </a:r>
            <a:r>
              <a:rPr lang="en-US" sz="2400" dirty="0" err="1">
                <a:latin typeface="Times New Roman" charset="-95"/>
                <a:ea typeface="Times New Roman" charset="-95"/>
                <a:cs typeface="Times New Roman" charset="-95"/>
              </a:rPr>
              <a:t>μυ</a:t>
            </a:r>
            <a:r>
              <a:rPr lang="en-US" sz="2400" dirty="0">
                <a:latin typeface="Times New Roman" charset="-95"/>
                <a:ea typeface="Times New Roman" charset="-95"/>
                <a:cs typeface="Times New Roman" charset="-95"/>
              </a:rPr>
              <a:t>α</a:t>
            </a:r>
            <a:r>
              <a:rPr lang="en-US" sz="2400" dirty="0" err="1">
                <a:latin typeface="Times New Roman" charset="-95"/>
                <a:ea typeface="Times New Roman" charset="-95"/>
                <a:cs typeface="Times New Roman" charset="-95"/>
              </a:rPr>
              <a:t>λό</a:t>
            </a:r>
            <a:r>
              <a:rPr lang="en-US" sz="2400" dirty="0">
                <a:latin typeface="Times New Roman" charset="-95"/>
                <a:ea typeface="Times New Roman" charset="-95"/>
                <a:cs typeface="Times New Roman" charset="-95"/>
              </a:rPr>
              <a:t> </a:t>
            </a:r>
            <a:r>
              <a:rPr lang="en-US" sz="2400" dirty="0" smtClean="0">
                <a:latin typeface="Times New Roman" charset="-95"/>
                <a:ea typeface="Times New Roman" charset="-95"/>
                <a:cs typeface="Times New Roman" charset="-95"/>
              </a:rPr>
              <a:t>του</a:t>
            </a:r>
            <a:r>
              <a:rPr lang="is-IS" sz="2400" dirty="0" smtClean="0">
                <a:latin typeface="Times New Roman" charset="-95"/>
                <a:ea typeface="Times New Roman" charset="-95"/>
                <a:cs typeface="Times New Roman" charset="-95"/>
              </a:rPr>
              <a:t>…</a:t>
            </a:r>
            <a:endParaRPr lang="el-GR" sz="2400" dirty="0">
              <a:latin typeface="Times New Roman" charset="-95"/>
              <a:ea typeface="Times New Roman" charset="-95"/>
              <a:cs typeface="Times New Roman" charset="-95"/>
            </a:endParaRPr>
          </a:p>
          <a:p>
            <a:r>
              <a:rPr lang="el-GR" sz="2400" dirty="0" smtClean="0">
                <a:latin typeface="Times New Roman" charset="-95"/>
                <a:ea typeface="Times New Roman" charset="-95"/>
                <a:cs typeface="Times New Roman" charset="-95"/>
              </a:rPr>
              <a:t>ΕΜΜΑΝΟΥΗΛ ΞΑΝΘΟΣ, Ο ΓΡΑΜΜΑΤΙΚΟΣ ΠΟΥ ΤΣΑΛΑΠΑΤΗΣΑΝ ΣΤΗ ΒΟΥΛΗ!</a:t>
            </a:r>
            <a:r>
              <a:rPr lang="en-US" sz="2400" dirty="0">
                <a:latin typeface="Times New Roman" charset="-95"/>
                <a:ea typeface="Times New Roman" charset="-95"/>
                <a:cs typeface="Times New Roman" charset="-95"/>
              </a:rPr>
              <a:t/>
            </a:r>
            <a:br>
              <a:rPr lang="en-US" sz="2400" dirty="0">
                <a:latin typeface="Times New Roman" charset="-95"/>
                <a:ea typeface="Times New Roman" charset="-95"/>
                <a:cs typeface="Times New Roman" charset="-95"/>
              </a:rPr>
            </a:br>
            <a:endParaRPr lang="en-US" sz="2400" dirty="0">
              <a:latin typeface="Times New Roman" charset="-95"/>
              <a:ea typeface="Times New Roman" charset="-95"/>
              <a:cs typeface="Times New Roman" charset="-95"/>
            </a:endParaRPr>
          </a:p>
        </p:txBody>
      </p:sp>
    </p:spTree>
    <p:extLst>
      <p:ext uri="{BB962C8B-B14F-4D97-AF65-F5344CB8AC3E}">
        <p14:creationId xmlns:p14="http://schemas.microsoft.com/office/powerpoint/2010/main" val="132540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197" r="18197"/>
          <a:stretch>
            <a:fillRect/>
          </a:stretch>
        </p:blipFill>
        <p:spPr>
          <a:xfrm>
            <a:off x="7181385" y="-18288"/>
            <a:ext cx="4594303" cy="6903720"/>
          </a:xfrm>
        </p:spPr>
      </p:pic>
      <p:sp>
        <p:nvSpPr>
          <p:cNvPr id="4" name="Text Placeholder 3"/>
          <p:cNvSpPr>
            <a:spLocks noGrp="1"/>
          </p:cNvSpPr>
          <p:nvPr>
            <p:ph type="body" sz="half" idx="2"/>
          </p:nvPr>
        </p:nvSpPr>
        <p:spPr>
          <a:xfrm>
            <a:off x="189571" y="401444"/>
            <a:ext cx="6657278" cy="6021658"/>
          </a:xfrm>
        </p:spPr>
        <p:txBody>
          <a:bodyPr>
            <a:noAutofit/>
          </a:bodyPr>
          <a:lstStyle/>
          <a:p>
            <a:r>
              <a:rPr lang="el-GR" sz="2400" dirty="0">
                <a:effectLst/>
              </a:rPr>
              <a:t>Ο </a:t>
            </a:r>
            <a:r>
              <a:rPr lang="el-GR" sz="2400" b="1" dirty="0">
                <a:effectLst/>
              </a:rPr>
              <a:t>Εμμανουήλ Ξάνθος</a:t>
            </a:r>
            <a:r>
              <a:rPr lang="el-GR" sz="2400" dirty="0">
                <a:effectLst/>
              </a:rPr>
              <a:t> γεννήθηκε στην Πάτμο το 1772. Εκεί ξεκίνησε τα πρώτα του βήματα. Φοίτησε στην </a:t>
            </a:r>
            <a:r>
              <a:rPr lang="el-GR" sz="2400" dirty="0" err="1">
                <a:effectLst/>
              </a:rPr>
              <a:t>Πατμιάδα</a:t>
            </a:r>
            <a:r>
              <a:rPr lang="el-GR" sz="2400" dirty="0">
                <a:effectLst/>
              </a:rPr>
              <a:t> Εκκλησιαστική Σχολή και σε ηλικία είκοσι χρονών μετανάστευσε στην Ιταλία και συγκεκριμένα στην Τεργέστη, όπου και δούλεψε ως υπάλληλος σε εμπορική επιχείρηση.</a:t>
            </a:r>
            <a:endParaRPr lang="en-US" sz="2400" dirty="0">
              <a:effectLst/>
            </a:endParaRPr>
          </a:p>
          <a:p>
            <a:r>
              <a:rPr lang="el-GR" sz="2400" dirty="0">
                <a:effectLst/>
              </a:rPr>
              <a:t>Το 1810 εγκαταστάθηκε στην </a:t>
            </a:r>
            <a:r>
              <a:rPr lang="el-GR" sz="2400" dirty="0" err="1">
                <a:effectLst/>
              </a:rPr>
              <a:t>Οδησσό</a:t>
            </a:r>
            <a:r>
              <a:rPr lang="el-GR" sz="2400" dirty="0">
                <a:effectLst/>
              </a:rPr>
              <a:t>, και αφού δούλεψε ως γραμματικός το 1812 γνωρίζεται με δυο εμπόρους από τα Γιάννενα και αποφασίζουν να δημιουργήσουν δική τους εμπορική εταιρεία. Κατά το 1813, πραγματοποιεί εμπορικά ταξίδια στην Πρέβεζα, στα Ιωάννινα και στη Λευκάδα.</a:t>
            </a:r>
            <a:endParaRPr lang="en-US" sz="2400" dirty="0">
              <a:effectLst/>
            </a:endParaRPr>
          </a:p>
          <a:p>
            <a:endParaRPr lang="en-US" sz="2400" dirty="0"/>
          </a:p>
        </p:txBody>
      </p:sp>
    </p:spTree>
    <p:extLst>
      <p:ext uri="{BB962C8B-B14F-4D97-AF65-F5344CB8AC3E}">
        <p14:creationId xmlns:p14="http://schemas.microsoft.com/office/powerpoint/2010/main" val="82682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784" r="19784"/>
          <a:stretch>
            <a:fillRect/>
          </a:stretch>
        </p:blipFill>
        <p:spPr>
          <a:xfrm>
            <a:off x="7433733" y="-18288"/>
            <a:ext cx="4386560" cy="6903720"/>
          </a:xfrm>
        </p:spPr>
      </p:pic>
      <p:sp>
        <p:nvSpPr>
          <p:cNvPr id="4" name="Text Placeholder 3"/>
          <p:cNvSpPr>
            <a:spLocks noGrp="1"/>
          </p:cNvSpPr>
          <p:nvPr>
            <p:ph type="body" sz="half" idx="2"/>
          </p:nvPr>
        </p:nvSpPr>
        <p:spPr>
          <a:xfrm>
            <a:off x="301083" y="256477"/>
            <a:ext cx="6724185" cy="6389649"/>
          </a:xfrm>
        </p:spPr>
        <p:txBody>
          <a:bodyPr>
            <a:noAutofit/>
          </a:bodyPr>
          <a:lstStyle/>
          <a:p>
            <a:r>
              <a:rPr lang="el-GR" sz="2400" dirty="0">
                <a:effectLst/>
              </a:rPr>
              <a:t>Επιστρέφοντας στην </a:t>
            </a:r>
            <a:r>
              <a:rPr lang="el-GR" sz="2400" dirty="0" err="1">
                <a:effectLst/>
              </a:rPr>
              <a:t>Οδησσό</a:t>
            </a:r>
            <a:r>
              <a:rPr lang="el-GR" sz="2400" dirty="0">
                <a:effectLst/>
              </a:rPr>
              <a:t>, ανακοινώνει στους Αθανάσιο Τσακάλωφ και Νικόλαο </a:t>
            </a:r>
            <a:r>
              <a:rPr lang="el-GR" sz="2400" dirty="0" err="1">
                <a:effectLst/>
              </a:rPr>
              <a:t>Σκουφά</a:t>
            </a:r>
            <a:r>
              <a:rPr lang="el-GR" sz="2400" dirty="0">
                <a:effectLst/>
              </a:rPr>
              <a:t> τις ιδέες του για την απελευθέρωση της Ελλάδας και με τον τρόπο αυτό ιδρύεται η Φιλική Εταιρεία το 1814.</a:t>
            </a:r>
            <a:endParaRPr lang="en-US" sz="2400" dirty="0">
              <a:effectLst/>
            </a:endParaRPr>
          </a:p>
          <a:p>
            <a:r>
              <a:rPr lang="el-GR" sz="2400" dirty="0">
                <a:effectLst/>
              </a:rPr>
              <a:t>Ο Ξάνθος αναλαμβάνει καθήκοντα ταμία, γραμματέα ενώ παράλληλα χρησιμοποιείται και ως σύνδεσμος με τα άλλα ηγετικά μέλη, όπως τον Παναγιώτη Αναγνωστόπουλο. Το 1818, ο Ξάνθος μεταβαίνει στη Ρωσία, με σκοπό να προτείνει την αρχηγία της Φιλικής Εταιρείας στον Ιωάννη Καποδίστρια, πρόσωπο που οι τρεις ιδρυτές οραματίζονταν ως την «</a:t>
            </a:r>
            <a:r>
              <a:rPr lang="el-GR" sz="2400" dirty="0" err="1">
                <a:effectLst/>
              </a:rPr>
              <a:t>Ανωτάτη</a:t>
            </a:r>
            <a:r>
              <a:rPr lang="el-GR" sz="2400" dirty="0">
                <a:effectLst/>
              </a:rPr>
              <a:t> Αρχή». Φτάνει τον Ιανουάριο του 1820 στην Αγία Πετρούπολη, όπου και συναντά την άρνηση του Καποδίστρια να αναλάβει την </a:t>
            </a:r>
            <a:r>
              <a:rPr lang="el-GR" sz="2400" dirty="0" smtClean="0">
                <a:effectLst/>
              </a:rPr>
              <a:t>αρχηγία</a:t>
            </a:r>
            <a:r>
              <a:rPr lang="el-GR" sz="2400" dirty="0">
                <a:effectLst/>
              </a:rPr>
              <a:t>.</a:t>
            </a:r>
            <a:endParaRPr lang="en-US" sz="2400" dirty="0"/>
          </a:p>
        </p:txBody>
      </p:sp>
    </p:spTree>
    <p:extLst>
      <p:ext uri="{BB962C8B-B14F-4D97-AF65-F5344CB8AC3E}">
        <p14:creationId xmlns:p14="http://schemas.microsoft.com/office/powerpoint/2010/main" val="75464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366" y="256478"/>
            <a:ext cx="10136458" cy="6311590"/>
          </a:xfrm>
        </p:spPr>
      </p:pic>
    </p:spTree>
    <p:extLst>
      <p:ext uri="{BB962C8B-B14F-4D97-AF65-F5344CB8AC3E}">
        <p14:creationId xmlns:p14="http://schemas.microsoft.com/office/powerpoint/2010/main" val="200176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6985" r="16985"/>
          <a:stretch>
            <a:fillRect/>
          </a:stretch>
        </p:blipFill>
        <p:spPr>
          <a:xfrm>
            <a:off x="7069873" y="-18288"/>
            <a:ext cx="4795025" cy="6903720"/>
          </a:xfrm>
        </p:spPr>
      </p:pic>
      <p:sp>
        <p:nvSpPr>
          <p:cNvPr id="4" name="Text Placeholder 3"/>
          <p:cNvSpPr>
            <a:spLocks noGrp="1"/>
          </p:cNvSpPr>
          <p:nvPr>
            <p:ph type="body" sz="half" idx="2"/>
          </p:nvPr>
        </p:nvSpPr>
        <p:spPr>
          <a:xfrm>
            <a:off x="334537" y="234175"/>
            <a:ext cx="6140875" cy="6434253"/>
          </a:xfrm>
        </p:spPr>
        <p:txBody>
          <a:bodyPr>
            <a:noAutofit/>
          </a:bodyPr>
          <a:lstStyle/>
          <a:p>
            <a:r>
              <a:rPr lang="el-GR" sz="2400" dirty="0">
                <a:effectLst/>
              </a:rPr>
              <a:t>Έτσι, ο Ξάνθος προτείνει την αρχηγία της Εταιρείας στον Αλέξανδρο Υψηλάντη, πρόσωπο που έχαιρε της εκτίμησης των συμπατριωτών του και που, ως υπασπιστής του τσάρου, θα μπορούσε ίσως να επηρεάσει θετικά τη στάση της Ρωσίας για πιθανή επανάσταση στον ελλαδικό χώρο, ο οποίος και δέχεται. Από εκείνη τη στιγμή, ο Εμμανουήλ Ξάνθος διατηρεί στενή συνεργασία με τον Υψηλάντη και γίνονται προσπάθειες για το συντονισμό του έργου στις παραδουνάβιες ηγεμονίες.</a:t>
            </a:r>
            <a:endParaRPr lang="en-US" sz="2400" dirty="0">
              <a:effectLst/>
            </a:endParaRPr>
          </a:p>
          <a:p>
            <a:r>
              <a:rPr lang="el-GR" sz="2400" dirty="0">
                <a:effectLst/>
              </a:rPr>
              <a:t>Μετά το τέλος της επαναστάσεως στην περιοχή της Μολδοβλαχίας ο Ξάνθος μεταβαίνει </a:t>
            </a:r>
            <a:r>
              <a:rPr lang="el-GR" sz="2400" dirty="0" smtClean="0">
                <a:effectLst/>
              </a:rPr>
              <a:t>στην Πελοπόννησο</a:t>
            </a:r>
            <a:r>
              <a:rPr lang="el-GR" sz="2400" dirty="0">
                <a:effectLst/>
              </a:rPr>
              <a:t>, η οποία είχε ήδη επαναστατήσει. Στην περιοχή αυτή θα μείνει ως το </a:t>
            </a:r>
            <a:r>
              <a:rPr lang="el-GR" sz="2400" dirty="0" smtClean="0">
                <a:effectLst/>
              </a:rPr>
              <a:t>1826</a:t>
            </a:r>
            <a:r>
              <a:rPr lang="el-GR" sz="2400" dirty="0">
                <a:effectLst/>
              </a:rPr>
              <a:t>.</a:t>
            </a:r>
            <a:endParaRPr lang="en-US" sz="2400" dirty="0"/>
          </a:p>
        </p:txBody>
      </p:sp>
    </p:spTree>
    <p:extLst>
      <p:ext uri="{BB962C8B-B14F-4D97-AF65-F5344CB8AC3E}">
        <p14:creationId xmlns:p14="http://schemas.microsoft.com/office/powerpoint/2010/main" val="985862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384" y="278780"/>
            <a:ext cx="11474605" cy="6300439"/>
          </a:xfrm>
        </p:spPr>
        <p:txBody>
          <a:bodyPr>
            <a:normAutofit/>
          </a:bodyPr>
          <a:lstStyle/>
          <a:p>
            <a:r>
              <a:rPr lang="el-GR" sz="2400" dirty="0">
                <a:effectLst/>
              </a:rPr>
              <a:t>Το 1826 έφυγε για την Αυστρία, όπου μάταια προσπάθησε να βοηθήσει τον Αλέξανδρο Υψηλάντη να αποδράσει από τις φυλακές. Μόλις το 1837 επέστρεψε  στην ελεύθερη πια Ελλάδα και διορίστηκε αρχικά ως διοικητικός υπάλληλος στην Ύδρα και, στη συνέχεια, στο Ελεγκτικό Συνέδριο.  Όταν τον απέλυσαν, βρέθηκε σε πολύ άσχημη οικονομική κατάσταση. Οι αιτήσεις του για κάποια σύνταξη ή βοήθημα έπεφταν στο κενό. </a:t>
            </a:r>
            <a:endParaRPr lang="en-US" sz="2400" dirty="0">
              <a:effectLst/>
            </a:endParaRPr>
          </a:p>
          <a:p>
            <a:r>
              <a:rPr lang="el-GR" sz="2400" dirty="0">
                <a:effectLst/>
              </a:rPr>
              <a:t>    Με αρκετά χρόνια στην πλάτη του, ζούσε φτωχός, πικραμένος και αφανής στην Αθήνα, με την οικογένειά του, απολαμβάνοντας τουλάχιστον την ελευθερία. Μια από τις πιο ευχάριστές του απασχολήσεις ήταν  να παρακολουθεί από τα θεωρεία της βουλής τις συνεδριάσεις των βουλευτών. Ήταν και η μόνη του διασκέδαση</a:t>
            </a:r>
            <a:r>
              <a:rPr lang="en-US" sz="2400" dirty="0">
                <a:effectLst/>
              </a:rPr>
              <a:t> </a:t>
            </a:r>
            <a:endParaRPr lang="en-US" sz="2400" dirty="0"/>
          </a:p>
        </p:txBody>
      </p:sp>
    </p:spTree>
    <p:extLst>
      <p:ext uri="{BB962C8B-B14F-4D97-AF65-F5344CB8AC3E}">
        <p14:creationId xmlns:p14="http://schemas.microsoft.com/office/powerpoint/2010/main" val="160096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0046" r="20046"/>
          <a:stretch>
            <a:fillRect/>
          </a:stretch>
        </p:blipFill>
        <p:spPr>
          <a:xfrm>
            <a:off x="7136780" y="-18288"/>
            <a:ext cx="4739269" cy="6903720"/>
          </a:xfrm>
        </p:spPr>
      </p:pic>
      <p:sp>
        <p:nvSpPr>
          <p:cNvPr id="4" name="Text Placeholder 3"/>
          <p:cNvSpPr>
            <a:spLocks noGrp="1"/>
          </p:cNvSpPr>
          <p:nvPr>
            <p:ph type="body" sz="half" idx="2"/>
          </p:nvPr>
        </p:nvSpPr>
        <p:spPr>
          <a:xfrm>
            <a:off x="256478" y="245327"/>
            <a:ext cx="6657278" cy="6423102"/>
          </a:xfrm>
        </p:spPr>
        <p:txBody>
          <a:bodyPr>
            <a:normAutofit/>
          </a:bodyPr>
          <a:lstStyle/>
          <a:p>
            <a:r>
              <a:rPr lang="el-GR" sz="2400" dirty="0">
                <a:effectLst/>
              </a:rPr>
              <a:t>Δυστυχώς συχνά οι </a:t>
            </a:r>
            <a:r>
              <a:rPr lang="el-GR" sz="2400" dirty="0" err="1">
                <a:effectLst/>
              </a:rPr>
              <a:t>έλληνες</a:t>
            </a:r>
            <a:r>
              <a:rPr lang="el-GR" sz="2400" dirty="0">
                <a:effectLst/>
              </a:rPr>
              <a:t> βουλευτές δεν περιορίζονταν σε απειλές και ύβρεις αλλά πιάνονταν και στα χέρια. Σε τέτοιες περιπτώσεις η αίθουσα συνεδριάσεων, οι διάδρομοι και τα θεωρεία  μετατρέπονταν σε «πεδία μαχών» και οι φιλήσυχοι βουλευτές και επισκέπτες έτρεχαν να βγουν κακήν, κακώς από το κτήριο. Αυτό </a:t>
            </a:r>
            <a:r>
              <a:rPr lang="el-GR" sz="2400" dirty="0" err="1">
                <a:effectLst/>
              </a:rPr>
              <a:t>συνέβηκε</a:t>
            </a:r>
            <a:r>
              <a:rPr lang="el-GR" sz="2400" dirty="0">
                <a:effectLst/>
              </a:rPr>
              <a:t> και στα τέλη Νοεμβρίου. Καθώς, δηλαδή, αγόρευε για προσωπικό του θέμα ο βουλευτής </a:t>
            </a:r>
            <a:r>
              <a:rPr lang="el-GR" sz="2400" dirty="0" err="1">
                <a:effectLst/>
              </a:rPr>
              <a:t>Βιλαέτης</a:t>
            </a:r>
            <a:r>
              <a:rPr lang="el-GR" sz="2400" dirty="0">
                <a:effectLst/>
              </a:rPr>
              <a:t> δημιουργήθηκαν επεισόδια και πολλοί άρχισαν να φεύγουν προς την έξοδο. Ο Ξάνθος, που βρισκόταν στα θεωρεία, έτρεξε μαζί με πολλούς άλλους να φύγει. </a:t>
            </a:r>
            <a:endParaRPr lang="en-US" sz="2400" dirty="0"/>
          </a:p>
        </p:txBody>
      </p:sp>
    </p:spTree>
    <p:extLst>
      <p:ext uri="{BB962C8B-B14F-4D97-AF65-F5344CB8AC3E}">
        <p14:creationId xmlns:p14="http://schemas.microsoft.com/office/powerpoint/2010/main" val="104131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72" r="14372"/>
          <a:stretch>
            <a:fillRect/>
          </a:stretch>
        </p:blipFill>
        <p:spPr>
          <a:xfrm>
            <a:off x="7348654" y="-18288"/>
            <a:ext cx="4471639" cy="6903720"/>
          </a:xfrm>
        </p:spPr>
      </p:pic>
      <p:sp>
        <p:nvSpPr>
          <p:cNvPr id="4" name="Text Placeholder 3"/>
          <p:cNvSpPr>
            <a:spLocks noGrp="1"/>
          </p:cNvSpPr>
          <p:nvPr>
            <p:ph type="body" sz="half" idx="2"/>
          </p:nvPr>
        </p:nvSpPr>
        <p:spPr>
          <a:xfrm>
            <a:off x="234176" y="267629"/>
            <a:ext cx="6991813" cy="6490010"/>
          </a:xfrm>
        </p:spPr>
        <p:txBody>
          <a:bodyPr>
            <a:noAutofit/>
          </a:bodyPr>
          <a:lstStyle/>
          <a:p>
            <a:r>
              <a:rPr lang="el-GR" sz="2400" dirty="0">
                <a:effectLst/>
              </a:rPr>
              <a:t>Καθώς όμως κατέβαινε τις σκάλες, έχασε την ισορροπία του, έπεσε και μέσα στη σύγχυση που επικρατούσε </a:t>
            </a:r>
            <a:r>
              <a:rPr lang="el-GR" sz="2400" dirty="0" err="1">
                <a:effectLst/>
              </a:rPr>
              <a:t>ποδοπατήθηκε</a:t>
            </a:r>
            <a:r>
              <a:rPr lang="el-GR" sz="2400" dirty="0">
                <a:effectLst/>
              </a:rPr>
              <a:t> άσχημα. Μερικοί φιλεύσπλαχνοι, βλέποντας τον να υποφέρει, χτυπημένος στα πόδια και τα πλευρά, τον μετέφεραν στο νοσοκομείο, όπου και πέθανε. Κανείς δεν ήξερε ποιος ήταν ο συμπαθέστατος γέροντας, που άφησε έτσι άδοξα τη ζωή. </a:t>
            </a:r>
            <a:endParaRPr lang="en-US" sz="2400" dirty="0">
              <a:effectLst/>
            </a:endParaRPr>
          </a:p>
          <a:p>
            <a:r>
              <a:rPr lang="el-GR" sz="2400" dirty="0">
                <a:effectLst/>
              </a:rPr>
              <a:t>    Την επόμενη  μέρα μια εφημερίδα έγραψε ότι  ένας από τους ιδρυτές της Φιλικής Εταιρίας, πέθανε, αφού </a:t>
            </a:r>
            <a:r>
              <a:rPr lang="el-GR" sz="2400" dirty="0" smtClean="0">
                <a:effectLst/>
              </a:rPr>
              <a:t>τσαλαπατήθηκε </a:t>
            </a:r>
            <a:r>
              <a:rPr lang="el-GR" sz="2400" dirty="0">
                <a:effectLst/>
              </a:rPr>
              <a:t>στη βουλή. Άφησε μια κόρη ορφανή με μοναδική κληρονομιά τη φτώχεια του.</a:t>
            </a:r>
            <a:endParaRPr lang="en-US" sz="2400" dirty="0">
              <a:effectLst/>
            </a:endParaRPr>
          </a:p>
          <a:p>
            <a:endParaRPr lang="en-US" sz="2400" dirty="0"/>
          </a:p>
        </p:txBody>
      </p:sp>
    </p:spTree>
    <p:extLst>
      <p:ext uri="{BB962C8B-B14F-4D97-AF65-F5344CB8AC3E}">
        <p14:creationId xmlns:p14="http://schemas.microsoft.com/office/powerpoint/2010/main" val="73936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006" r="19006"/>
          <a:stretch>
            <a:fillRect/>
          </a:stretch>
        </p:blipFill>
        <p:spPr>
          <a:xfrm>
            <a:off x="7433732" y="-18288"/>
            <a:ext cx="4305549" cy="6903720"/>
          </a:xfrm>
        </p:spPr>
      </p:pic>
      <p:sp>
        <p:nvSpPr>
          <p:cNvPr id="4" name="Text Placeholder 3"/>
          <p:cNvSpPr>
            <a:spLocks noGrp="1"/>
          </p:cNvSpPr>
          <p:nvPr>
            <p:ph type="body" sz="half" idx="2"/>
          </p:nvPr>
        </p:nvSpPr>
        <p:spPr>
          <a:xfrm>
            <a:off x="423746" y="122663"/>
            <a:ext cx="6657277" cy="6490010"/>
          </a:xfrm>
        </p:spPr>
        <p:txBody>
          <a:bodyPr>
            <a:normAutofit/>
          </a:bodyPr>
          <a:lstStyle/>
          <a:p>
            <a:r>
              <a:rPr lang="en-US" sz="2400" dirty="0" err="1">
                <a:effectLst/>
              </a:rPr>
              <a:t>Ο</a:t>
            </a:r>
            <a:r>
              <a:rPr lang="en-US" sz="2400" dirty="0">
                <a:effectLst/>
              </a:rPr>
              <a:t> </a:t>
            </a:r>
            <a:r>
              <a:rPr lang="en-US" sz="2400" dirty="0" err="1">
                <a:effectLst/>
              </a:rPr>
              <a:t>Νικόλ</a:t>
            </a:r>
            <a:r>
              <a:rPr lang="en-US" sz="2400" dirty="0">
                <a:effectLst/>
              </a:rPr>
              <a:t>α</a:t>
            </a:r>
            <a:r>
              <a:rPr lang="en-US" sz="2400" dirty="0" err="1">
                <a:effectLst/>
              </a:rPr>
              <a:t>ος</a:t>
            </a:r>
            <a:r>
              <a:rPr lang="en-US" sz="2400" dirty="0">
                <a:effectLst/>
              </a:rPr>
              <a:t> </a:t>
            </a:r>
            <a:r>
              <a:rPr lang="en-US" sz="2400" dirty="0" err="1">
                <a:effectLst/>
              </a:rPr>
              <a:t>Κουμ</a:t>
            </a:r>
            <a:r>
              <a:rPr lang="en-US" sz="2400" dirty="0">
                <a:effectLst/>
              </a:rPr>
              <a:t>π</a:t>
            </a:r>
            <a:r>
              <a:rPr lang="en-US" sz="2400" dirty="0" err="1">
                <a:effectLst/>
              </a:rPr>
              <a:t>άρος</a:t>
            </a:r>
            <a:r>
              <a:rPr lang="en-US" sz="2400" dirty="0">
                <a:effectLst/>
              </a:rPr>
              <a:t>, </a:t>
            </a:r>
            <a:r>
              <a:rPr lang="en-US" sz="2400" dirty="0" err="1">
                <a:effectLst/>
              </a:rPr>
              <a:t>ό</a:t>
            </a:r>
            <a:r>
              <a:rPr lang="en-US" sz="2400" dirty="0">
                <a:effectLst/>
              </a:rPr>
              <a:t>πως </a:t>
            </a:r>
            <a:r>
              <a:rPr lang="en-US" sz="2400" dirty="0" err="1">
                <a:effectLst/>
              </a:rPr>
              <a:t>ήτ</a:t>
            </a:r>
            <a:r>
              <a:rPr lang="en-US" sz="2400" dirty="0">
                <a:effectLst/>
              </a:rPr>
              <a:t>α</a:t>
            </a:r>
            <a:r>
              <a:rPr lang="en-US" sz="2400" dirty="0" err="1">
                <a:effectLst/>
              </a:rPr>
              <a:t>ν</a:t>
            </a:r>
            <a:r>
              <a:rPr lang="en-US" sz="2400" dirty="0">
                <a:effectLst/>
              </a:rPr>
              <a:t> το π</a:t>
            </a:r>
            <a:r>
              <a:rPr lang="en-US" sz="2400" dirty="0" err="1">
                <a:effectLst/>
              </a:rPr>
              <a:t>ρ</a:t>
            </a:r>
            <a:r>
              <a:rPr lang="en-US" sz="2400" dirty="0">
                <a:effectLst/>
              </a:rPr>
              <a:t>α</a:t>
            </a:r>
            <a:r>
              <a:rPr lang="en-US" sz="2400" dirty="0" err="1">
                <a:effectLst/>
              </a:rPr>
              <a:t>γμ</a:t>
            </a:r>
            <a:r>
              <a:rPr lang="en-US" sz="2400" dirty="0">
                <a:effectLst/>
              </a:rPr>
              <a:t>ατικό του </a:t>
            </a:r>
            <a:r>
              <a:rPr lang="en-US" sz="2400" dirty="0" err="1">
                <a:effectLst/>
              </a:rPr>
              <a:t>όνομ</a:t>
            </a:r>
            <a:r>
              <a:rPr lang="en-US" sz="2400" dirty="0">
                <a:effectLst/>
              </a:rPr>
              <a:t>α, </a:t>
            </a:r>
            <a:r>
              <a:rPr lang="en-US" sz="2400" dirty="0" err="1">
                <a:effectLst/>
              </a:rPr>
              <a:t>γεννήθηκε</a:t>
            </a:r>
            <a:r>
              <a:rPr lang="en-US" sz="2400" dirty="0">
                <a:effectLst/>
              </a:rPr>
              <a:t> στο </a:t>
            </a:r>
            <a:r>
              <a:rPr lang="en-US" sz="2400" dirty="0" err="1">
                <a:effectLst/>
              </a:rPr>
              <a:t>Κομ</a:t>
            </a:r>
            <a:r>
              <a:rPr lang="en-US" sz="2400" dirty="0">
                <a:effectLst/>
              </a:rPr>
              <a:t>πότι της </a:t>
            </a:r>
            <a:r>
              <a:rPr lang="en-US" sz="2400" dirty="0" err="1">
                <a:effectLst/>
              </a:rPr>
              <a:t>Άρτ</a:t>
            </a:r>
            <a:r>
              <a:rPr lang="en-US" sz="2400" dirty="0">
                <a:effectLst/>
              </a:rPr>
              <a:t>α</a:t>
            </a:r>
            <a:r>
              <a:rPr lang="en-US" sz="2400" dirty="0" err="1">
                <a:effectLst/>
              </a:rPr>
              <a:t>ς</a:t>
            </a:r>
            <a:r>
              <a:rPr lang="en-US" sz="2400" dirty="0">
                <a:effectLst/>
              </a:rPr>
              <a:t> το 1779.</a:t>
            </a:r>
          </a:p>
          <a:p>
            <a:r>
              <a:rPr lang="en-US" sz="2400" dirty="0">
                <a:effectLst/>
              </a:rPr>
              <a:t>Το </a:t>
            </a:r>
            <a:r>
              <a:rPr lang="en-US" sz="2400" dirty="0" err="1">
                <a:effectLst/>
              </a:rPr>
              <a:t>χωριό</a:t>
            </a:r>
            <a:r>
              <a:rPr lang="en-US" sz="2400" dirty="0">
                <a:effectLst/>
              </a:rPr>
              <a:t> του </a:t>
            </a:r>
            <a:r>
              <a:rPr lang="en-US" sz="2400" dirty="0" err="1">
                <a:effectLst/>
              </a:rPr>
              <a:t>κ</a:t>
            </a:r>
            <a:r>
              <a:rPr lang="en-US" sz="2400" dirty="0">
                <a:effectLst/>
              </a:rPr>
              <a:t>α</a:t>
            </a:r>
            <a:r>
              <a:rPr lang="en-US" sz="2400" dirty="0" err="1">
                <a:effectLst/>
              </a:rPr>
              <a:t>ι</a:t>
            </a:r>
            <a:r>
              <a:rPr lang="en-US" sz="2400" dirty="0">
                <a:effectLst/>
              </a:rPr>
              <a:t> </a:t>
            </a:r>
            <a:r>
              <a:rPr lang="en-US" sz="2400" dirty="0" err="1">
                <a:effectLst/>
              </a:rPr>
              <a:t>η</a:t>
            </a:r>
            <a:r>
              <a:rPr lang="en-US" sz="2400" dirty="0">
                <a:effectLst/>
              </a:rPr>
              <a:t> γύρω περιοχή, π</a:t>
            </a:r>
            <a:r>
              <a:rPr lang="en-US" sz="2400" dirty="0" err="1">
                <a:effectLst/>
              </a:rPr>
              <a:t>ριν</a:t>
            </a:r>
            <a:r>
              <a:rPr lang="en-US" sz="2400" dirty="0">
                <a:effectLst/>
              </a:rPr>
              <a:t> απ</a:t>
            </a:r>
            <a:r>
              <a:rPr lang="en-US" sz="2400" dirty="0" err="1">
                <a:effectLst/>
              </a:rPr>
              <a:t>ό</a:t>
            </a:r>
            <a:r>
              <a:rPr lang="en-US" sz="2400" dirty="0">
                <a:effectLst/>
              </a:rPr>
              <a:t> την </a:t>
            </a:r>
            <a:r>
              <a:rPr lang="en-US" sz="2400" dirty="0" err="1">
                <a:effectLst/>
              </a:rPr>
              <a:t>Ε</a:t>
            </a:r>
            <a:r>
              <a:rPr lang="en-US" sz="2400" dirty="0">
                <a:effectLst/>
              </a:rPr>
              <a:t>πα</a:t>
            </a:r>
            <a:r>
              <a:rPr lang="en-US" sz="2400" dirty="0" err="1">
                <a:effectLst/>
              </a:rPr>
              <a:t>νάστ</a:t>
            </a:r>
            <a:r>
              <a:rPr lang="en-US" sz="2400" dirty="0">
                <a:effectLst/>
              </a:rPr>
              <a:t>αση, </a:t>
            </a:r>
            <a:r>
              <a:rPr lang="en-US" sz="2400" dirty="0" err="1">
                <a:effectLst/>
              </a:rPr>
              <a:t>ήτ</a:t>
            </a:r>
            <a:r>
              <a:rPr lang="en-US" sz="2400" dirty="0">
                <a:effectLst/>
              </a:rPr>
              <a:t>α</a:t>
            </a:r>
            <a:r>
              <a:rPr lang="en-US" sz="2400" dirty="0" err="1">
                <a:effectLst/>
              </a:rPr>
              <a:t>ν</a:t>
            </a:r>
            <a:r>
              <a:rPr lang="en-US" sz="2400" dirty="0">
                <a:effectLst/>
              </a:rPr>
              <a:t> </a:t>
            </a:r>
            <a:r>
              <a:rPr lang="en-US" sz="2400" dirty="0" err="1">
                <a:effectLst/>
              </a:rPr>
              <a:t>τσιφλίκι</a:t>
            </a:r>
            <a:r>
              <a:rPr lang="en-US" sz="2400" dirty="0">
                <a:effectLst/>
              </a:rPr>
              <a:t> του </a:t>
            </a:r>
            <a:r>
              <a:rPr lang="en-US" sz="2400" dirty="0" err="1">
                <a:effectLst/>
              </a:rPr>
              <a:t>Μουχτάρ</a:t>
            </a:r>
            <a:r>
              <a:rPr lang="en-US" sz="2400" dirty="0">
                <a:effectLst/>
              </a:rPr>
              <a:t> πα</a:t>
            </a:r>
            <a:r>
              <a:rPr lang="en-US" sz="2400" dirty="0" err="1">
                <a:effectLst/>
              </a:rPr>
              <a:t>σά</a:t>
            </a:r>
            <a:r>
              <a:rPr lang="en-US" sz="2400" dirty="0">
                <a:effectLst/>
              </a:rPr>
              <a:t>, </a:t>
            </a:r>
            <a:r>
              <a:rPr lang="en-US" sz="2400" dirty="0" err="1">
                <a:effectLst/>
              </a:rPr>
              <a:t>γιού</a:t>
            </a:r>
            <a:r>
              <a:rPr lang="en-US" sz="2400" dirty="0">
                <a:effectLst/>
              </a:rPr>
              <a:t> του </a:t>
            </a:r>
            <a:r>
              <a:rPr lang="en-US" sz="2400" dirty="0" err="1">
                <a:effectLst/>
              </a:rPr>
              <a:t>Αλή</a:t>
            </a:r>
            <a:r>
              <a:rPr lang="en-US" sz="2400" dirty="0">
                <a:effectLst/>
              </a:rPr>
              <a:t> πα</a:t>
            </a:r>
            <a:r>
              <a:rPr lang="en-US" sz="2400" dirty="0" err="1">
                <a:effectLst/>
              </a:rPr>
              <a:t>σά</a:t>
            </a:r>
            <a:r>
              <a:rPr lang="en-US" sz="2400" dirty="0">
                <a:effectLst/>
              </a:rPr>
              <a:t>.</a:t>
            </a:r>
          </a:p>
          <a:p>
            <a:r>
              <a:rPr lang="en-US" sz="2400" dirty="0" err="1">
                <a:effectLst/>
              </a:rPr>
              <a:t>Ο</a:t>
            </a:r>
            <a:r>
              <a:rPr lang="en-US" sz="2400" dirty="0">
                <a:effectLst/>
              </a:rPr>
              <a:t> </a:t>
            </a:r>
            <a:r>
              <a:rPr lang="en-US" sz="2400" dirty="0" err="1">
                <a:effectLst/>
              </a:rPr>
              <a:t>Σκουφάς</a:t>
            </a:r>
            <a:r>
              <a:rPr lang="en-US" sz="2400" dirty="0">
                <a:effectLst/>
              </a:rPr>
              <a:t> π</a:t>
            </a:r>
            <a:r>
              <a:rPr lang="en-US" sz="2400" dirty="0" err="1">
                <a:effectLst/>
              </a:rPr>
              <a:t>ροερχότ</a:t>
            </a:r>
            <a:r>
              <a:rPr lang="en-US" sz="2400" dirty="0">
                <a:effectLst/>
              </a:rPr>
              <a:t>α</a:t>
            </a:r>
            <a:r>
              <a:rPr lang="en-US" sz="2400" dirty="0" err="1">
                <a:effectLst/>
              </a:rPr>
              <a:t>ν</a:t>
            </a:r>
            <a:r>
              <a:rPr lang="en-US" sz="2400" dirty="0">
                <a:effectLst/>
              </a:rPr>
              <a:t> απ</a:t>
            </a:r>
            <a:r>
              <a:rPr lang="en-US" sz="2400" dirty="0" err="1">
                <a:effectLst/>
              </a:rPr>
              <a:t>ό</a:t>
            </a:r>
            <a:r>
              <a:rPr lang="en-US" sz="2400" dirty="0">
                <a:effectLst/>
              </a:rPr>
              <a:t> </a:t>
            </a:r>
            <a:r>
              <a:rPr lang="en-US" sz="2400" dirty="0" err="1">
                <a:effectLst/>
              </a:rPr>
              <a:t>οικογένει</a:t>
            </a:r>
            <a:r>
              <a:rPr lang="en-US" sz="2400" dirty="0">
                <a:effectLst/>
              </a:rPr>
              <a:t>α της </a:t>
            </a:r>
            <a:r>
              <a:rPr lang="en-US" sz="2400" dirty="0" err="1">
                <a:effectLst/>
              </a:rPr>
              <a:t>μεσ</a:t>
            </a:r>
            <a:r>
              <a:rPr lang="en-US" sz="2400" dirty="0">
                <a:effectLst/>
              </a:rPr>
              <a:t>α</a:t>
            </a:r>
            <a:r>
              <a:rPr lang="en-US" sz="2400" dirty="0" err="1">
                <a:effectLst/>
              </a:rPr>
              <a:t>ί</a:t>
            </a:r>
            <a:r>
              <a:rPr lang="en-US" sz="2400" dirty="0">
                <a:effectLst/>
              </a:rPr>
              <a:t>α</a:t>
            </a:r>
            <a:r>
              <a:rPr lang="en-US" sz="2400" dirty="0" err="1">
                <a:effectLst/>
              </a:rPr>
              <a:t>ς</a:t>
            </a:r>
            <a:r>
              <a:rPr lang="en-US" sz="2400" dirty="0">
                <a:effectLst/>
              </a:rPr>
              <a:t> τάξης </a:t>
            </a:r>
            <a:r>
              <a:rPr lang="en-US" sz="2400" dirty="0" err="1">
                <a:effectLst/>
              </a:rPr>
              <a:t>κ</a:t>
            </a:r>
            <a:r>
              <a:rPr lang="en-US" sz="2400" dirty="0">
                <a:effectLst/>
              </a:rPr>
              <a:t>α</a:t>
            </a:r>
            <a:r>
              <a:rPr lang="en-US" sz="2400" dirty="0" err="1">
                <a:effectLst/>
              </a:rPr>
              <a:t>ι</a:t>
            </a:r>
            <a:r>
              <a:rPr lang="en-US" sz="2400" dirty="0">
                <a:effectLst/>
              </a:rPr>
              <a:t> </a:t>
            </a:r>
            <a:r>
              <a:rPr lang="en-US" sz="2400" dirty="0" err="1">
                <a:effectLst/>
              </a:rPr>
              <a:t>διδάχτηκε</a:t>
            </a:r>
            <a:r>
              <a:rPr lang="en-US" sz="2400" dirty="0">
                <a:effectLst/>
              </a:rPr>
              <a:t> </a:t>
            </a:r>
            <a:r>
              <a:rPr lang="en-US" sz="2400" dirty="0" err="1">
                <a:effectLst/>
              </a:rPr>
              <a:t>τ</a:t>
            </a:r>
            <a:r>
              <a:rPr lang="en-US" sz="2400" dirty="0">
                <a:effectLst/>
              </a:rPr>
              <a:t>α π</a:t>
            </a:r>
            <a:r>
              <a:rPr lang="en-US" sz="2400" dirty="0" err="1">
                <a:effectLst/>
              </a:rPr>
              <a:t>ρώτ</a:t>
            </a:r>
            <a:r>
              <a:rPr lang="en-US" sz="2400" dirty="0">
                <a:effectLst/>
              </a:rPr>
              <a:t>α </a:t>
            </a:r>
            <a:r>
              <a:rPr lang="en-US" sz="2400" dirty="0" err="1">
                <a:effectLst/>
              </a:rPr>
              <a:t>γράμμ</a:t>
            </a:r>
            <a:r>
              <a:rPr lang="en-US" sz="2400" dirty="0">
                <a:effectLst/>
              </a:rPr>
              <a:t>α</a:t>
            </a:r>
            <a:r>
              <a:rPr lang="en-US" sz="2400" dirty="0" err="1">
                <a:effectLst/>
              </a:rPr>
              <a:t>τ</a:t>
            </a:r>
            <a:r>
              <a:rPr lang="en-US" sz="2400" dirty="0">
                <a:effectLst/>
              </a:rPr>
              <a:t>α στο </a:t>
            </a:r>
            <a:r>
              <a:rPr lang="en-US" sz="2400" dirty="0" err="1">
                <a:effectLst/>
              </a:rPr>
              <a:t>Κομ</a:t>
            </a:r>
            <a:r>
              <a:rPr lang="en-US" sz="2400" dirty="0">
                <a:effectLst/>
              </a:rPr>
              <a:t>πότι απ</a:t>
            </a:r>
            <a:r>
              <a:rPr lang="en-US" sz="2400" dirty="0" err="1">
                <a:effectLst/>
              </a:rPr>
              <a:t>ό</a:t>
            </a:r>
            <a:r>
              <a:rPr lang="en-US" sz="2400" dirty="0">
                <a:effectLst/>
              </a:rPr>
              <a:t> τον </a:t>
            </a:r>
            <a:r>
              <a:rPr lang="en-US" sz="2400" dirty="0" err="1">
                <a:effectLst/>
              </a:rPr>
              <a:t>μον</a:t>
            </a:r>
            <a:r>
              <a:rPr lang="en-US" sz="2400" dirty="0">
                <a:effectLst/>
              </a:rPr>
              <a:t>α</a:t>
            </a:r>
            <a:r>
              <a:rPr lang="en-US" sz="2400" dirty="0" err="1">
                <a:effectLst/>
              </a:rPr>
              <a:t>χό</a:t>
            </a:r>
            <a:r>
              <a:rPr lang="en-US" sz="2400" dirty="0">
                <a:effectLst/>
              </a:rPr>
              <a:t> </a:t>
            </a:r>
            <a:r>
              <a:rPr lang="en-US" sz="2400" dirty="0" err="1">
                <a:effectLst/>
              </a:rPr>
              <a:t>Θεοχάρη</a:t>
            </a:r>
            <a:r>
              <a:rPr lang="en-US" sz="2400" dirty="0">
                <a:effectLst/>
              </a:rPr>
              <a:t> </a:t>
            </a:r>
            <a:r>
              <a:rPr lang="en-US" sz="2400" dirty="0" err="1">
                <a:effectLst/>
              </a:rPr>
              <a:t>Ντούι</a:t>
            </a:r>
            <a:r>
              <a:rPr lang="en-US" sz="2400" dirty="0">
                <a:effectLst/>
              </a:rPr>
              <a:t>α </a:t>
            </a:r>
            <a:r>
              <a:rPr lang="en-US" sz="2400" dirty="0" err="1">
                <a:effectLst/>
              </a:rPr>
              <a:t>κ</a:t>
            </a:r>
            <a:r>
              <a:rPr lang="en-US" sz="2400" dirty="0">
                <a:effectLst/>
              </a:rPr>
              <a:t>α</a:t>
            </a:r>
            <a:r>
              <a:rPr lang="en-US" sz="2400" dirty="0" err="1">
                <a:effectLst/>
              </a:rPr>
              <a:t>ι</a:t>
            </a:r>
            <a:r>
              <a:rPr lang="en-US" sz="2400" dirty="0">
                <a:effectLst/>
              </a:rPr>
              <a:t> στη </a:t>
            </a:r>
            <a:r>
              <a:rPr lang="en-US" sz="2400" dirty="0" err="1">
                <a:effectLst/>
              </a:rPr>
              <a:t>συνέχει</a:t>
            </a:r>
            <a:r>
              <a:rPr lang="en-US" sz="2400" dirty="0">
                <a:effectLst/>
              </a:rPr>
              <a:t>α στην </a:t>
            </a:r>
            <a:r>
              <a:rPr lang="en-US" sz="2400" dirty="0" err="1">
                <a:effectLst/>
              </a:rPr>
              <a:t>Άρτ</a:t>
            </a:r>
            <a:r>
              <a:rPr lang="en-US" sz="2400" dirty="0">
                <a:effectLst/>
              </a:rPr>
              <a:t>α με </a:t>
            </a:r>
            <a:r>
              <a:rPr lang="en-US" sz="2400" dirty="0" err="1">
                <a:effectLst/>
              </a:rPr>
              <a:t>δάσκ</a:t>
            </a:r>
            <a:r>
              <a:rPr lang="en-US" sz="2400" dirty="0">
                <a:effectLst/>
              </a:rPr>
              <a:t>α</a:t>
            </a:r>
            <a:r>
              <a:rPr lang="en-US" sz="2400" dirty="0" err="1">
                <a:effectLst/>
              </a:rPr>
              <a:t>λο</a:t>
            </a:r>
            <a:r>
              <a:rPr lang="en-US" sz="2400" dirty="0">
                <a:effectLst/>
              </a:rPr>
              <a:t> τον </a:t>
            </a:r>
            <a:r>
              <a:rPr lang="en-US" sz="2400" dirty="0" err="1">
                <a:effectLst/>
              </a:rPr>
              <a:t>Κ</a:t>
            </a:r>
            <a:r>
              <a:rPr lang="en-US" sz="2400" dirty="0">
                <a:effectLst/>
              </a:rPr>
              <a:t>. </a:t>
            </a:r>
            <a:r>
              <a:rPr lang="en-US" sz="2400" dirty="0" err="1">
                <a:effectLst/>
              </a:rPr>
              <a:t>Δενδρ</a:t>
            </a:r>
            <a:r>
              <a:rPr lang="en-US" sz="2400" dirty="0">
                <a:effectLst/>
              </a:rPr>
              <a:t>α</a:t>
            </a:r>
            <a:r>
              <a:rPr lang="en-US" sz="2400" dirty="0" err="1">
                <a:effectLst/>
              </a:rPr>
              <a:t>μή</a:t>
            </a:r>
            <a:r>
              <a:rPr lang="en-US" sz="2400" dirty="0">
                <a:effectLst/>
              </a:rPr>
              <a:t>.</a:t>
            </a:r>
          </a:p>
          <a:p>
            <a:r>
              <a:rPr lang="en-US" sz="2400" dirty="0">
                <a:effectLst/>
              </a:rPr>
              <a:t>Το «</a:t>
            </a:r>
            <a:r>
              <a:rPr lang="en-US" sz="2400" dirty="0" err="1">
                <a:effectLst/>
              </a:rPr>
              <a:t>Σκουφάς</a:t>
            </a:r>
            <a:r>
              <a:rPr lang="en-US" sz="2400" dirty="0">
                <a:effectLst/>
              </a:rPr>
              <a:t>» </a:t>
            </a:r>
            <a:r>
              <a:rPr lang="en-US" sz="2400" dirty="0" err="1">
                <a:effectLst/>
              </a:rPr>
              <a:t>ήτ</a:t>
            </a:r>
            <a:r>
              <a:rPr lang="en-US" sz="2400" dirty="0">
                <a:effectLst/>
              </a:rPr>
              <a:t>α</a:t>
            </a:r>
            <a:r>
              <a:rPr lang="en-US" sz="2400" dirty="0" err="1">
                <a:effectLst/>
              </a:rPr>
              <a:t>ν</a:t>
            </a:r>
            <a:r>
              <a:rPr lang="en-US" sz="2400" dirty="0">
                <a:effectLst/>
              </a:rPr>
              <a:t> πα</a:t>
            </a:r>
            <a:r>
              <a:rPr lang="en-US" sz="2400" dirty="0" err="1">
                <a:effectLst/>
              </a:rPr>
              <a:t>ρ</a:t>
            </a:r>
            <a:r>
              <a:rPr lang="en-US" sz="2400" dirty="0">
                <a:effectLst/>
              </a:rPr>
              <a:t>α</a:t>
            </a:r>
            <a:r>
              <a:rPr lang="en-US" sz="2400" dirty="0" err="1">
                <a:effectLst/>
              </a:rPr>
              <a:t>τσούκλι</a:t>
            </a:r>
            <a:r>
              <a:rPr lang="en-US" sz="2400" dirty="0">
                <a:effectLst/>
              </a:rPr>
              <a:t>, που του απ</a:t>
            </a:r>
            <a:r>
              <a:rPr lang="en-US" sz="2400" dirty="0" err="1">
                <a:effectLst/>
              </a:rPr>
              <a:t>οδόθηκε</a:t>
            </a:r>
            <a:r>
              <a:rPr lang="en-US" sz="2400" dirty="0">
                <a:effectLst/>
              </a:rPr>
              <a:t> </a:t>
            </a:r>
            <a:r>
              <a:rPr lang="en-US" sz="2400" dirty="0" err="1">
                <a:effectLst/>
              </a:rPr>
              <a:t>ε</a:t>
            </a:r>
            <a:r>
              <a:rPr lang="en-US" sz="2400" dirty="0">
                <a:effectLst/>
              </a:rPr>
              <a:t>π</a:t>
            </a:r>
            <a:r>
              <a:rPr lang="en-US" sz="2400" dirty="0" err="1">
                <a:effectLst/>
              </a:rPr>
              <a:t>ειδή</a:t>
            </a:r>
            <a:r>
              <a:rPr lang="en-US" sz="2400" dirty="0">
                <a:effectLst/>
              </a:rPr>
              <a:t> στα π</a:t>
            </a:r>
            <a:r>
              <a:rPr lang="en-US" sz="2400" dirty="0" err="1">
                <a:effectLst/>
              </a:rPr>
              <a:t>ρώτ</a:t>
            </a:r>
            <a:r>
              <a:rPr lang="en-US" sz="2400" dirty="0">
                <a:effectLst/>
              </a:rPr>
              <a:t>α του </a:t>
            </a:r>
            <a:r>
              <a:rPr lang="en-US" sz="2400" dirty="0" err="1">
                <a:effectLst/>
              </a:rPr>
              <a:t>ε</a:t>
            </a:r>
            <a:r>
              <a:rPr lang="en-US" sz="2400" dirty="0">
                <a:effectLst/>
              </a:rPr>
              <a:t>π</a:t>
            </a:r>
            <a:r>
              <a:rPr lang="en-US" sz="2400" dirty="0" err="1">
                <a:effectLst/>
              </a:rPr>
              <a:t>ιχειρημ</a:t>
            </a:r>
            <a:r>
              <a:rPr lang="en-US" sz="2400" dirty="0">
                <a:effectLst/>
              </a:rPr>
              <a:t>α</a:t>
            </a:r>
            <a:r>
              <a:rPr lang="en-US" sz="2400" dirty="0" err="1">
                <a:effectLst/>
              </a:rPr>
              <a:t>τικά</a:t>
            </a:r>
            <a:r>
              <a:rPr lang="en-US" sz="2400" dirty="0">
                <a:effectLst/>
              </a:rPr>
              <a:t> β</a:t>
            </a:r>
            <a:r>
              <a:rPr lang="en-US" sz="2400" dirty="0" err="1">
                <a:effectLst/>
              </a:rPr>
              <a:t>ήμ</a:t>
            </a:r>
            <a:r>
              <a:rPr lang="en-US" sz="2400" dirty="0">
                <a:effectLst/>
              </a:rPr>
              <a:t>α</a:t>
            </a:r>
            <a:r>
              <a:rPr lang="en-US" sz="2400" dirty="0" err="1">
                <a:effectLst/>
              </a:rPr>
              <a:t>τ</a:t>
            </a:r>
            <a:r>
              <a:rPr lang="en-US" sz="2400" dirty="0">
                <a:effectLst/>
              </a:rPr>
              <a:t>α στην </a:t>
            </a:r>
            <a:r>
              <a:rPr lang="en-US" sz="2400" dirty="0" err="1">
                <a:effectLst/>
              </a:rPr>
              <a:t>Άρτ</a:t>
            </a:r>
            <a:r>
              <a:rPr lang="en-US" sz="2400" dirty="0">
                <a:effectLst/>
              </a:rPr>
              <a:t>α α</a:t>
            </a:r>
            <a:r>
              <a:rPr lang="en-US" sz="2400" dirty="0" err="1">
                <a:effectLst/>
              </a:rPr>
              <a:t>σχολήθηκε</a:t>
            </a:r>
            <a:r>
              <a:rPr lang="en-US" sz="2400" dirty="0">
                <a:effectLst/>
              </a:rPr>
              <a:t> με την </a:t>
            </a:r>
            <a:r>
              <a:rPr lang="en-US" sz="2400" dirty="0" err="1">
                <a:effectLst/>
              </a:rPr>
              <a:t>κ</a:t>
            </a:r>
            <a:r>
              <a:rPr lang="en-US" sz="2400" dirty="0">
                <a:effectLst/>
              </a:rPr>
              <a:t>α</a:t>
            </a:r>
            <a:r>
              <a:rPr lang="en-US" sz="2400" dirty="0" err="1">
                <a:effectLst/>
              </a:rPr>
              <a:t>τ</a:t>
            </a:r>
            <a:r>
              <a:rPr lang="en-US" sz="2400" dirty="0">
                <a:effectLst/>
              </a:rPr>
              <a:t>ασκευή </a:t>
            </a:r>
            <a:r>
              <a:rPr lang="en-US" sz="2400" dirty="0" err="1">
                <a:effectLst/>
              </a:rPr>
              <a:t>σκούφων</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a:t>
            </a:r>
            <a:r>
              <a:rPr lang="en-US" sz="2400" dirty="0" err="1">
                <a:effectLst/>
              </a:rPr>
              <a:t>κ</a:t>
            </a:r>
            <a:r>
              <a:rPr lang="en-US" sz="2400" dirty="0">
                <a:effectLst/>
              </a:rPr>
              <a:t>απ</a:t>
            </a:r>
            <a:r>
              <a:rPr lang="en-US" sz="2400" dirty="0" err="1">
                <a:effectLst/>
              </a:rPr>
              <a:t>έλων</a:t>
            </a:r>
            <a:r>
              <a:rPr lang="en-US" sz="2400" dirty="0">
                <a:effectLst/>
              </a:rPr>
              <a:t>.</a:t>
            </a:r>
          </a:p>
          <a:p>
            <a:endParaRPr lang="en-US" sz="2400" dirty="0"/>
          </a:p>
        </p:txBody>
      </p:sp>
    </p:spTree>
    <p:extLst>
      <p:ext uri="{BB962C8B-B14F-4D97-AF65-F5344CB8AC3E}">
        <p14:creationId xmlns:p14="http://schemas.microsoft.com/office/powerpoint/2010/main" val="86435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957" r="16957"/>
          <a:stretch>
            <a:fillRect/>
          </a:stretch>
        </p:blipFill>
        <p:spPr>
          <a:xfrm>
            <a:off x="7348654" y="-18288"/>
            <a:ext cx="4444417" cy="6903720"/>
          </a:xfrm>
        </p:spPr>
      </p:pic>
      <p:sp>
        <p:nvSpPr>
          <p:cNvPr id="4" name="Text Placeholder 3"/>
          <p:cNvSpPr>
            <a:spLocks noGrp="1"/>
          </p:cNvSpPr>
          <p:nvPr>
            <p:ph type="body" sz="half" idx="2"/>
          </p:nvPr>
        </p:nvSpPr>
        <p:spPr>
          <a:xfrm>
            <a:off x="223024" y="446049"/>
            <a:ext cx="6490009" cy="6166624"/>
          </a:xfrm>
        </p:spPr>
        <p:txBody>
          <a:bodyPr/>
          <a:lstStyle/>
          <a:p>
            <a:r>
              <a:rPr lang="en-US" sz="2400" dirty="0">
                <a:effectLst/>
              </a:rPr>
              <a:t>Το 1813 μετα</a:t>
            </a:r>
            <a:r>
              <a:rPr lang="en-US" sz="2400" dirty="0" err="1">
                <a:effectLst/>
              </a:rPr>
              <a:t>νάστευσε</a:t>
            </a:r>
            <a:r>
              <a:rPr lang="en-US" sz="2400" dirty="0">
                <a:effectLst/>
              </a:rPr>
              <a:t> στη </a:t>
            </a:r>
            <a:r>
              <a:rPr lang="en-US" sz="2400" dirty="0" err="1">
                <a:effectLst/>
              </a:rPr>
              <a:t>Ρωσί</a:t>
            </a:r>
            <a:r>
              <a:rPr lang="en-US" sz="2400" dirty="0">
                <a:effectLst/>
              </a:rPr>
              <a:t>α, </a:t>
            </a:r>
            <a:r>
              <a:rPr lang="en-US" sz="2400" dirty="0" err="1">
                <a:effectLst/>
              </a:rPr>
              <a:t>ό</a:t>
            </a:r>
            <a:r>
              <a:rPr lang="en-US" sz="2400" dirty="0">
                <a:effectLst/>
              </a:rPr>
              <a:t>που </a:t>
            </a:r>
            <a:r>
              <a:rPr lang="en-US" sz="2400" dirty="0" err="1">
                <a:effectLst/>
              </a:rPr>
              <a:t>ε</a:t>
            </a:r>
            <a:r>
              <a:rPr lang="en-US" sz="2400" dirty="0">
                <a:effectLst/>
              </a:rPr>
              <a:t>π</a:t>
            </a:r>
            <a:r>
              <a:rPr lang="en-US" sz="2400" dirty="0" err="1">
                <a:effectLst/>
              </a:rPr>
              <a:t>ιδόθηκε</a:t>
            </a:r>
            <a:r>
              <a:rPr lang="en-US" sz="2400" dirty="0">
                <a:effectLst/>
              </a:rPr>
              <a:t> στο εμπ</a:t>
            </a:r>
            <a:r>
              <a:rPr lang="en-US" sz="2400" dirty="0" err="1">
                <a:effectLst/>
              </a:rPr>
              <a:t>όριο</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a:t>
            </a:r>
            <a:r>
              <a:rPr lang="en-US" sz="2400" dirty="0" err="1">
                <a:effectLst/>
              </a:rPr>
              <a:t>συνδέθηκε</a:t>
            </a:r>
            <a:r>
              <a:rPr lang="en-US" sz="2400" dirty="0">
                <a:effectLst/>
              </a:rPr>
              <a:t> με </a:t>
            </a:r>
            <a:r>
              <a:rPr lang="en-US" sz="2400" dirty="0" err="1">
                <a:effectLst/>
              </a:rPr>
              <a:t>άλλους</a:t>
            </a:r>
            <a:r>
              <a:rPr lang="en-US" sz="2400" dirty="0">
                <a:effectLst/>
              </a:rPr>
              <a:t> εμπ</a:t>
            </a:r>
            <a:r>
              <a:rPr lang="en-US" sz="2400" dirty="0" err="1">
                <a:effectLst/>
              </a:rPr>
              <a:t>όρους</a:t>
            </a:r>
            <a:r>
              <a:rPr lang="en-US" sz="2400" dirty="0">
                <a:effectLst/>
              </a:rPr>
              <a:t>.</a:t>
            </a:r>
          </a:p>
          <a:p>
            <a:r>
              <a:rPr lang="en-US" sz="2400" dirty="0" err="1">
                <a:effectLst/>
              </a:rPr>
              <a:t>Στενότερη</a:t>
            </a:r>
            <a:r>
              <a:rPr lang="en-US" sz="2400" dirty="0">
                <a:effectLst/>
              </a:rPr>
              <a:t> </a:t>
            </a:r>
            <a:r>
              <a:rPr lang="en-US" sz="2400" dirty="0" err="1">
                <a:effectLst/>
              </a:rPr>
              <a:t>φιλί</a:t>
            </a:r>
            <a:r>
              <a:rPr lang="en-US" sz="2400" dirty="0">
                <a:effectLst/>
              </a:rPr>
              <a:t>α ανέπ</a:t>
            </a:r>
            <a:r>
              <a:rPr lang="en-US" sz="2400" dirty="0" err="1">
                <a:effectLst/>
              </a:rPr>
              <a:t>τυξε</a:t>
            </a:r>
            <a:r>
              <a:rPr lang="en-US" sz="2400" dirty="0">
                <a:effectLst/>
              </a:rPr>
              <a:t> στην </a:t>
            </a:r>
            <a:r>
              <a:rPr lang="en-US" sz="2400" dirty="0" err="1">
                <a:effectLst/>
              </a:rPr>
              <a:t>Οδησσό</a:t>
            </a:r>
            <a:r>
              <a:rPr lang="en-US" sz="2400" dirty="0">
                <a:effectLst/>
              </a:rPr>
              <a:t> με τον </a:t>
            </a:r>
            <a:r>
              <a:rPr lang="en-US" sz="2400" dirty="0" err="1">
                <a:effectLst/>
              </a:rPr>
              <a:t>Αθ</a:t>
            </a:r>
            <a:r>
              <a:rPr lang="en-US" sz="2400" dirty="0">
                <a:effectLst/>
              </a:rPr>
              <a:t>α</a:t>
            </a:r>
            <a:r>
              <a:rPr lang="en-US" sz="2400" dirty="0" err="1">
                <a:effectLst/>
              </a:rPr>
              <a:t>νάσιο</a:t>
            </a:r>
            <a:r>
              <a:rPr lang="en-US" sz="2400" dirty="0">
                <a:effectLst/>
              </a:rPr>
              <a:t> </a:t>
            </a:r>
            <a:r>
              <a:rPr lang="en-US" sz="2400" dirty="0" err="1">
                <a:effectLst/>
              </a:rPr>
              <a:t>Τσ</a:t>
            </a:r>
            <a:r>
              <a:rPr lang="en-US" sz="2400" dirty="0">
                <a:effectLst/>
              </a:rPr>
              <a:t>α</a:t>
            </a:r>
            <a:r>
              <a:rPr lang="en-US" sz="2400" dirty="0" err="1">
                <a:effectLst/>
              </a:rPr>
              <a:t>κάλωφ</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τον </a:t>
            </a:r>
            <a:r>
              <a:rPr lang="en-US" sz="2400" dirty="0" err="1">
                <a:effectLst/>
              </a:rPr>
              <a:t>Εμμ</a:t>
            </a:r>
            <a:r>
              <a:rPr lang="en-US" sz="2400" dirty="0">
                <a:effectLst/>
              </a:rPr>
              <a:t>α</a:t>
            </a:r>
            <a:r>
              <a:rPr lang="en-US" sz="2400" dirty="0" err="1">
                <a:effectLst/>
              </a:rPr>
              <a:t>νουήλ</a:t>
            </a:r>
            <a:r>
              <a:rPr lang="en-US" sz="2400" dirty="0">
                <a:effectLst/>
              </a:rPr>
              <a:t> </a:t>
            </a:r>
            <a:r>
              <a:rPr lang="en-US" sz="2400" dirty="0" err="1">
                <a:effectLst/>
              </a:rPr>
              <a:t>Ξάνθο</a:t>
            </a:r>
            <a:r>
              <a:rPr lang="en-US" sz="2400" dirty="0">
                <a:effectLst/>
              </a:rPr>
              <a:t>, με τους </a:t>
            </a:r>
            <a:r>
              <a:rPr lang="en-US" sz="2400" dirty="0" err="1">
                <a:effectLst/>
              </a:rPr>
              <a:t>ο</a:t>
            </a:r>
            <a:r>
              <a:rPr lang="en-US" sz="2400" dirty="0">
                <a:effectLst/>
              </a:rPr>
              <a:t>π</a:t>
            </a:r>
            <a:r>
              <a:rPr lang="en-US" sz="2400" dirty="0" err="1">
                <a:effectLst/>
              </a:rPr>
              <a:t>οίους</a:t>
            </a:r>
            <a:r>
              <a:rPr lang="en-US" sz="2400" dirty="0">
                <a:effectLst/>
              </a:rPr>
              <a:t> συναπ</a:t>
            </a:r>
            <a:r>
              <a:rPr lang="en-US" sz="2400" dirty="0" err="1">
                <a:effectLst/>
              </a:rPr>
              <a:t>οφάσισε</a:t>
            </a:r>
            <a:r>
              <a:rPr lang="en-US" sz="2400" dirty="0">
                <a:effectLst/>
              </a:rPr>
              <a:t> την </a:t>
            </a:r>
            <a:r>
              <a:rPr lang="en-US" sz="2400" dirty="0" err="1">
                <a:effectLst/>
              </a:rPr>
              <a:t>ίδρυση</a:t>
            </a:r>
            <a:r>
              <a:rPr lang="en-US" sz="2400" dirty="0">
                <a:effectLst/>
              </a:rPr>
              <a:t> μια</a:t>
            </a:r>
            <a:r>
              <a:rPr lang="en-US" sz="2400" dirty="0" err="1">
                <a:effectLst/>
              </a:rPr>
              <a:t>ς</a:t>
            </a:r>
            <a:r>
              <a:rPr lang="en-US" sz="2400" dirty="0">
                <a:effectLst/>
              </a:rPr>
              <a:t> </a:t>
            </a:r>
            <a:r>
              <a:rPr lang="en-US" sz="2400" dirty="0" err="1">
                <a:effectLst/>
              </a:rPr>
              <a:t>οργάνωσης</a:t>
            </a:r>
            <a:r>
              <a:rPr lang="en-US" sz="2400" dirty="0">
                <a:effectLst/>
              </a:rPr>
              <a:t> που </a:t>
            </a:r>
            <a:r>
              <a:rPr lang="en-US" sz="2400" dirty="0" err="1">
                <a:effectLst/>
              </a:rPr>
              <a:t>θ</a:t>
            </a:r>
            <a:r>
              <a:rPr lang="en-US" sz="2400" dirty="0">
                <a:effectLst/>
              </a:rPr>
              <a:t>α </a:t>
            </a:r>
            <a:r>
              <a:rPr lang="en-US" sz="2400" dirty="0" err="1">
                <a:effectLst/>
              </a:rPr>
              <a:t>είχε</a:t>
            </a:r>
            <a:r>
              <a:rPr lang="en-US" sz="2400" dirty="0">
                <a:effectLst/>
              </a:rPr>
              <a:t> ως </a:t>
            </a:r>
            <a:r>
              <a:rPr lang="en-US" sz="2400" dirty="0" err="1">
                <a:effectLst/>
              </a:rPr>
              <a:t>σκο</a:t>
            </a:r>
            <a:r>
              <a:rPr lang="en-US" sz="2400" dirty="0">
                <a:effectLst/>
              </a:rPr>
              <a:t>π</a:t>
            </a:r>
            <a:r>
              <a:rPr lang="en-US" sz="2400" dirty="0" err="1">
                <a:effectLst/>
              </a:rPr>
              <a:t>ό</a:t>
            </a:r>
            <a:r>
              <a:rPr lang="en-US" sz="2400" dirty="0">
                <a:effectLst/>
              </a:rPr>
              <a:t> την απ</a:t>
            </a:r>
            <a:r>
              <a:rPr lang="en-US" sz="2400" dirty="0" err="1">
                <a:effectLst/>
              </a:rPr>
              <a:t>ελευθέρωση</a:t>
            </a:r>
            <a:r>
              <a:rPr lang="en-US" sz="2400" dirty="0">
                <a:effectLst/>
              </a:rPr>
              <a:t> της πα</a:t>
            </a:r>
            <a:r>
              <a:rPr lang="en-US" sz="2400" dirty="0" err="1">
                <a:effectLst/>
              </a:rPr>
              <a:t>τρίδ</a:t>
            </a:r>
            <a:r>
              <a:rPr lang="en-US" sz="2400" dirty="0">
                <a:effectLst/>
              </a:rPr>
              <a:t>α</a:t>
            </a:r>
            <a:r>
              <a:rPr lang="en-US" sz="2400" dirty="0" err="1">
                <a:effectLst/>
              </a:rPr>
              <a:t>ς</a:t>
            </a:r>
            <a:r>
              <a:rPr lang="en-US" sz="2400" dirty="0">
                <a:effectLst/>
              </a:rPr>
              <a:t>.</a:t>
            </a:r>
          </a:p>
          <a:p>
            <a:r>
              <a:rPr lang="en-US" sz="2400" dirty="0">
                <a:effectLst/>
              </a:rPr>
              <a:t>Είνα</a:t>
            </a:r>
            <a:r>
              <a:rPr lang="en-US" sz="2400" dirty="0" err="1">
                <a:effectLst/>
              </a:rPr>
              <a:t>ι</a:t>
            </a:r>
            <a:r>
              <a:rPr lang="en-US" sz="2400" dirty="0">
                <a:effectLst/>
              </a:rPr>
              <a:t> </a:t>
            </a:r>
            <a:r>
              <a:rPr lang="en-US" sz="2400" dirty="0" err="1">
                <a:effectLst/>
              </a:rPr>
              <a:t>η</a:t>
            </a:r>
            <a:r>
              <a:rPr lang="en-US" sz="2400" dirty="0">
                <a:effectLst/>
              </a:rPr>
              <a:t> </a:t>
            </a:r>
            <a:r>
              <a:rPr lang="en-US" sz="2400" dirty="0" err="1">
                <a:effectLst/>
              </a:rPr>
              <a:t>γνωστή</a:t>
            </a:r>
            <a:r>
              <a:rPr lang="en-US" sz="2400" dirty="0">
                <a:effectLst/>
              </a:rPr>
              <a:t> </a:t>
            </a:r>
            <a:r>
              <a:rPr lang="en-US" sz="2400" dirty="0" err="1">
                <a:effectLst/>
              </a:rPr>
              <a:t>Φιλική</a:t>
            </a:r>
            <a:r>
              <a:rPr lang="en-US" sz="2400" dirty="0">
                <a:effectLst/>
              </a:rPr>
              <a:t> </a:t>
            </a:r>
            <a:r>
              <a:rPr lang="en-US" sz="2400" dirty="0" err="1">
                <a:effectLst/>
              </a:rPr>
              <a:t>Ετ</a:t>
            </a:r>
            <a:r>
              <a:rPr lang="en-US" sz="2400" dirty="0">
                <a:effectLst/>
              </a:rPr>
              <a:t>α</a:t>
            </a:r>
            <a:r>
              <a:rPr lang="en-US" sz="2400" dirty="0" err="1">
                <a:effectLst/>
              </a:rPr>
              <a:t>ιρεί</a:t>
            </a:r>
            <a:r>
              <a:rPr lang="en-US" sz="2400" dirty="0">
                <a:effectLst/>
              </a:rPr>
              <a:t>α, </a:t>
            </a:r>
            <a:r>
              <a:rPr lang="en-US" sz="2400" dirty="0" err="1">
                <a:effectLst/>
              </a:rPr>
              <a:t>η</a:t>
            </a:r>
            <a:r>
              <a:rPr lang="en-US" sz="2400" dirty="0">
                <a:effectLst/>
              </a:rPr>
              <a:t> </a:t>
            </a:r>
            <a:r>
              <a:rPr lang="en-US" sz="2400" dirty="0" err="1">
                <a:effectLst/>
              </a:rPr>
              <a:t>ο</a:t>
            </a:r>
            <a:r>
              <a:rPr lang="en-US" sz="2400" dirty="0">
                <a:effectLst/>
              </a:rPr>
              <a:t>ποία </a:t>
            </a:r>
            <a:r>
              <a:rPr lang="en-US" sz="2400" dirty="0" err="1">
                <a:effectLst/>
              </a:rPr>
              <a:t>ιδρύθηκε</a:t>
            </a:r>
            <a:r>
              <a:rPr lang="en-US" sz="2400" dirty="0">
                <a:effectLst/>
              </a:rPr>
              <a:t> στην </a:t>
            </a:r>
            <a:r>
              <a:rPr lang="en-US" sz="2400" dirty="0" err="1">
                <a:effectLst/>
              </a:rPr>
              <a:t>Οδησσό</a:t>
            </a:r>
            <a:r>
              <a:rPr lang="en-US" sz="2400" dirty="0">
                <a:effectLst/>
              </a:rPr>
              <a:t>, στις 14 Σεπ</a:t>
            </a:r>
            <a:r>
              <a:rPr lang="en-US" sz="2400" dirty="0" err="1">
                <a:effectLst/>
              </a:rPr>
              <a:t>τεμ</a:t>
            </a:r>
            <a:r>
              <a:rPr lang="en-US" sz="2400" dirty="0">
                <a:effectLst/>
              </a:rPr>
              <a:t>β</a:t>
            </a:r>
            <a:r>
              <a:rPr lang="en-US" sz="2400" dirty="0" err="1">
                <a:effectLst/>
              </a:rPr>
              <a:t>ρίου</a:t>
            </a:r>
            <a:r>
              <a:rPr lang="en-US" sz="2400" dirty="0">
                <a:effectLst/>
              </a:rPr>
              <a:t> 1814. </a:t>
            </a:r>
            <a:r>
              <a:rPr lang="en-US" sz="2400" dirty="0" err="1">
                <a:effectLst/>
              </a:rPr>
              <a:t>Αμέσως</a:t>
            </a:r>
            <a:r>
              <a:rPr lang="en-US" sz="2400" dirty="0">
                <a:effectLst/>
              </a:rPr>
              <a:t> </a:t>
            </a:r>
            <a:r>
              <a:rPr lang="en-US" sz="2400" dirty="0" err="1">
                <a:effectLst/>
              </a:rPr>
              <a:t>μετά</a:t>
            </a:r>
            <a:r>
              <a:rPr lang="en-US" sz="2400" dirty="0">
                <a:effectLst/>
              </a:rPr>
              <a:t> οι τρεις </a:t>
            </a:r>
            <a:r>
              <a:rPr lang="en-US" sz="2400" dirty="0" err="1">
                <a:effectLst/>
              </a:rPr>
              <a:t>ιδρυτές</a:t>
            </a:r>
            <a:r>
              <a:rPr lang="en-US" sz="2400" dirty="0">
                <a:effectLst/>
              </a:rPr>
              <a:t> της </a:t>
            </a:r>
            <a:r>
              <a:rPr lang="en-US" sz="2400" dirty="0" err="1">
                <a:effectLst/>
              </a:rPr>
              <a:t>Φιλικής</a:t>
            </a:r>
            <a:r>
              <a:rPr lang="en-US" sz="2400" dirty="0">
                <a:effectLst/>
              </a:rPr>
              <a:t> </a:t>
            </a:r>
            <a:r>
              <a:rPr lang="en-US" sz="2400" dirty="0" err="1">
                <a:effectLst/>
              </a:rPr>
              <a:t>Ετ</a:t>
            </a:r>
            <a:r>
              <a:rPr lang="en-US" sz="2400" dirty="0">
                <a:effectLst/>
              </a:rPr>
              <a:t>α</a:t>
            </a:r>
            <a:r>
              <a:rPr lang="en-US" sz="2400" dirty="0" err="1">
                <a:effectLst/>
              </a:rPr>
              <a:t>ιρεί</a:t>
            </a:r>
            <a:r>
              <a:rPr lang="en-US" sz="2400" dirty="0">
                <a:effectLst/>
              </a:rPr>
              <a:t>α</a:t>
            </a:r>
            <a:r>
              <a:rPr lang="en-US" sz="2400" dirty="0" err="1">
                <a:effectLst/>
              </a:rPr>
              <a:t>ς</a:t>
            </a:r>
            <a:r>
              <a:rPr lang="en-US" sz="2400" dirty="0">
                <a:effectLst/>
              </a:rPr>
              <a:t> </a:t>
            </a:r>
            <a:r>
              <a:rPr lang="en-US" sz="2400" dirty="0" err="1">
                <a:effectLst/>
              </a:rPr>
              <a:t>ε</a:t>
            </a:r>
            <a:r>
              <a:rPr lang="en-US" sz="2400" dirty="0">
                <a:effectLst/>
              </a:rPr>
              <a:t>π</a:t>
            </a:r>
            <a:r>
              <a:rPr lang="en-US" sz="2400" dirty="0" err="1">
                <a:effectLst/>
              </a:rPr>
              <a:t>ιδόθηκ</a:t>
            </a:r>
            <a:r>
              <a:rPr lang="en-US" sz="2400" dirty="0">
                <a:effectLst/>
              </a:rPr>
              <a:t>α</a:t>
            </a:r>
            <a:r>
              <a:rPr lang="en-US" sz="2400" dirty="0" err="1">
                <a:effectLst/>
              </a:rPr>
              <a:t>ν</a:t>
            </a:r>
            <a:r>
              <a:rPr lang="en-US" sz="2400" dirty="0">
                <a:effectLst/>
              </a:rPr>
              <a:t> στο </a:t>
            </a:r>
            <a:r>
              <a:rPr lang="en-US" sz="2400" dirty="0" err="1">
                <a:effectLst/>
              </a:rPr>
              <a:t>έργο</a:t>
            </a:r>
            <a:r>
              <a:rPr lang="en-US" sz="2400" dirty="0">
                <a:effectLst/>
              </a:rPr>
              <a:t> της π</a:t>
            </a:r>
            <a:r>
              <a:rPr lang="en-US" sz="2400" dirty="0" err="1">
                <a:effectLst/>
              </a:rPr>
              <a:t>ροετοιμ</a:t>
            </a:r>
            <a:r>
              <a:rPr lang="en-US" sz="2400" dirty="0">
                <a:effectLst/>
              </a:rPr>
              <a:t>ασία</a:t>
            </a:r>
            <a:r>
              <a:rPr lang="en-US" sz="2400" dirty="0" err="1">
                <a:effectLst/>
              </a:rPr>
              <a:t>ς</a:t>
            </a:r>
            <a:r>
              <a:rPr lang="en-US" sz="2400" dirty="0">
                <a:effectLst/>
              </a:rPr>
              <a:t> του </a:t>
            </a:r>
            <a:r>
              <a:rPr lang="en-US" sz="2400" dirty="0" err="1">
                <a:effectLst/>
              </a:rPr>
              <a:t>Αγών</a:t>
            </a:r>
            <a:r>
              <a:rPr lang="en-US" sz="2400" dirty="0">
                <a:effectLst/>
              </a:rPr>
              <a:t>α.</a:t>
            </a:r>
          </a:p>
          <a:p>
            <a:endParaRPr lang="en-US" dirty="0"/>
          </a:p>
        </p:txBody>
      </p:sp>
    </p:spTree>
    <p:extLst>
      <p:ext uri="{BB962C8B-B14F-4D97-AF65-F5344CB8AC3E}">
        <p14:creationId xmlns:p14="http://schemas.microsoft.com/office/powerpoint/2010/main" val="106389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32598" r="32598"/>
          <a:stretch>
            <a:fillRect/>
          </a:stretch>
        </p:blipFill>
        <p:spPr>
          <a:xfrm>
            <a:off x="7433733" y="-18288"/>
            <a:ext cx="4171079" cy="6903720"/>
          </a:xfrm>
        </p:spPr>
      </p:pic>
      <p:sp>
        <p:nvSpPr>
          <p:cNvPr id="4" name="Text Placeholder 3"/>
          <p:cNvSpPr>
            <a:spLocks noGrp="1"/>
          </p:cNvSpPr>
          <p:nvPr>
            <p:ph type="body" sz="half" idx="2"/>
          </p:nvPr>
        </p:nvSpPr>
        <p:spPr>
          <a:xfrm>
            <a:off x="468351" y="100361"/>
            <a:ext cx="6411951" cy="6757639"/>
          </a:xfrm>
        </p:spPr>
        <p:txBody>
          <a:bodyPr>
            <a:noAutofit/>
          </a:bodyPr>
          <a:lstStyle/>
          <a:p>
            <a:r>
              <a:rPr lang="en-US" sz="2400" dirty="0">
                <a:effectLst/>
              </a:rPr>
              <a:t>Στην α</a:t>
            </a:r>
            <a:r>
              <a:rPr lang="en-US" sz="2400" dirty="0" err="1">
                <a:effectLst/>
              </a:rPr>
              <a:t>ρχή</a:t>
            </a:r>
            <a:r>
              <a:rPr lang="en-US" sz="2400" dirty="0">
                <a:effectLst/>
              </a:rPr>
              <a:t> α</a:t>
            </a:r>
            <a:r>
              <a:rPr lang="en-US" sz="2400" dirty="0" err="1">
                <a:effectLst/>
              </a:rPr>
              <a:t>ντιμετώ</a:t>
            </a:r>
            <a:r>
              <a:rPr lang="en-US" sz="2400" dirty="0">
                <a:effectLst/>
              </a:rPr>
              <a:t>π</a:t>
            </a:r>
            <a:r>
              <a:rPr lang="en-US" sz="2400" dirty="0" err="1">
                <a:effectLst/>
              </a:rPr>
              <a:t>ισ</a:t>
            </a:r>
            <a:r>
              <a:rPr lang="en-US" sz="2400" dirty="0">
                <a:effectLst/>
              </a:rPr>
              <a:t>α</a:t>
            </a:r>
            <a:r>
              <a:rPr lang="en-US" sz="2400" dirty="0" err="1">
                <a:effectLst/>
              </a:rPr>
              <a:t>ν</a:t>
            </a:r>
            <a:r>
              <a:rPr lang="en-US" sz="2400" dirty="0">
                <a:effectLst/>
              </a:rPr>
              <a:t> τη </a:t>
            </a:r>
            <a:r>
              <a:rPr lang="en-US" sz="2400" dirty="0" err="1">
                <a:effectLst/>
              </a:rPr>
              <a:t>δυσ</a:t>
            </a:r>
            <a:r>
              <a:rPr lang="en-US" sz="2400" dirty="0">
                <a:effectLst/>
              </a:rPr>
              <a:t>π</a:t>
            </a:r>
            <a:r>
              <a:rPr lang="en-US" sz="2400" dirty="0" err="1">
                <a:effectLst/>
              </a:rPr>
              <a:t>ιστί</a:t>
            </a:r>
            <a:r>
              <a:rPr lang="en-US" sz="2400" dirty="0">
                <a:effectLst/>
              </a:rPr>
              <a:t>α </a:t>
            </a:r>
            <a:r>
              <a:rPr lang="en-US" sz="2400" dirty="0" err="1">
                <a:effectLst/>
              </a:rPr>
              <a:t>κ</a:t>
            </a:r>
            <a:r>
              <a:rPr lang="en-US" sz="2400" dirty="0">
                <a:effectLst/>
              </a:rPr>
              <a:t>α</a:t>
            </a:r>
            <a:r>
              <a:rPr lang="en-US" sz="2400" dirty="0" err="1">
                <a:effectLst/>
              </a:rPr>
              <a:t>ι</a:t>
            </a:r>
            <a:r>
              <a:rPr lang="en-US" sz="2400" dirty="0">
                <a:effectLst/>
              </a:rPr>
              <a:t> την </a:t>
            </a:r>
            <a:r>
              <a:rPr lang="en-US" sz="2400" dirty="0" err="1">
                <a:effectLst/>
              </a:rPr>
              <a:t>άρνηση</a:t>
            </a:r>
            <a:r>
              <a:rPr lang="en-US" sz="2400" dirty="0">
                <a:effectLst/>
              </a:rPr>
              <a:t> π</a:t>
            </a:r>
            <a:r>
              <a:rPr lang="en-US" sz="2400" dirty="0" err="1">
                <a:effectLst/>
              </a:rPr>
              <a:t>ολλών</a:t>
            </a:r>
            <a:r>
              <a:rPr lang="en-US" sz="2400" dirty="0">
                <a:effectLst/>
              </a:rPr>
              <a:t>, οι </a:t>
            </a:r>
            <a:r>
              <a:rPr lang="en-US" sz="2400" dirty="0" err="1">
                <a:effectLst/>
              </a:rPr>
              <a:t>ο</a:t>
            </a:r>
            <a:r>
              <a:rPr lang="en-US" sz="2400" dirty="0">
                <a:effectLst/>
              </a:rPr>
              <a:t>π</a:t>
            </a:r>
            <a:r>
              <a:rPr lang="en-US" sz="2400" dirty="0" err="1">
                <a:effectLst/>
              </a:rPr>
              <a:t>οίοι</a:t>
            </a:r>
            <a:r>
              <a:rPr lang="en-US" sz="2400" dirty="0">
                <a:effectLst/>
              </a:rPr>
              <a:t> </a:t>
            </a:r>
            <a:r>
              <a:rPr lang="en-US" sz="2400" dirty="0" err="1">
                <a:effectLst/>
              </a:rPr>
              <a:t>θεωρούσ</a:t>
            </a:r>
            <a:r>
              <a:rPr lang="en-US" sz="2400" dirty="0">
                <a:effectLst/>
              </a:rPr>
              <a:t>α</a:t>
            </a:r>
            <a:r>
              <a:rPr lang="en-US" sz="2400" dirty="0" err="1">
                <a:effectLst/>
              </a:rPr>
              <a:t>ν</a:t>
            </a:r>
            <a:r>
              <a:rPr lang="en-US" sz="2400" dirty="0">
                <a:effectLst/>
              </a:rPr>
              <a:t> το </a:t>
            </a:r>
            <a:r>
              <a:rPr lang="en-US" sz="2400" dirty="0" err="1">
                <a:effectLst/>
              </a:rPr>
              <a:t>εγχείρημ</a:t>
            </a:r>
            <a:r>
              <a:rPr lang="en-US" sz="2400" dirty="0">
                <a:effectLst/>
              </a:rPr>
              <a:t>α α</a:t>
            </a:r>
            <a:r>
              <a:rPr lang="en-US" sz="2400" dirty="0" err="1">
                <a:effectLst/>
              </a:rPr>
              <a:t>νεδ</a:t>
            </a:r>
            <a:r>
              <a:rPr lang="en-US" sz="2400" dirty="0">
                <a:effectLst/>
              </a:rPr>
              <a:t>α</a:t>
            </a:r>
            <a:r>
              <a:rPr lang="en-US" sz="2400" dirty="0" err="1">
                <a:effectLst/>
              </a:rPr>
              <a:t>φικό</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α</a:t>
            </a:r>
            <a:r>
              <a:rPr lang="en-US" sz="2400" dirty="0" err="1">
                <a:effectLst/>
              </a:rPr>
              <a:t>νέφικτο</a:t>
            </a:r>
            <a:r>
              <a:rPr lang="en-US" sz="2400" dirty="0">
                <a:effectLst/>
              </a:rPr>
              <a:t>.</a:t>
            </a:r>
          </a:p>
          <a:p>
            <a:r>
              <a:rPr lang="en-US" sz="2400" dirty="0" err="1">
                <a:effectLst/>
              </a:rPr>
              <a:t>Ότ</a:t>
            </a:r>
            <a:r>
              <a:rPr lang="en-US" sz="2400" dirty="0">
                <a:effectLst/>
              </a:rPr>
              <a:t>α</a:t>
            </a:r>
            <a:r>
              <a:rPr lang="en-US" sz="2400" dirty="0" err="1">
                <a:effectLst/>
              </a:rPr>
              <a:t>ν</a:t>
            </a:r>
            <a:r>
              <a:rPr lang="en-US" sz="2400" dirty="0">
                <a:effectLst/>
              </a:rPr>
              <a:t> </a:t>
            </a:r>
            <a:r>
              <a:rPr lang="en-US" sz="2400" dirty="0" err="1">
                <a:effectLst/>
              </a:rPr>
              <a:t>όμως</a:t>
            </a:r>
            <a:r>
              <a:rPr lang="en-US" sz="2400" dirty="0">
                <a:effectLst/>
              </a:rPr>
              <a:t>, στις 13 </a:t>
            </a:r>
            <a:r>
              <a:rPr lang="en-US" sz="2400" dirty="0" err="1">
                <a:effectLst/>
              </a:rPr>
              <a:t>Δεκεμ</a:t>
            </a:r>
            <a:r>
              <a:rPr lang="en-US" sz="2400" dirty="0">
                <a:effectLst/>
              </a:rPr>
              <a:t>β</a:t>
            </a:r>
            <a:r>
              <a:rPr lang="en-US" sz="2400" dirty="0" err="1">
                <a:effectLst/>
              </a:rPr>
              <a:t>ρίου</a:t>
            </a:r>
            <a:r>
              <a:rPr lang="en-US" sz="2400" dirty="0">
                <a:effectLst/>
              </a:rPr>
              <a:t> 1814, </a:t>
            </a:r>
            <a:r>
              <a:rPr lang="en-US" sz="2400" dirty="0" err="1">
                <a:effectLst/>
              </a:rPr>
              <a:t>ο</a:t>
            </a:r>
            <a:r>
              <a:rPr lang="en-US" sz="2400" dirty="0">
                <a:effectLst/>
              </a:rPr>
              <a:t> </a:t>
            </a:r>
            <a:r>
              <a:rPr lang="en-US" sz="2400" dirty="0" err="1">
                <a:effectLst/>
              </a:rPr>
              <a:t>Σκουφάς</a:t>
            </a:r>
            <a:r>
              <a:rPr lang="en-US" sz="2400" dirty="0">
                <a:effectLst/>
              </a:rPr>
              <a:t> </a:t>
            </a:r>
            <a:r>
              <a:rPr lang="en-US" sz="2400" dirty="0" err="1">
                <a:effectLst/>
              </a:rPr>
              <a:t>μύησε</a:t>
            </a:r>
            <a:r>
              <a:rPr lang="en-US" sz="2400" dirty="0">
                <a:effectLst/>
              </a:rPr>
              <a:t> τον </a:t>
            </a:r>
            <a:r>
              <a:rPr lang="en-US" sz="2400" dirty="0" err="1">
                <a:effectLst/>
              </a:rPr>
              <a:t>Γεώργιο</a:t>
            </a:r>
            <a:r>
              <a:rPr lang="en-US" sz="2400" dirty="0">
                <a:effectLst/>
              </a:rPr>
              <a:t> </a:t>
            </a:r>
            <a:r>
              <a:rPr lang="en-US" sz="2400" dirty="0" err="1">
                <a:effectLst/>
              </a:rPr>
              <a:t>Σέκερη</a:t>
            </a:r>
            <a:r>
              <a:rPr lang="en-US" sz="2400" dirty="0">
                <a:effectLst/>
              </a:rPr>
              <a:t>, που α</a:t>
            </a:r>
            <a:r>
              <a:rPr lang="en-US" sz="2400" dirty="0" err="1">
                <a:effectLst/>
              </a:rPr>
              <a:t>νήκε</a:t>
            </a:r>
            <a:r>
              <a:rPr lang="en-US" sz="2400" dirty="0">
                <a:effectLst/>
              </a:rPr>
              <a:t> σε </a:t>
            </a:r>
            <a:r>
              <a:rPr lang="en-US" sz="2400" dirty="0" err="1">
                <a:effectLst/>
              </a:rPr>
              <a:t>ευκ</a:t>
            </a:r>
            <a:r>
              <a:rPr lang="en-US" sz="2400" dirty="0">
                <a:effectLst/>
              </a:rPr>
              <a:t>α</a:t>
            </a:r>
            <a:r>
              <a:rPr lang="en-US" sz="2400" dirty="0" err="1">
                <a:effectLst/>
              </a:rPr>
              <a:t>τάστ</a:t>
            </a:r>
            <a:r>
              <a:rPr lang="en-US" sz="2400" dirty="0">
                <a:effectLst/>
              </a:rPr>
              <a:t>ατη </a:t>
            </a:r>
            <a:r>
              <a:rPr lang="en-US" sz="2400" dirty="0" err="1">
                <a:effectLst/>
              </a:rPr>
              <a:t>κ</a:t>
            </a:r>
            <a:r>
              <a:rPr lang="en-US" sz="2400" dirty="0">
                <a:effectLst/>
              </a:rPr>
              <a:t>α</a:t>
            </a:r>
            <a:r>
              <a:rPr lang="en-US" sz="2400" dirty="0" err="1">
                <a:effectLst/>
              </a:rPr>
              <a:t>ι</a:t>
            </a:r>
            <a:r>
              <a:rPr lang="en-US" sz="2400" dirty="0">
                <a:effectLst/>
              </a:rPr>
              <a:t> σεβα</a:t>
            </a:r>
            <a:r>
              <a:rPr lang="en-US" sz="2400" dirty="0" err="1">
                <a:effectLst/>
              </a:rPr>
              <a:t>στή</a:t>
            </a:r>
            <a:r>
              <a:rPr lang="en-US" sz="2400" dirty="0">
                <a:effectLst/>
              </a:rPr>
              <a:t> </a:t>
            </a:r>
            <a:r>
              <a:rPr lang="en-US" sz="2400" dirty="0" err="1">
                <a:effectLst/>
              </a:rPr>
              <a:t>οικογένει</a:t>
            </a:r>
            <a:r>
              <a:rPr lang="en-US" sz="2400" dirty="0">
                <a:effectLst/>
              </a:rPr>
              <a:t>α της </a:t>
            </a:r>
            <a:r>
              <a:rPr lang="en-US" sz="2400" dirty="0" err="1">
                <a:effectLst/>
              </a:rPr>
              <a:t>Ρωσί</a:t>
            </a:r>
            <a:r>
              <a:rPr lang="en-US" sz="2400" dirty="0">
                <a:effectLst/>
              </a:rPr>
              <a:t>α</a:t>
            </a:r>
            <a:r>
              <a:rPr lang="en-US" sz="2400" dirty="0" err="1">
                <a:effectLst/>
              </a:rPr>
              <a:t>ς</a:t>
            </a:r>
            <a:r>
              <a:rPr lang="en-US" sz="2400" dirty="0">
                <a:effectLst/>
              </a:rPr>
              <a:t>, οι </a:t>
            </a:r>
            <a:r>
              <a:rPr lang="en-US" sz="2400" dirty="0" err="1">
                <a:effectLst/>
              </a:rPr>
              <a:t>ιδρυτές</a:t>
            </a:r>
            <a:r>
              <a:rPr lang="en-US" sz="2400" dirty="0">
                <a:effectLst/>
              </a:rPr>
              <a:t> της </a:t>
            </a:r>
            <a:r>
              <a:rPr lang="en-US" sz="2400" dirty="0" err="1">
                <a:effectLst/>
              </a:rPr>
              <a:t>Φιλικής</a:t>
            </a:r>
            <a:r>
              <a:rPr lang="en-US" sz="2400" dirty="0">
                <a:effectLst/>
              </a:rPr>
              <a:t> </a:t>
            </a:r>
            <a:r>
              <a:rPr lang="en-US" sz="2400" dirty="0" err="1">
                <a:effectLst/>
              </a:rPr>
              <a:t>Ετ</a:t>
            </a:r>
            <a:r>
              <a:rPr lang="en-US" sz="2400" dirty="0">
                <a:effectLst/>
              </a:rPr>
              <a:t>α</a:t>
            </a:r>
            <a:r>
              <a:rPr lang="en-US" sz="2400" dirty="0" err="1">
                <a:effectLst/>
              </a:rPr>
              <a:t>ιρεί</a:t>
            </a:r>
            <a:r>
              <a:rPr lang="en-US" sz="2400" dirty="0">
                <a:effectLst/>
              </a:rPr>
              <a:t>α</a:t>
            </a:r>
            <a:r>
              <a:rPr lang="en-US" sz="2400" dirty="0" err="1">
                <a:effectLst/>
              </a:rPr>
              <a:t>ς</a:t>
            </a:r>
            <a:r>
              <a:rPr lang="en-US" sz="2400" dirty="0">
                <a:effectLst/>
              </a:rPr>
              <a:t> </a:t>
            </a:r>
            <a:r>
              <a:rPr lang="en-US" sz="2400" dirty="0" err="1">
                <a:effectLst/>
              </a:rPr>
              <a:t>θεώρησ</a:t>
            </a:r>
            <a:r>
              <a:rPr lang="en-US" sz="2400" dirty="0">
                <a:effectLst/>
              </a:rPr>
              <a:t>α</a:t>
            </a:r>
            <a:r>
              <a:rPr lang="en-US" sz="2400" dirty="0" err="1">
                <a:effectLst/>
              </a:rPr>
              <a:t>ν</a:t>
            </a:r>
            <a:r>
              <a:rPr lang="en-US" sz="2400" dirty="0">
                <a:effectLst/>
              </a:rPr>
              <a:t> ότι αυτή </a:t>
            </a:r>
            <a:r>
              <a:rPr lang="en-US" sz="2400" dirty="0" err="1">
                <a:effectLst/>
              </a:rPr>
              <a:t>η</a:t>
            </a:r>
            <a:r>
              <a:rPr lang="en-US" sz="2400" dirty="0">
                <a:effectLst/>
              </a:rPr>
              <a:t> </a:t>
            </a:r>
            <a:r>
              <a:rPr lang="en-US" sz="2400" dirty="0" err="1">
                <a:effectLst/>
              </a:rPr>
              <a:t>μύηση</a:t>
            </a:r>
            <a:r>
              <a:rPr lang="en-US" sz="2400" dirty="0">
                <a:effectLst/>
              </a:rPr>
              <a:t> </a:t>
            </a:r>
            <a:r>
              <a:rPr lang="en-US" sz="2400" dirty="0" err="1">
                <a:effectLst/>
              </a:rPr>
              <a:t>θ</a:t>
            </a:r>
            <a:r>
              <a:rPr lang="en-US" sz="2400" dirty="0">
                <a:effectLst/>
              </a:rPr>
              <a:t>α α</a:t>
            </a:r>
            <a:r>
              <a:rPr lang="en-US" sz="2400" dirty="0" err="1">
                <a:effectLst/>
              </a:rPr>
              <a:t>νέτρε</a:t>
            </a:r>
            <a:r>
              <a:rPr lang="en-US" sz="2400" dirty="0">
                <a:effectLst/>
              </a:rPr>
              <a:t>π</a:t>
            </a:r>
            <a:r>
              <a:rPr lang="en-US" sz="2400" dirty="0" err="1">
                <a:effectLst/>
              </a:rPr>
              <a:t>ε</a:t>
            </a:r>
            <a:r>
              <a:rPr lang="en-US" sz="2400" dirty="0">
                <a:effectLst/>
              </a:rPr>
              <a:t> το </a:t>
            </a:r>
            <a:r>
              <a:rPr lang="en-US" sz="2400" dirty="0" err="1">
                <a:effectLst/>
              </a:rPr>
              <a:t>δυσμενές</a:t>
            </a:r>
            <a:r>
              <a:rPr lang="en-US" sz="2400" dirty="0">
                <a:effectLst/>
              </a:rPr>
              <a:t> </a:t>
            </a:r>
            <a:r>
              <a:rPr lang="en-US" sz="2400" dirty="0" err="1">
                <a:effectLst/>
              </a:rPr>
              <a:t>κλίμ</a:t>
            </a:r>
            <a:r>
              <a:rPr lang="en-US" sz="2400" dirty="0">
                <a:effectLst/>
              </a:rPr>
              <a:t>α.</a:t>
            </a:r>
          </a:p>
          <a:p>
            <a:r>
              <a:rPr lang="en-US" sz="2400" dirty="0" err="1">
                <a:effectLst/>
              </a:rPr>
              <a:t>Ο</a:t>
            </a:r>
            <a:r>
              <a:rPr lang="en-US" sz="2400" dirty="0">
                <a:effectLst/>
              </a:rPr>
              <a:t> </a:t>
            </a:r>
            <a:r>
              <a:rPr lang="en-US" sz="2400" dirty="0" err="1">
                <a:effectLst/>
              </a:rPr>
              <a:t>Σκουφάς</a:t>
            </a:r>
            <a:r>
              <a:rPr lang="en-US" sz="2400" dirty="0">
                <a:effectLst/>
              </a:rPr>
              <a:t>, «άνθρωπ</a:t>
            </a:r>
            <a:r>
              <a:rPr lang="en-US" sz="2400" dirty="0" err="1">
                <a:effectLst/>
              </a:rPr>
              <a:t>ος</a:t>
            </a:r>
            <a:r>
              <a:rPr lang="en-US" sz="2400" dirty="0">
                <a:effectLst/>
              </a:rPr>
              <a:t> με π</a:t>
            </a:r>
            <a:r>
              <a:rPr lang="en-US" sz="2400" dirty="0" err="1">
                <a:effectLst/>
              </a:rPr>
              <a:t>ολλήν</a:t>
            </a:r>
            <a:r>
              <a:rPr lang="en-US" sz="2400" dirty="0">
                <a:effectLst/>
              </a:rPr>
              <a:t> </a:t>
            </a:r>
            <a:r>
              <a:rPr lang="en-US" sz="2400" dirty="0" err="1">
                <a:effectLst/>
              </a:rPr>
              <a:t>ευ</a:t>
            </a:r>
            <a:r>
              <a:rPr lang="en-US" sz="2400" dirty="0">
                <a:effectLst/>
              </a:rPr>
              <a:t>α</a:t>
            </a:r>
            <a:r>
              <a:rPr lang="en-US" sz="2400" dirty="0" err="1">
                <a:effectLst/>
              </a:rPr>
              <a:t>ισθησί</a:t>
            </a:r>
            <a:r>
              <a:rPr lang="en-US" sz="2400" dirty="0">
                <a:effectLst/>
              </a:rPr>
              <a:t>α</a:t>
            </a:r>
            <a:r>
              <a:rPr lang="en-US" sz="2400" dirty="0" err="1">
                <a:effectLst/>
              </a:rPr>
              <a:t>ν</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πα</a:t>
            </a:r>
            <a:r>
              <a:rPr lang="en-US" sz="2400" dirty="0" err="1">
                <a:effectLst/>
              </a:rPr>
              <a:t>τριωτισμόν</a:t>
            </a:r>
            <a:r>
              <a:rPr lang="en-US" sz="2400" dirty="0">
                <a:effectLst/>
              </a:rPr>
              <a:t>», </a:t>
            </a:r>
            <a:r>
              <a:rPr lang="en-US" sz="2400" dirty="0" err="1">
                <a:effectLst/>
              </a:rPr>
              <a:t>σύμφων</a:t>
            </a:r>
            <a:r>
              <a:rPr lang="en-US" sz="2400" dirty="0">
                <a:effectLst/>
              </a:rPr>
              <a:t>α με το </a:t>
            </a:r>
            <a:r>
              <a:rPr lang="en-US" sz="2400" dirty="0" err="1">
                <a:effectLst/>
              </a:rPr>
              <a:t>χ</a:t>
            </a:r>
            <a:r>
              <a:rPr lang="en-US" sz="2400" dirty="0">
                <a:effectLst/>
              </a:rPr>
              <a:t>α</a:t>
            </a:r>
            <a:r>
              <a:rPr lang="en-US" sz="2400" dirty="0" err="1">
                <a:effectLst/>
              </a:rPr>
              <a:t>ρ</a:t>
            </a:r>
            <a:r>
              <a:rPr lang="en-US" sz="2400" dirty="0">
                <a:effectLst/>
              </a:rPr>
              <a:t>α</a:t>
            </a:r>
            <a:r>
              <a:rPr lang="en-US" sz="2400" dirty="0" err="1">
                <a:effectLst/>
              </a:rPr>
              <a:t>κτηρισμό</a:t>
            </a:r>
            <a:r>
              <a:rPr lang="en-US" sz="2400" dirty="0">
                <a:effectLst/>
              </a:rPr>
              <a:t> του </a:t>
            </a:r>
            <a:r>
              <a:rPr lang="en-US" sz="2400" dirty="0" err="1">
                <a:effectLst/>
              </a:rPr>
              <a:t>ιστορικού</a:t>
            </a:r>
            <a:r>
              <a:rPr lang="en-US" sz="2400" dirty="0">
                <a:effectLst/>
              </a:rPr>
              <a:t> </a:t>
            </a:r>
            <a:r>
              <a:rPr lang="en-US" sz="2400" dirty="0" err="1">
                <a:effectLst/>
              </a:rPr>
              <a:t>Ιωάννη</a:t>
            </a:r>
            <a:r>
              <a:rPr lang="en-US" sz="2400" dirty="0">
                <a:effectLst/>
              </a:rPr>
              <a:t> </a:t>
            </a:r>
            <a:r>
              <a:rPr lang="en-US" sz="2400" dirty="0" err="1">
                <a:effectLst/>
              </a:rPr>
              <a:t>Φιλήμονος</a:t>
            </a:r>
            <a:r>
              <a:rPr lang="en-US" sz="2400" dirty="0">
                <a:effectLst/>
              </a:rPr>
              <a:t>, </a:t>
            </a:r>
            <a:r>
              <a:rPr lang="en-US" sz="2400" dirty="0" err="1">
                <a:effectLst/>
              </a:rPr>
              <a:t>συνέχισε</a:t>
            </a:r>
            <a:r>
              <a:rPr lang="en-US" sz="2400" dirty="0">
                <a:effectLst/>
              </a:rPr>
              <a:t> με </a:t>
            </a:r>
            <a:r>
              <a:rPr lang="en-US" sz="2400" dirty="0" err="1">
                <a:effectLst/>
              </a:rPr>
              <a:t>ενθουσι</a:t>
            </a:r>
            <a:r>
              <a:rPr lang="en-US" sz="2400" dirty="0">
                <a:effectLst/>
              </a:rPr>
              <a:t>α</a:t>
            </a:r>
            <a:r>
              <a:rPr lang="en-US" sz="2400" dirty="0" err="1">
                <a:effectLst/>
              </a:rPr>
              <a:t>σμό</a:t>
            </a:r>
            <a:r>
              <a:rPr lang="en-US" sz="2400" dirty="0">
                <a:effectLst/>
              </a:rPr>
              <a:t> το </a:t>
            </a:r>
            <a:r>
              <a:rPr lang="en-US" sz="2400" dirty="0" err="1">
                <a:effectLst/>
              </a:rPr>
              <a:t>έργο</a:t>
            </a:r>
            <a:r>
              <a:rPr lang="en-US" sz="2400" dirty="0">
                <a:effectLst/>
              </a:rPr>
              <a:t> του.</a:t>
            </a:r>
          </a:p>
          <a:p>
            <a:endParaRPr lang="en-US" sz="2400" dirty="0"/>
          </a:p>
        </p:txBody>
      </p:sp>
    </p:spTree>
    <p:extLst>
      <p:ext uri="{BB962C8B-B14F-4D97-AF65-F5344CB8AC3E}">
        <p14:creationId xmlns:p14="http://schemas.microsoft.com/office/powerpoint/2010/main" val="168771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389965"/>
            <a:ext cx="10476846" cy="6199094"/>
          </a:xfrm>
        </p:spPr>
        <p:txBody>
          <a:bodyPr>
            <a:normAutofit/>
          </a:bodyPr>
          <a:lstStyle/>
          <a:p>
            <a:r>
              <a:rPr lang="en-US" sz="2400" dirty="0" err="1">
                <a:effectLst/>
              </a:rPr>
              <a:t>Ότ</a:t>
            </a:r>
            <a:r>
              <a:rPr lang="en-US" sz="2400" dirty="0">
                <a:effectLst/>
              </a:rPr>
              <a:t>α</a:t>
            </a:r>
            <a:r>
              <a:rPr lang="en-US" sz="2400" dirty="0" err="1">
                <a:effectLst/>
              </a:rPr>
              <a:t>ν</a:t>
            </a:r>
            <a:r>
              <a:rPr lang="en-US" sz="2400" dirty="0">
                <a:effectLst/>
              </a:rPr>
              <a:t> </a:t>
            </a:r>
            <a:r>
              <a:rPr lang="en-US" sz="2400" dirty="0" err="1">
                <a:effectLst/>
              </a:rPr>
              <a:t>ο</a:t>
            </a:r>
            <a:r>
              <a:rPr lang="en-US" sz="2400" dirty="0">
                <a:effectLst/>
              </a:rPr>
              <a:t> </a:t>
            </a:r>
            <a:r>
              <a:rPr lang="en-US" sz="2400" dirty="0" err="1">
                <a:effectLst/>
              </a:rPr>
              <a:t>Τσ</a:t>
            </a:r>
            <a:r>
              <a:rPr lang="en-US" sz="2400" dirty="0">
                <a:effectLst/>
              </a:rPr>
              <a:t>α</a:t>
            </a:r>
            <a:r>
              <a:rPr lang="en-US" sz="2400" dirty="0" err="1">
                <a:effectLst/>
              </a:rPr>
              <a:t>κάλωφ</a:t>
            </a:r>
            <a:r>
              <a:rPr lang="en-US" sz="2400" dirty="0">
                <a:effectLst/>
              </a:rPr>
              <a:t>, </a:t>
            </a:r>
            <a:r>
              <a:rPr lang="en-US" sz="2400" dirty="0" err="1">
                <a:effectLst/>
              </a:rPr>
              <a:t>ιδι</a:t>
            </a:r>
            <a:r>
              <a:rPr lang="en-US" sz="2400" dirty="0">
                <a:effectLst/>
              </a:rPr>
              <a:t>α</a:t>
            </a:r>
            <a:r>
              <a:rPr lang="en-US" sz="2400" dirty="0" err="1">
                <a:effectLst/>
              </a:rPr>
              <a:t>ίτερ</a:t>
            </a:r>
            <a:r>
              <a:rPr lang="en-US" sz="2400" dirty="0">
                <a:effectLst/>
              </a:rPr>
              <a:t>α απ</a:t>
            </a:r>
            <a:r>
              <a:rPr lang="en-US" sz="2400" dirty="0" err="1">
                <a:effectLst/>
              </a:rPr>
              <a:t>ογοητευμένος</a:t>
            </a:r>
            <a:r>
              <a:rPr lang="en-US" sz="2400" dirty="0">
                <a:effectLst/>
              </a:rPr>
              <a:t> απ</a:t>
            </a:r>
            <a:r>
              <a:rPr lang="en-US" sz="2400" dirty="0" err="1">
                <a:effectLst/>
              </a:rPr>
              <a:t>ό</a:t>
            </a:r>
            <a:r>
              <a:rPr lang="en-US" sz="2400" dirty="0">
                <a:effectLst/>
              </a:rPr>
              <a:t> τη β</a:t>
            </a:r>
            <a:r>
              <a:rPr lang="en-US" sz="2400" dirty="0" err="1">
                <a:effectLst/>
              </a:rPr>
              <a:t>ρ</a:t>
            </a:r>
            <a:r>
              <a:rPr lang="en-US" sz="2400" dirty="0">
                <a:effectLst/>
              </a:rPr>
              <a:t>α</a:t>
            </a:r>
            <a:r>
              <a:rPr lang="en-US" sz="2400" dirty="0" err="1">
                <a:effectLst/>
              </a:rPr>
              <a:t>δύτητ</a:t>
            </a:r>
            <a:r>
              <a:rPr lang="en-US" sz="2400" dirty="0">
                <a:effectLst/>
              </a:rPr>
              <a:t>α </a:t>
            </a:r>
            <a:r>
              <a:rPr lang="en-US" sz="2400" dirty="0" err="1">
                <a:effectLst/>
              </a:rPr>
              <a:t>τής</a:t>
            </a:r>
            <a:r>
              <a:rPr lang="en-US" sz="2400" dirty="0">
                <a:effectLst/>
              </a:rPr>
              <a:t> </a:t>
            </a:r>
            <a:r>
              <a:rPr lang="en-US" sz="2400" dirty="0" err="1">
                <a:effectLst/>
              </a:rPr>
              <a:t>εξά</a:t>
            </a:r>
            <a:r>
              <a:rPr lang="en-US" sz="2400" dirty="0">
                <a:effectLst/>
              </a:rPr>
              <a:t>π</a:t>
            </a:r>
            <a:r>
              <a:rPr lang="en-US" sz="2400" dirty="0" err="1">
                <a:effectLst/>
              </a:rPr>
              <a:t>λωσης</a:t>
            </a:r>
            <a:r>
              <a:rPr lang="en-US" sz="2400" dirty="0">
                <a:effectLst/>
              </a:rPr>
              <a:t> της </a:t>
            </a:r>
            <a:r>
              <a:rPr lang="en-US" sz="2400" dirty="0" err="1">
                <a:effectLst/>
              </a:rPr>
              <a:t>Φιλικής</a:t>
            </a:r>
            <a:r>
              <a:rPr lang="en-US" sz="2400" dirty="0">
                <a:effectLst/>
              </a:rPr>
              <a:t> </a:t>
            </a:r>
            <a:r>
              <a:rPr lang="en-US" sz="2400" dirty="0" err="1">
                <a:effectLst/>
              </a:rPr>
              <a:t>Ετ</a:t>
            </a:r>
            <a:r>
              <a:rPr lang="en-US" sz="2400" dirty="0">
                <a:effectLst/>
              </a:rPr>
              <a:t>α</a:t>
            </a:r>
            <a:r>
              <a:rPr lang="en-US" sz="2400" dirty="0" err="1">
                <a:effectLst/>
              </a:rPr>
              <a:t>ιρεί</a:t>
            </a:r>
            <a:r>
              <a:rPr lang="en-US" sz="2400" dirty="0">
                <a:effectLst/>
              </a:rPr>
              <a:t>α</a:t>
            </a:r>
            <a:r>
              <a:rPr lang="en-US" sz="2400" dirty="0" err="1">
                <a:effectLst/>
              </a:rPr>
              <a:t>ς</a:t>
            </a:r>
            <a:r>
              <a:rPr lang="en-US" sz="2400" dirty="0">
                <a:effectLst/>
              </a:rPr>
              <a:t>, π</a:t>
            </a:r>
            <a:r>
              <a:rPr lang="en-US" sz="2400" dirty="0" err="1">
                <a:effectLst/>
              </a:rPr>
              <a:t>ρότεινε</a:t>
            </a:r>
            <a:r>
              <a:rPr lang="en-US" sz="2400" dirty="0">
                <a:effectLst/>
              </a:rPr>
              <a:t> στον </a:t>
            </a:r>
            <a:r>
              <a:rPr lang="en-US" sz="2400" dirty="0" err="1">
                <a:effectLst/>
              </a:rPr>
              <a:t>Σκουφά</a:t>
            </a:r>
            <a:r>
              <a:rPr lang="en-US" sz="2400" dirty="0">
                <a:effectLst/>
              </a:rPr>
              <a:t> </a:t>
            </a:r>
            <a:r>
              <a:rPr lang="en-US" sz="2400" dirty="0" err="1">
                <a:effectLst/>
              </a:rPr>
              <a:t>ν</a:t>
            </a:r>
            <a:r>
              <a:rPr lang="en-US" sz="2400" dirty="0">
                <a:effectLst/>
              </a:rPr>
              <a:t>α </a:t>
            </a:r>
            <a:r>
              <a:rPr lang="en-US" sz="2400" dirty="0" err="1">
                <a:effectLst/>
              </a:rPr>
              <a:t>εγκ</a:t>
            </a:r>
            <a:r>
              <a:rPr lang="en-US" sz="2400" dirty="0">
                <a:effectLst/>
              </a:rPr>
              <a:t>α</a:t>
            </a:r>
            <a:r>
              <a:rPr lang="en-US" sz="2400" dirty="0" err="1">
                <a:effectLst/>
              </a:rPr>
              <a:t>τ</a:t>
            </a:r>
            <a:r>
              <a:rPr lang="en-US" sz="2400" dirty="0">
                <a:effectLst/>
              </a:rPr>
              <a:t>α</a:t>
            </a:r>
            <a:r>
              <a:rPr lang="en-US" sz="2400" dirty="0" err="1">
                <a:effectLst/>
              </a:rPr>
              <a:t>λείψουν</a:t>
            </a:r>
            <a:r>
              <a:rPr lang="en-US" sz="2400" dirty="0">
                <a:effectLst/>
              </a:rPr>
              <a:t> </a:t>
            </a:r>
            <a:r>
              <a:rPr lang="en-US" sz="2400" dirty="0" err="1">
                <a:effectLst/>
              </a:rPr>
              <a:t>τ</a:t>
            </a:r>
            <a:r>
              <a:rPr lang="en-US" sz="2400" dirty="0">
                <a:effectLst/>
              </a:rPr>
              <a:t>α </a:t>
            </a:r>
            <a:r>
              <a:rPr lang="en-US" sz="2400" dirty="0" err="1">
                <a:effectLst/>
              </a:rPr>
              <a:t>σχέδιά</a:t>
            </a:r>
            <a:r>
              <a:rPr lang="en-US" sz="2400" dirty="0">
                <a:effectLst/>
              </a:rPr>
              <a:t> τους, </a:t>
            </a:r>
            <a:r>
              <a:rPr lang="en-US" sz="2400" dirty="0" err="1">
                <a:effectLst/>
              </a:rPr>
              <a:t>ο</a:t>
            </a:r>
            <a:r>
              <a:rPr lang="en-US" sz="2400" dirty="0">
                <a:effectLst/>
              </a:rPr>
              <a:t> </a:t>
            </a:r>
            <a:r>
              <a:rPr lang="en-US" sz="2400" dirty="0" err="1">
                <a:effectLst/>
              </a:rPr>
              <a:t>Σκουφάς</a:t>
            </a:r>
            <a:r>
              <a:rPr lang="en-US" sz="2400" dirty="0">
                <a:effectLst/>
              </a:rPr>
              <a:t> </a:t>
            </a:r>
            <a:r>
              <a:rPr lang="en-US" sz="2400" dirty="0" err="1">
                <a:effectLst/>
              </a:rPr>
              <a:t>θεώρησε</a:t>
            </a:r>
            <a:r>
              <a:rPr lang="en-US" sz="2400" dirty="0">
                <a:effectLst/>
              </a:rPr>
              <a:t> ότι </a:t>
            </a:r>
            <a:r>
              <a:rPr lang="en-US" sz="2400" dirty="0" err="1">
                <a:effectLst/>
              </a:rPr>
              <a:t>ήτ</a:t>
            </a:r>
            <a:r>
              <a:rPr lang="en-US" sz="2400" dirty="0">
                <a:effectLst/>
              </a:rPr>
              <a:t>α</a:t>
            </a:r>
            <a:r>
              <a:rPr lang="en-US" sz="2400" dirty="0" err="1">
                <a:effectLst/>
              </a:rPr>
              <a:t>ν</a:t>
            </a:r>
            <a:r>
              <a:rPr lang="en-US" sz="2400" dirty="0">
                <a:effectLst/>
              </a:rPr>
              <a:t> π</a:t>
            </a:r>
            <a:r>
              <a:rPr lang="en-US" sz="2400" dirty="0" err="1">
                <a:effectLst/>
              </a:rPr>
              <a:t>ροτιμότερο</a:t>
            </a:r>
            <a:r>
              <a:rPr lang="en-US" sz="2400" dirty="0">
                <a:effectLst/>
              </a:rPr>
              <a:t> </a:t>
            </a:r>
            <a:r>
              <a:rPr lang="en-US" sz="2400" dirty="0" err="1">
                <a:effectLst/>
              </a:rPr>
              <a:t>ν</a:t>
            </a:r>
            <a:r>
              <a:rPr lang="en-US" sz="2400" dirty="0">
                <a:effectLst/>
              </a:rPr>
              <a:t>α μετα</a:t>
            </a:r>
            <a:r>
              <a:rPr lang="en-US" sz="2400" dirty="0" err="1">
                <a:effectLst/>
              </a:rPr>
              <a:t>φερθεί</a:t>
            </a:r>
            <a:r>
              <a:rPr lang="en-US" sz="2400" dirty="0">
                <a:effectLst/>
              </a:rPr>
              <a:t> </a:t>
            </a:r>
            <a:r>
              <a:rPr lang="en-US" sz="2400" dirty="0" err="1">
                <a:effectLst/>
              </a:rPr>
              <a:t>η</a:t>
            </a:r>
            <a:r>
              <a:rPr lang="en-US" sz="2400" dirty="0">
                <a:effectLst/>
              </a:rPr>
              <a:t> </a:t>
            </a:r>
            <a:r>
              <a:rPr lang="en-US" sz="2400" dirty="0" err="1">
                <a:effectLst/>
              </a:rPr>
              <a:t>έδρ</a:t>
            </a:r>
            <a:r>
              <a:rPr lang="en-US" sz="2400" dirty="0">
                <a:effectLst/>
              </a:rPr>
              <a:t>α της στην </a:t>
            </a:r>
            <a:r>
              <a:rPr lang="en-US" sz="2400" dirty="0" err="1">
                <a:effectLst/>
              </a:rPr>
              <a:t>Κωνστ</a:t>
            </a:r>
            <a:r>
              <a:rPr lang="en-US" sz="2400" dirty="0">
                <a:effectLst/>
              </a:rPr>
              <a:t>α</a:t>
            </a:r>
            <a:r>
              <a:rPr lang="en-US" sz="2400" dirty="0" err="1">
                <a:effectLst/>
              </a:rPr>
              <a:t>ντινού</a:t>
            </a:r>
            <a:r>
              <a:rPr lang="en-US" sz="2400" dirty="0">
                <a:effectLst/>
              </a:rPr>
              <a:t>π</a:t>
            </a:r>
            <a:r>
              <a:rPr lang="en-US" sz="2400" dirty="0" err="1">
                <a:effectLst/>
              </a:rPr>
              <a:t>ολη</a:t>
            </a:r>
            <a:r>
              <a:rPr lang="en-US" sz="2400" dirty="0">
                <a:effectLst/>
              </a:rPr>
              <a:t>, </a:t>
            </a:r>
            <a:r>
              <a:rPr lang="en-US" sz="2400" dirty="0" err="1">
                <a:effectLst/>
              </a:rPr>
              <a:t>ό</a:t>
            </a:r>
            <a:r>
              <a:rPr lang="en-US" sz="2400" dirty="0">
                <a:effectLst/>
              </a:rPr>
              <a:t>που </a:t>
            </a:r>
            <a:r>
              <a:rPr lang="en-US" sz="2400" dirty="0" err="1">
                <a:effectLst/>
              </a:rPr>
              <a:t>ο</a:t>
            </a:r>
            <a:r>
              <a:rPr lang="en-US" sz="2400" dirty="0">
                <a:effectLst/>
              </a:rPr>
              <a:t> </a:t>
            </a:r>
            <a:r>
              <a:rPr lang="en-US" sz="2400" dirty="0" err="1">
                <a:effectLst/>
              </a:rPr>
              <a:t>μεγάλος</a:t>
            </a:r>
            <a:r>
              <a:rPr lang="en-US" sz="2400" dirty="0">
                <a:effectLst/>
              </a:rPr>
              <a:t> α</a:t>
            </a:r>
            <a:r>
              <a:rPr lang="en-US" sz="2400" dirty="0" err="1">
                <a:effectLst/>
              </a:rPr>
              <a:t>ριθμός</a:t>
            </a:r>
            <a:r>
              <a:rPr lang="en-US" sz="2400" dirty="0">
                <a:effectLst/>
              </a:rPr>
              <a:t> των </a:t>
            </a:r>
            <a:r>
              <a:rPr lang="en-US" sz="2400" dirty="0" err="1">
                <a:effectLst/>
              </a:rPr>
              <a:t>Ελλήνων</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a:t>
            </a:r>
            <a:r>
              <a:rPr lang="en-US" sz="2400" dirty="0" err="1">
                <a:effectLst/>
              </a:rPr>
              <a:t>η</a:t>
            </a:r>
            <a:r>
              <a:rPr lang="en-US" sz="2400" dirty="0">
                <a:effectLst/>
              </a:rPr>
              <a:t> </a:t>
            </a:r>
            <a:r>
              <a:rPr lang="en-US" sz="2400" dirty="0" err="1">
                <a:effectLst/>
              </a:rPr>
              <a:t>εξέχουσ</a:t>
            </a:r>
            <a:r>
              <a:rPr lang="en-US" sz="2400" dirty="0">
                <a:effectLst/>
              </a:rPr>
              <a:t>α </a:t>
            </a:r>
            <a:r>
              <a:rPr lang="en-US" sz="2400" dirty="0" err="1">
                <a:effectLst/>
              </a:rPr>
              <a:t>θέση</a:t>
            </a:r>
            <a:r>
              <a:rPr lang="en-US" sz="2400" dirty="0">
                <a:effectLst/>
              </a:rPr>
              <a:t> π</a:t>
            </a:r>
            <a:r>
              <a:rPr lang="en-US" sz="2400" dirty="0" err="1">
                <a:effectLst/>
              </a:rPr>
              <a:t>ολλών</a:t>
            </a:r>
            <a:r>
              <a:rPr lang="en-US" sz="2400" dirty="0">
                <a:effectLst/>
              </a:rPr>
              <a:t> </a:t>
            </a:r>
            <a:r>
              <a:rPr lang="en-US" sz="2400" dirty="0" err="1">
                <a:effectLst/>
              </a:rPr>
              <a:t>ομογενών</a:t>
            </a:r>
            <a:r>
              <a:rPr lang="en-US" sz="2400" dirty="0">
                <a:effectLst/>
              </a:rPr>
              <a:t> απ</a:t>
            </a:r>
            <a:r>
              <a:rPr lang="en-US" sz="2400" dirty="0" err="1">
                <a:effectLst/>
              </a:rPr>
              <a:t>οτελούσ</a:t>
            </a:r>
            <a:r>
              <a:rPr lang="en-US" sz="2400" dirty="0">
                <a:effectLst/>
              </a:rPr>
              <a:t>α</a:t>
            </a:r>
            <a:r>
              <a:rPr lang="en-US" sz="2400" dirty="0" err="1">
                <a:effectLst/>
              </a:rPr>
              <a:t>ν</a:t>
            </a:r>
            <a:r>
              <a:rPr lang="en-US" sz="2400" dirty="0">
                <a:effectLst/>
              </a:rPr>
              <a:t>, </a:t>
            </a:r>
            <a:r>
              <a:rPr lang="en-US" sz="2400" dirty="0" err="1">
                <a:effectLst/>
              </a:rPr>
              <a:t>κ</a:t>
            </a:r>
            <a:r>
              <a:rPr lang="en-US" sz="2400" dirty="0">
                <a:effectLst/>
              </a:rPr>
              <a:t>α</a:t>
            </a:r>
            <a:r>
              <a:rPr lang="en-US" sz="2400" dirty="0" err="1">
                <a:effectLst/>
              </a:rPr>
              <a:t>τά</a:t>
            </a:r>
            <a:r>
              <a:rPr lang="en-US" sz="2400" dirty="0">
                <a:effectLst/>
              </a:rPr>
              <a:t> την </a:t>
            </a:r>
            <a:r>
              <a:rPr lang="en-US" sz="2400" dirty="0" err="1">
                <a:effectLst/>
              </a:rPr>
              <a:t>ά</a:t>
            </a:r>
            <a:r>
              <a:rPr lang="en-US" sz="2400" dirty="0">
                <a:effectLst/>
              </a:rPr>
              <a:t>π</a:t>
            </a:r>
            <a:r>
              <a:rPr lang="en-US" sz="2400" dirty="0" err="1">
                <a:effectLst/>
              </a:rPr>
              <a:t>οψή</a:t>
            </a:r>
            <a:r>
              <a:rPr lang="en-US" sz="2400" dirty="0">
                <a:effectLst/>
              </a:rPr>
              <a:t> του, </a:t>
            </a:r>
            <a:r>
              <a:rPr lang="en-US" sz="2400" dirty="0" err="1">
                <a:effectLst/>
              </a:rPr>
              <a:t>ευνοϊκό</a:t>
            </a:r>
            <a:r>
              <a:rPr lang="en-US" sz="2400" dirty="0">
                <a:effectLst/>
              </a:rPr>
              <a:t> πα</a:t>
            </a:r>
            <a:r>
              <a:rPr lang="en-US" sz="2400" dirty="0" err="1">
                <a:effectLst/>
              </a:rPr>
              <a:t>ράγοντ</a:t>
            </a:r>
            <a:r>
              <a:rPr lang="en-US" sz="2400" dirty="0">
                <a:effectLst/>
              </a:rPr>
              <a:t>α για την π</a:t>
            </a:r>
            <a:r>
              <a:rPr lang="en-US" sz="2400" dirty="0" err="1">
                <a:effectLst/>
              </a:rPr>
              <a:t>ροετοιμ</a:t>
            </a:r>
            <a:r>
              <a:rPr lang="en-US" sz="2400" dirty="0">
                <a:effectLst/>
              </a:rPr>
              <a:t>ασία του </a:t>
            </a:r>
            <a:r>
              <a:rPr lang="en-US" sz="2400" dirty="0" err="1">
                <a:effectLst/>
              </a:rPr>
              <a:t>Αγών</a:t>
            </a:r>
            <a:r>
              <a:rPr lang="en-US" sz="2400" dirty="0">
                <a:effectLst/>
              </a:rPr>
              <a:t>α.</a:t>
            </a:r>
          </a:p>
          <a:p>
            <a:r>
              <a:rPr lang="en-US" sz="2400" dirty="0" err="1">
                <a:effectLst/>
              </a:rPr>
              <a:t>Α</a:t>
            </a:r>
            <a:r>
              <a:rPr lang="en-US" sz="2400" dirty="0">
                <a:effectLst/>
              </a:rPr>
              <a:t>π</a:t>
            </a:r>
            <a:r>
              <a:rPr lang="en-US" sz="2400" dirty="0" err="1">
                <a:effectLst/>
              </a:rPr>
              <a:t>ό</a:t>
            </a:r>
            <a:r>
              <a:rPr lang="en-US" sz="2400" dirty="0">
                <a:effectLst/>
              </a:rPr>
              <a:t> τον </a:t>
            </a:r>
            <a:r>
              <a:rPr lang="en-US" sz="2400" dirty="0" err="1">
                <a:effectLst/>
              </a:rPr>
              <a:t>Α</a:t>
            </a:r>
            <a:r>
              <a:rPr lang="en-US" sz="2400" dirty="0">
                <a:effectLst/>
              </a:rPr>
              <a:t>π</a:t>
            </a:r>
            <a:r>
              <a:rPr lang="en-US" sz="2400" dirty="0" err="1">
                <a:effectLst/>
              </a:rPr>
              <a:t>ρίλιο</a:t>
            </a:r>
            <a:r>
              <a:rPr lang="en-US" sz="2400" dirty="0">
                <a:effectLst/>
              </a:rPr>
              <a:t> του 1818, </a:t>
            </a:r>
            <a:r>
              <a:rPr lang="en-US" sz="2400" dirty="0" err="1">
                <a:effectLst/>
              </a:rPr>
              <a:t>ότ</a:t>
            </a:r>
            <a:r>
              <a:rPr lang="en-US" sz="2400" dirty="0">
                <a:effectLst/>
              </a:rPr>
              <a:t>α</a:t>
            </a:r>
            <a:r>
              <a:rPr lang="en-US" sz="2400" dirty="0" err="1">
                <a:effectLst/>
              </a:rPr>
              <a:t>ν</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οι τρεις </a:t>
            </a:r>
            <a:r>
              <a:rPr lang="en-US" sz="2400" dirty="0" err="1">
                <a:effectLst/>
              </a:rPr>
              <a:t>ιδρυτές</a:t>
            </a:r>
            <a:r>
              <a:rPr lang="en-US" sz="2400" dirty="0">
                <a:effectLst/>
              </a:rPr>
              <a:t> της </a:t>
            </a:r>
            <a:r>
              <a:rPr lang="en-US" sz="2400" dirty="0" err="1">
                <a:effectLst/>
              </a:rPr>
              <a:t>Φιλικής</a:t>
            </a:r>
            <a:r>
              <a:rPr lang="en-US" sz="2400" dirty="0">
                <a:effectLst/>
              </a:rPr>
              <a:t> </a:t>
            </a:r>
            <a:r>
              <a:rPr lang="en-US" sz="2400" dirty="0" err="1">
                <a:effectLst/>
              </a:rPr>
              <a:t>Ετ</a:t>
            </a:r>
            <a:r>
              <a:rPr lang="en-US" sz="2400" dirty="0">
                <a:effectLst/>
              </a:rPr>
              <a:t>α</a:t>
            </a:r>
            <a:r>
              <a:rPr lang="en-US" sz="2400" dirty="0" err="1">
                <a:effectLst/>
              </a:rPr>
              <a:t>ιρεί</a:t>
            </a:r>
            <a:r>
              <a:rPr lang="en-US" sz="2400" dirty="0">
                <a:effectLst/>
              </a:rPr>
              <a:t>α</a:t>
            </a:r>
            <a:r>
              <a:rPr lang="en-US" sz="2400" dirty="0" err="1">
                <a:effectLst/>
              </a:rPr>
              <a:t>ς</a:t>
            </a:r>
            <a:r>
              <a:rPr lang="en-US" sz="2400" dirty="0">
                <a:effectLst/>
              </a:rPr>
              <a:t> β</a:t>
            </a:r>
            <a:r>
              <a:rPr lang="en-US" sz="2400" dirty="0" err="1">
                <a:effectLst/>
              </a:rPr>
              <a:t>ρέθηκ</a:t>
            </a:r>
            <a:r>
              <a:rPr lang="en-US" sz="2400" dirty="0">
                <a:effectLst/>
              </a:rPr>
              <a:t>α</a:t>
            </a:r>
            <a:r>
              <a:rPr lang="en-US" sz="2400" dirty="0" err="1">
                <a:effectLst/>
              </a:rPr>
              <a:t>ν</a:t>
            </a:r>
            <a:r>
              <a:rPr lang="en-US" sz="2400" dirty="0">
                <a:effectLst/>
              </a:rPr>
              <a:t> στην </a:t>
            </a:r>
            <a:r>
              <a:rPr lang="en-US" sz="2400" dirty="0" err="1">
                <a:effectLst/>
              </a:rPr>
              <a:t>Κωνστ</a:t>
            </a:r>
            <a:r>
              <a:rPr lang="en-US" sz="2400" dirty="0">
                <a:effectLst/>
              </a:rPr>
              <a:t>α</a:t>
            </a:r>
            <a:r>
              <a:rPr lang="en-US" sz="2400" dirty="0" err="1">
                <a:effectLst/>
              </a:rPr>
              <a:t>ντινού</a:t>
            </a:r>
            <a:r>
              <a:rPr lang="en-US" sz="2400" dirty="0">
                <a:effectLst/>
              </a:rPr>
              <a:t>π</a:t>
            </a:r>
            <a:r>
              <a:rPr lang="en-US" sz="2400" dirty="0" err="1">
                <a:effectLst/>
              </a:rPr>
              <a:t>ολη</a:t>
            </a:r>
            <a:r>
              <a:rPr lang="en-US" sz="2400" dirty="0">
                <a:effectLst/>
              </a:rPr>
              <a:t>, </a:t>
            </a:r>
            <a:r>
              <a:rPr lang="en-US" sz="2400" dirty="0" err="1">
                <a:effectLst/>
              </a:rPr>
              <a:t>η</a:t>
            </a:r>
            <a:r>
              <a:rPr lang="en-US" sz="2400" dirty="0">
                <a:effectLst/>
              </a:rPr>
              <a:t> </a:t>
            </a:r>
            <a:r>
              <a:rPr lang="en-US" sz="2400" dirty="0" err="1">
                <a:effectLst/>
              </a:rPr>
              <a:t>δράση</a:t>
            </a:r>
            <a:r>
              <a:rPr lang="en-US" sz="2400" dirty="0">
                <a:effectLst/>
              </a:rPr>
              <a:t> του </a:t>
            </a:r>
            <a:r>
              <a:rPr lang="en-US" sz="2400" dirty="0" err="1">
                <a:effectLst/>
              </a:rPr>
              <a:t>Σκουφά</a:t>
            </a:r>
            <a:r>
              <a:rPr lang="en-US" sz="2400" dirty="0">
                <a:effectLst/>
              </a:rPr>
              <a:t> </a:t>
            </a:r>
            <a:r>
              <a:rPr lang="en-US" sz="2400" dirty="0" err="1">
                <a:effectLst/>
              </a:rPr>
              <a:t>υ</a:t>
            </a:r>
            <a:r>
              <a:rPr lang="en-US" sz="2400" dirty="0">
                <a:effectLst/>
              </a:rPr>
              <a:t>π</a:t>
            </a:r>
            <a:r>
              <a:rPr lang="en-US" sz="2400" dirty="0" err="1">
                <a:effectLst/>
              </a:rPr>
              <a:t>ήρξε</a:t>
            </a:r>
            <a:r>
              <a:rPr lang="en-US" sz="2400" dirty="0">
                <a:effectLst/>
              </a:rPr>
              <a:t> </a:t>
            </a:r>
            <a:r>
              <a:rPr lang="en-US" sz="2400" dirty="0" err="1">
                <a:effectLst/>
              </a:rPr>
              <a:t>κ</a:t>
            </a:r>
            <a:r>
              <a:rPr lang="en-US" sz="2400" dirty="0">
                <a:effectLst/>
              </a:rPr>
              <a:t>α</a:t>
            </a:r>
            <a:r>
              <a:rPr lang="en-US" sz="2400" dirty="0" err="1">
                <a:effectLst/>
              </a:rPr>
              <a:t>θοριστική</a:t>
            </a:r>
            <a:r>
              <a:rPr lang="en-US" sz="2400" dirty="0">
                <a:effectLst/>
              </a:rPr>
              <a:t> για την πορεία της </a:t>
            </a:r>
            <a:r>
              <a:rPr lang="en-US" sz="2400" dirty="0" err="1">
                <a:effectLst/>
              </a:rPr>
              <a:t>οργάνωσης</a:t>
            </a:r>
            <a:r>
              <a:rPr lang="en-US" sz="2400" dirty="0">
                <a:effectLst/>
              </a:rPr>
              <a:t>.</a:t>
            </a:r>
          </a:p>
          <a:p>
            <a:endParaRPr lang="en-US" sz="2400" dirty="0"/>
          </a:p>
        </p:txBody>
      </p:sp>
    </p:spTree>
    <p:extLst>
      <p:ext uri="{BB962C8B-B14F-4D97-AF65-F5344CB8AC3E}">
        <p14:creationId xmlns:p14="http://schemas.microsoft.com/office/powerpoint/2010/main" val="203844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718" y="376518"/>
            <a:ext cx="10609729" cy="6051176"/>
          </a:xfrm>
        </p:spPr>
      </p:pic>
    </p:spTree>
    <p:extLst>
      <p:ext uri="{BB962C8B-B14F-4D97-AF65-F5344CB8AC3E}">
        <p14:creationId xmlns:p14="http://schemas.microsoft.com/office/powerpoint/2010/main" val="204458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3456" r="13456"/>
          <a:stretch>
            <a:fillRect/>
          </a:stretch>
        </p:blipFill>
        <p:spPr>
          <a:xfrm>
            <a:off x="7433733" y="-18288"/>
            <a:ext cx="4466914" cy="6903720"/>
          </a:xfrm>
        </p:spPr>
      </p:pic>
      <p:sp>
        <p:nvSpPr>
          <p:cNvPr id="4" name="Text Placeholder 3"/>
          <p:cNvSpPr>
            <a:spLocks noGrp="1"/>
          </p:cNvSpPr>
          <p:nvPr>
            <p:ph type="body" sz="half" idx="2"/>
          </p:nvPr>
        </p:nvSpPr>
        <p:spPr>
          <a:xfrm>
            <a:off x="336177" y="309283"/>
            <a:ext cx="6844552" cy="6293224"/>
          </a:xfrm>
        </p:spPr>
        <p:txBody>
          <a:bodyPr>
            <a:normAutofit/>
          </a:bodyPr>
          <a:lstStyle/>
          <a:p>
            <a:r>
              <a:rPr lang="en-US" sz="2400" dirty="0">
                <a:effectLst/>
              </a:rPr>
              <a:t>Με </a:t>
            </a:r>
            <a:r>
              <a:rPr lang="en-US" sz="2400" dirty="0" err="1">
                <a:effectLst/>
              </a:rPr>
              <a:t>δική</a:t>
            </a:r>
            <a:r>
              <a:rPr lang="en-US" sz="2400" dirty="0">
                <a:effectLst/>
              </a:rPr>
              <a:t> του απόφαση </a:t>
            </a:r>
            <a:r>
              <a:rPr lang="en-US" sz="2400" dirty="0" err="1">
                <a:effectLst/>
              </a:rPr>
              <a:t>κ</a:t>
            </a:r>
            <a:r>
              <a:rPr lang="en-US" sz="2400" dirty="0">
                <a:effectLst/>
              </a:rPr>
              <a:t>α</a:t>
            </a:r>
            <a:r>
              <a:rPr lang="en-US" sz="2400" dirty="0" err="1">
                <a:effectLst/>
              </a:rPr>
              <a:t>ι</a:t>
            </a:r>
            <a:r>
              <a:rPr lang="en-US" sz="2400" dirty="0">
                <a:effectLst/>
              </a:rPr>
              <a:t> του </a:t>
            </a:r>
            <a:r>
              <a:rPr lang="en-US" sz="2400" dirty="0" err="1">
                <a:effectLst/>
              </a:rPr>
              <a:t>Ξάνθου</a:t>
            </a:r>
            <a:r>
              <a:rPr lang="en-US" sz="2400" dirty="0">
                <a:effectLst/>
              </a:rPr>
              <a:t> </a:t>
            </a:r>
            <a:r>
              <a:rPr lang="en-US" sz="2400" dirty="0" err="1">
                <a:effectLst/>
              </a:rPr>
              <a:t>εντάχθηκε</a:t>
            </a:r>
            <a:r>
              <a:rPr lang="en-US" sz="2400" dirty="0">
                <a:effectLst/>
              </a:rPr>
              <a:t> στη </a:t>
            </a:r>
            <a:r>
              <a:rPr lang="en-US" sz="2400" dirty="0" err="1">
                <a:effectLst/>
              </a:rPr>
              <a:t>Φιλική</a:t>
            </a:r>
            <a:r>
              <a:rPr lang="en-US" sz="2400" dirty="0">
                <a:effectLst/>
              </a:rPr>
              <a:t> </a:t>
            </a:r>
            <a:r>
              <a:rPr lang="en-US" sz="2400" dirty="0" err="1">
                <a:effectLst/>
              </a:rPr>
              <a:t>Ετ</a:t>
            </a:r>
            <a:r>
              <a:rPr lang="en-US" sz="2400" dirty="0">
                <a:effectLst/>
              </a:rPr>
              <a:t>α</a:t>
            </a:r>
            <a:r>
              <a:rPr lang="en-US" sz="2400" dirty="0" err="1">
                <a:effectLst/>
              </a:rPr>
              <a:t>ιρεί</a:t>
            </a:r>
            <a:r>
              <a:rPr lang="en-US" sz="2400" dirty="0">
                <a:effectLst/>
              </a:rPr>
              <a:t>α, </a:t>
            </a:r>
            <a:r>
              <a:rPr lang="en-US" sz="2400" dirty="0" err="1">
                <a:effectLst/>
              </a:rPr>
              <a:t>κ</a:t>
            </a:r>
            <a:r>
              <a:rPr lang="en-US" sz="2400" dirty="0">
                <a:effectLst/>
              </a:rPr>
              <a:t>α</a:t>
            </a:r>
            <a:r>
              <a:rPr lang="en-US" sz="2400" dirty="0" err="1">
                <a:effectLst/>
              </a:rPr>
              <a:t>ι</a:t>
            </a:r>
            <a:r>
              <a:rPr lang="en-US" sz="2400" dirty="0">
                <a:effectLst/>
              </a:rPr>
              <a:t> </a:t>
            </a:r>
            <a:r>
              <a:rPr lang="en-US" sz="2400" dirty="0" err="1">
                <a:effectLst/>
              </a:rPr>
              <a:t>μάλιστ</a:t>
            </a:r>
            <a:r>
              <a:rPr lang="en-US" sz="2400" dirty="0">
                <a:effectLst/>
              </a:rPr>
              <a:t>α σε </a:t>
            </a:r>
            <a:r>
              <a:rPr lang="en-US" sz="2400" dirty="0" err="1">
                <a:effectLst/>
              </a:rPr>
              <a:t>ηγετική</a:t>
            </a:r>
            <a:r>
              <a:rPr lang="en-US" sz="2400" dirty="0">
                <a:effectLst/>
              </a:rPr>
              <a:t> </a:t>
            </a:r>
            <a:r>
              <a:rPr lang="en-US" sz="2400" dirty="0" err="1">
                <a:effectLst/>
              </a:rPr>
              <a:t>θέση</a:t>
            </a:r>
            <a:r>
              <a:rPr lang="en-US" sz="2400" dirty="0">
                <a:effectLst/>
              </a:rPr>
              <a:t>, </a:t>
            </a:r>
            <a:r>
              <a:rPr lang="en-US" sz="2400" dirty="0" err="1">
                <a:effectLst/>
              </a:rPr>
              <a:t>ο</a:t>
            </a:r>
            <a:r>
              <a:rPr lang="en-US" sz="2400" dirty="0">
                <a:effectLst/>
              </a:rPr>
              <a:t> </a:t>
            </a:r>
            <a:r>
              <a:rPr lang="en-US" sz="2400" dirty="0" err="1">
                <a:effectLst/>
              </a:rPr>
              <a:t>Π</a:t>
            </a:r>
            <a:r>
              <a:rPr lang="en-US" sz="2400" dirty="0">
                <a:effectLst/>
              </a:rPr>
              <a:t>α</a:t>
            </a:r>
            <a:r>
              <a:rPr lang="en-US" sz="2400" dirty="0" err="1">
                <a:effectLst/>
              </a:rPr>
              <a:t>ν</a:t>
            </a:r>
            <a:r>
              <a:rPr lang="en-US" sz="2400" dirty="0">
                <a:effectLst/>
              </a:rPr>
              <a:t>α</a:t>
            </a:r>
            <a:r>
              <a:rPr lang="en-US" sz="2400" dirty="0" err="1">
                <a:effectLst/>
              </a:rPr>
              <a:t>γιώτης</a:t>
            </a:r>
            <a:r>
              <a:rPr lang="en-US" sz="2400" dirty="0">
                <a:effectLst/>
              </a:rPr>
              <a:t> </a:t>
            </a:r>
            <a:r>
              <a:rPr lang="en-US" sz="2400" dirty="0" err="1">
                <a:effectLst/>
              </a:rPr>
              <a:t>Αν</a:t>
            </a:r>
            <a:r>
              <a:rPr lang="en-US" sz="2400" dirty="0">
                <a:effectLst/>
              </a:rPr>
              <a:t>αγνωστόπ</a:t>
            </a:r>
            <a:r>
              <a:rPr lang="en-US" sz="2400" dirty="0" err="1">
                <a:effectLst/>
              </a:rPr>
              <a:t>ουλος</a:t>
            </a:r>
            <a:r>
              <a:rPr lang="en-US" sz="2400" dirty="0">
                <a:effectLst/>
              </a:rPr>
              <a:t> απ</a:t>
            </a:r>
            <a:r>
              <a:rPr lang="en-US" sz="2400" dirty="0" err="1">
                <a:effectLst/>
              </a:rPr>
              <a:t>ό</a:t>
            </a:r>
            <a:r>
              <a:rPr lang="en-US" sz="2400" dirty="0">
                <a:effectLst/>
              </a:rPr>
              <a:t> την </a:t>
            </a:r>
            <a:r>
              <a:rPr lang="en-US" sz="2400" dirty="0" err="1">
                <a:effectLst/>
              </a:rPr>
              <a:t>Ανδρίτσ</a:t>
            </a:r>
            <a:r>
              <a:rPr lang="en-US" sz="2400" dirty="0">
                <a:effectLst/>
              </a:rPr>
              <a:t>α</a:t>
            </a:r>
            <a:r>
              <a:rPr lang="en-US" sz="2400" dirty="0" err="1">
                <a:effectLst/>
              </a:rPr>
              <a:t>ιν</a:t>
            </a:r>
            <a:r>
              <a:rPr lang="en-US" sz="2400" dirty="0">
                <a:effectLst/>
              </a:rPr>
              <a:t>α.</a:t>
            </a:r>
          </a:p>
          <a:p>
            <a:r>
              <a:rPr lang="en-US" sz="2400" dirty="0" err="1">
                <a:effectLst/>
              </a:rPr>
              <a:t>Ο</a:t>
            </a:r>
            <a:r>
              <a:rPr lang="en-US" sz="2400" dirty="0">
                <a:effectLst/>
              </a:rPr>
              <a:t> </a:t>
            </a:r>
            <a:r>
              <a:rPr lang="en-US" sz="2400" dirty="0" err="1">
                <a:effectLst/>
              </a:rPr>
              <a:t>Σκουφάς</a:t>
            </a:r>
            <a:r>
              <a:rPr lang="en-US" sz="2400" dirty="0">
                <a:effectLst/>
              </a:rPr>
              <a:t> </a:t>
            </a:r>
            <a:r>
              <a:rPr lang="en-US" sz="2400" dirty="0" err="1">
                <a:effectLst/>
              </a:rPr>
              <a:t>υ</a:t>
            </a:r>
            <a:r>
              <a:rPr lang="en-US" sz="2400" dirty="0">
                <a:effectLst/>
              </a:rPr>
              <a:t>π</a:t>
            </a:r>
            <a:r>
              <a:rPr lang="en-US" sz="2400" dirty="0" err="1">
                <a:effectLst/>
              </a:rPr>
              <a:t>οστήριζε</a:t>
            </a:r>
            <a:r>
              <a:rPr lang="en-US" sz="2400" dirty="0">
                <a:effectLst/>
              </a:rPr>
              <a:t> ότι </a:t>
            </a:r>
            <a:r>
              <a:rPr lang="en-US" sz="2400" dirty="0" err="1">
                <a:effectLst/>
              </a:rPr>
              <a:t>η</a:t>
            </a:r>
            <a:r>
              <a:rPr lang="en-US" sz="2400" dirty="0">
                <a:effectLst/>
              </a:rPr>
              <a:t> </a:t>
            </a:r>
            <a:r>
              <a:rPr lang="en-US" sz="2400" dirty="0" err="1">
                <a:effectLst/>
              </a:rPr>
              <a:t>Πελο</a:t>
            </a:r>
            <a:r>
              <a:rPr lang="en-US" sz="2400" dirty="0">
                <a:effectLst/>
              </a:rPr>
              <a:t>π</a:t>
            </a:r>
            <a:r>
              <a:rPr lang="en-US" sz="2400" dirty="0" err="1">
                <a:effectLst/>
              </a:rPr>
              <a:t>όννησος</a:t>
            </a:r>
            <a:r>
              <a:rPr lang="en-US" sz="2400" dirty="0">
                <a:effectLst/>
              </a:rPr>
              <a:t> </a:t>
            </a:r>
            <a:r>
              <a:rPr lang="en-US" sz="2400" dirty="0" err="1">
                <a:effectLst/>
              </a:rPr>
              <a:t>ήτ</a:t>
            </a:r>
            <a:r>
              <a:rPr lang="en-US" sz="2400" dirty="0">
                <a:effectLst/>
              </a:rPr>
              <a:t>α</a:t>
            </a:r>
            <a:r>
              <a:rPr lang="en-US" sz="2400" dirty="0" err="1">
                <a:effectLst/>
              </a:rPr>
              <a:t>ν</a:t>
            </a:r>
            <a:r>
              <a:rPr lang="en-US" sz="2400" dirty="0">
                <a:effectLst/>
              </a:rPr>
              <a:t> </a:t>
            </a:r>
            <a:r>
              <a:rPr lang="en-US" sz="2400" dirty="0" err="1">
                <a:effectLst/>
              </a:rPr>
              <a:t>η</a:t>
            </a:r>
            <a:r>
              <a:rPr lang="en-US" sz="2400" dirty="0">
                <a:effectLst/>
              </a:rPr>
              <a:t> </a:t>
            </a:r>
            <a:r>
              <a:rPr lang="en-US" sz="2400" dirty="0" err="1">
                <a:effectLst/>
              </a:rPr>
              <a:t>κ</a:t>
            </a:r>
            <a:r>
              <a:rPr lang="en-US" sz="2400" dirty="0">
                <a:effectLst/>
              </a:rPr>
              <a:t>α</a:t>
            </a:r>
            <a:r>
              <a:rPr lang="en-US" sz="2400" dirty="0" err="1">
                <a:effectLst/>
              </a:rPr>
              <a:t>τ</a:t>
            </a:r>
            <a:r>
              <a:rPr lang="en-US" sz="2400" dirty="0">
                <a:effectLst/>
              </a:rPr>
              <a:t>α</a:t>
            </a:r>
            <a:r>
              <a:rPr lang="en-US" sz="2400" dirty="0" err="1">
                <a:effectLst/>
              </a:rPr>
              <a:t>λληλότερη</a:t>
            </a:r>
            <a:r>
              <a:rPr lang="en-US" sz="2400" dirty="0">
                <a:effectLst/>
              </a:rPr>
              <a:t> περιοχή </a:t>
            </a:r>
            <a:r>
              <a:rPr lang="en-US" sz="2400" dirty="0" err="1">
                <a:effectLst/>
              </a:rPr>
              <a:t>κ</a:t>
            </a:r>
            <a:r>
              <a:rPr lang="en-US" sz="2400" dirty="0">
                <a:effectLst/>
              </a:rPr>
              <a:t>α</a:t>
            </a:r>
            <a:r>
              <a:rPr lang="en-US" sz="2400" dirty="0" err="1">
                <a:effectLst/>
              </a:rPr>
              <a:t>ι</a:t>
            </a:r>
            <a:r>
              <a:rPr lang="en-US" sz="2400" dirty="0">
                <a:effectLst/>
              </a:rPr>
              <a:t> για την ανάπ</a:t>
            </a:r>
            <a:r>
              <a:rPr lang="en-US" sz="2400" dirty="0" err="1">
                <a:effectLst/>
              </a:rPr>
              <a:t>τυξη</a:t>
            </a:r>
            <a:r>
              <a:rPr lang="en-US" sz="2400" dirty="0">
                <a:effectLst/>
              </a:rPr>
              <a:t> της </a:t>
            </a:r>
            <a:r>
              <a:rPr lang="en-US" sz="2400" dirty="0" err="1">
                <a:effectLst/>
              </a:rPr>
              <a:t>Ετ</a:t>
            </a:r>
            <a:r>
              <a:rPr lang="en-US" sz="2400" dirty="0">
                <a:effectLst/>
              </a:rPr>
              <a:t>α</a:t>
            </a:r>
            <a:r>
              <a:rPr lang="en-US" sz="2400" dirty="0" err="1">
                <a:effectLst/>
              </a:rPr>
              <a:t>ιρεί</a:t>
            </a:r>
            <a:r>
              <a:rPr lang="en-US" sz="2400" dirty="0">
                <a:effectLst/>
              </a:rPr>
              <a:t>α</a:t>
            </a:r>
            <a:r>
              <a:rPr lang="en-US" sz="2400" dirty="0" err="1">
                <a:effectLst/>
              </a:rPr>
              <a:t>ς</a:t>
            </a:r>
            <a:r>
              <a:rPr lang="en-US" sz="2400" dirty="0">
                <a:effectLst/>
              </a:rPr>
              <a:t> αλλά </a:t>
            </a:r>
            <a:r>
              <a:rPr lang="en-US" sz="2400" dirty="0" err="1">
                <a:effectLst/>
              </a:rPr>
              <a:t>κ</a:t>
            </a:r>
            <a:r>
              <a:rPr lang="en-US" sz="2400" dirty="0">
                <a:effectLst/>
              </a:rPr>
              <a:t>α</a:t>
            </a:r>
            <a:r>
              <a:rPr lang="en-US" sz="2400" dirty="0" err="1">
                <a:effectLst/>
              </a:rPr>
              <a:t>ι</a:t>
            </a:r>
            <a:r>
              <a:rPr lang="en-US" sz="2400" dirty="0">
                <a:effectLst/>
              </a:rPr>
              <a:t> για την ένα</a:t>
            </a:r>
            <a:r>
              <a:rPr lang="en-US" sz="2400" dirty="0" err="1">
                <a:effectLst/>
              </a:rPr>
              <a:t>ρξη</a:t>
            </a:r>
            <a:r>
              <a:rPr lang="en-US" sz="2400" dirty="0">
                <a:effectLst/>
              </a:rPr>
              <a:t> του </a:t>
            </a:r>
            <a:r>
              <a:rPr lang="en-US" sz="2400" dirty="0" err="1">
                <a:effectLst/>
              </a:rPr>
              <a:t>Αγών</a:t>
            </a:r>
            <a:r>
              <a:rPr lang="en-US" sz="2400" dirty="0">
                <a:effectLst/>
              </a:rPr>
              <a:t>α, κι έτσι, πα</a:t>
            </a:r>
            <a:r>
              <a:rPr lang="en-US" sz="2400" dirty="0" err="1">
                <a:effectLst/>
              </a:rPr>
              <a:t>ρά</a:t>
            </a:r>
            <a:r>
              <a:rPr lang="en-US" sz="2400" dirty="0">
                <a:effectLst/>
              </a:rPr>
              <a:t> τις </a:t>
            </a:r>
            <a:r>
              <a:rPr lang="en-US" sz="2400" dirty="0" err="1">
                <a:effectLst/>
              </a:rPr>
              <a:t>ε</a:t>
            </a:r>
            <a:r>
              <a:rPr lang="en-US" sz="2400" dirty="0">
                <a:effectLst/>
              </a:rPr>
              <a:t>π</a:t>
            </a:r>
            <a:r>
              <a:rPr lang="en-US" sz="2400" dirty="0" err="1">
                <a:effectLst/>
              </a:rPr>
              <a:t>ιφυλάξεις</a:t>
            </a:r>
            <a:r>
              <a:rPr lang="en-US" sz="2400" dirty="0">
                <a:effectLst/>
              </a:rPr>
              <a:t> των δύο </a:t>
            </a:r>
            <a:r>
              <a:rPr lang="en-US" sz="2400" dirty="0" err="1">
                <a:effectLst/>
              </a:rPr>
              <a:t>άλλων</a:t>
            </a:r>
            <a:r>
              <a:rPr lang="en-US" sz="2400" dirty="0">
                <a:effectLst/>
              </a:rPr>
              <a:t> </a:t>
            </a:r>
            <a:r>
              <a:rPr lang="en-US" sz="2400" dirty="0" err="1">
                <a:effectLst/>
              </a:rPr>
              <a:t>συνιδρυτών</a:t>
            </a:r>
            <a:r>
              <a:rPr lang="en-US" sz="2400" dirty="0">
                <a:effectLst/>
              </a:rPr>
              <a:t> της, π</a:t>
            </a:r>
            <a:r>
              <a:rPr lang="en-US" sz="2400" dirty="0" err="1">
                <a:effectLst/>
              </a:rPr>
              <a:t>ρογρ</a:t>
            </a:r>
            <a:r>
              <a:rPr lang="en-US" sz="2400" dirty="0">
                <a:effectLst/>
              </a:rPr>
              <a:t>α</a:t>
            </a:r>
            <a:r>
              <a:rPr lang="en-US" sz="2400" dirty="0" err="1">
                <a:effectLst/>
              </a:rPr>
              <a:t>μμάτιζε</a:t>
            </a:r>
            <a:r>
              <a:rPr lang="en-US" sz="2400" dirty="0">
                <a:effectLst/>
              </a:rPr>
              <a:t> </a:t>
            </a:r>
            <a:r>
              <a:rPr lang="en-US" sz="2400" dirty="0" err="1">
                <a:effectLst/>
              </a:rPr>
              <a:t>τ</a:t>
            </a:r>
            <a:r>
              <a:rPr lang="en-US" sz="2400" dirty="0">
                <a:effectLst/>
              </a:rPr>
              <a:t>α</a:t>
            </a:r>
            <a:r>
              <a:rPr lang="en-US" sz="2400" dirty="0" err="1">
                <a:effectLst/>
              </a:rPr>
              <a:t>ξίδι</a:t>
            </a:r>
            <a:r>
              <a:rPr lang="en-US" sz="2400" dirty="0">
                <a:effectLst/>
              </a:rPr>
              <a:t> στη </a:t>
            </a:r>
            <a:r>
              <a:rPr lang="en-US" sz="2400" dirty="0" err="1">
                <a:effectLst/>
              </a:rPr>
              <a:t>Μάνη</a:t>
            </a:r>
            <a:r>
              <a:rPr lang="en-US" sz="2400" dirty="0">
                <a:effectLst/>
              </a:rPr>
              <a:t> για το </a:t>
            </a:r>
            <a:r>
              <a:rPr lang="en-US" sz="2400" dirty="0" err="1">
                <a:effectLst/>
              </a:rPr>
              <a:t>συντονισμό</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την π</a:t>
            </a:r>
            <a:r>
              <a:rPr lang="en-US" sz="2400" dirty="0" err="1">
                <a:effectLst/>
              </a:rPr>
              <a:t>ροετοιμ</a:t>
            </a:r>
            <a:r>
              <a:rPr lang="en-US" sz="2400" dirty="0">
                <a:effectLst/>
              </a:rPr>
              <a:t>ασία της </a:t>
            </a:r>
            <a:r>
              <a:rPr lang="en-US" sz="2400" dirty="0" err="1">
                <a:effectLst/>
              </a:rPr>
              <a:t>Ε</a:t>
            </a:r>
            <a:r>
              <a:rPr lang="en-US" sz="2400" dirty="0">
                <a:effectLst/>
              </a:rPr>
              <a:t>πα</a:t>
            </a:r>
            <a:r>
              <a:rPr lang="en-US" sz="2400" dirty="0" err="1">
                <a:effectLst/>
              </a:rPr>
              <a:t>νάστ</a:t>
            </a:r>
            <a:r>
              <a:rPr lang="en-US" sz="2400" dirty="0">
                <a:effectLst/>
              </a:rPr>
              <a:t>α</a:t>
            </a:r>
            <a:r>
              <a:rPr lang="en-US" sz="2400" dirty="0" err="1">
                <a:effectLst/>
              </a:rPr>
              <a:t>σης</a:t>
            </a:r>
            <a:r>
              <a:rPr lang="en-US" sz="2400" dirty="0" smtClean="0">
                <a:effectLst/>
              </a:rPr>
              <a:t>.</a:t>
            </a:r>
            <a:endParaRPr lang="en-US" sz="2400" dirty="0">
              <a:effectLst/>
            </a:endParaRPr>
          </a:p>
        </p:txBody>
      </p:sp>
    </p:spTree>
    <p:extLst>
      <p:ext uri="{BB962C8B-B14F-4D97-AF65-F5344CB8AC3E}">
        <p14:creationId xmlns:p14="http://schemas.microsoft.com/office/powerpoint/2010/main" val="18682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4" y="0"/>
            <a:ext cx="11214847" cy="6858000"/>
          </a:xfrm>
        </p:spPr>
        <p:txBody>
          <a:bodyPr>
            <a:normAutofit/>
          </a:bodyPr>
          <a:lstStyle/>
          <a:p>
            <a:r>
              <a:rPr lang="el-GR" sz="2800" dirty="0">
                <a:effectLst/>
              </a:rPr>
              <a:t>Μερικοί καχύποπτοι </a:t>
            </a:r>
            <a:r>
              <a:rPr lang="el-GR" sz="2800" dirty="0" smtClean="0">
                <a:effectLst/>
              </a:rPr>
              <a:t>τον </a:t>
            </a:r>
            <a:r>
              <a:rPr lang="el-GR" sz="2800" dirty="0">
                <a:effectLst/>
              </a:rPr>
              <a:t>εκλάμβαναν ως απατεώνα και υποστήριζαν ότι στόχος του δεν ήταν η απολύτρωση της πατρίδας αλλά η δική του οικονομική αποκατάσταση μετά την πτώχευση που είχε υποστεί. Άλλος στη θέση του θα τα είχε παρατήσει, αλλά αυτός συνέχιζε ακάθεκτος, αδιαφορώντας, φαινομενικά τουλάχιστον, για τις ειρωνείες και τα υπονοούμενα. Τελικά δεν άντεξε. Λίγο η κόπωση, λίγο πίκρα για τα άδικα  πικρόχολα σε βάρος του σχόλια, λίγο η αδύναμη καρδιά του τον οδήγησαν πρόωρα στον </a:t>
            </a:r>
            <a:r>
              <a:rPr lang="el-GR" sz="2800" dirty="0" smtClean="0">
                <a:effectLst/>
              </a:rPr>
              <a:t>τάφο. Δ</a:t>
            </a:r>
            <a:r>
              <a:rPr lang="en-US" sz="2800" dirty="0" err="1" smtClean="0">
                <a:effectLst/>
              </a:rPr>
              <a:t>εν</a:t>
            </a:r>
            <a:r>
              <a:rPr lang="en-US" sz="2800" dirty="0" smtClean="0">
                <a:effectLst/>
              </a:rPr>
              <a:t> </a:t>
            </a:r>
            <a:r>
              <a:rPr lang="en-US" sz="2800" dirty="0">
                <a:effectLst/>
              </a:rPr>
              <a:t>π</a:t>
            </a:r>
            <a:r>
              <a:rPr lang="en-US" sz="2800" dirty="0" err="1">
                <a:effectLst/>
              </a:rPr>
              <a:t>ρόλ</a:t>
            </a:r>
            <a:r>
              <a:rPr lang="en-US" sz="2800" dirty="0">
                <a:effectLst/>
              </a:rPr>
              <a:t>αβ</a:t>
            </a:r>
            <a:r>
              <a:rPr lang="en-US" sz="2800" dirty="0" err="1">
                <a:effectLst/>
              </a:rPr>
              <a:t>ε</a:t>
            </a:r>
            <a:r>
              <a:rPr lang="en-US" sz="2800" dirty="0">
                <a:effectLst/>
              </a:rPr>
              <a:t> </a:t>
            </a:r>
            <a:r>
              <a:rPr lang="en-US" sz="2800" dirty="0" err="1">
                <a:effectLst/>
              </a:rPr>
              <a:t>ν</a:t>
            </a:r>
            <a:r>
              <a:rPr lang="en-US" sz="2800" dirty="0">
                <a:effectLst/>
              </a:rPr>
              <a:t>α π</a:t>
            </a:r>
            <a:r>
              <a:rPr lang="en-US" sz="2800" dirty="0" err="1">
                <a:effectLst/>
              </a:rPr>
              <a:t>ρ</a:t>
            </a:r>
            <a:r>
              <a:rPr lang="en-US" sz="2800" dirty="0">
                <a:effectLst/>
              </a:rPr>
              <a:t>α</a:t>
            </a:r>
            <a:r>
              <a:rPr lang="en-US" sz="2800" dirty="0" err="1">
                <a:effectLst/>
              </a:rPr>
              <a:t>γμ</a:t>
            </a:r>
            <a:r>
              <a:rPr lang="en-US" sz="2800" dirty="0">
                <a:effectLst/>
              </a:rPr>
              <a:t>ατοπ</a:t>
            </a:r>
            <a:r>
              <a:rPr lang="en-US" sz="2800" dirty="0" err="1">
                <a:effectLst/>
              </a:rPr>
              <a:t>οιήσει</a:t>
            </a:r>
            <a:r>
              <a:rPr lang="en-US" sz="2800" dirty="0">
                <a:effectLst/>
              </a:rPr>
              <a:t> </a:t>
            </a:r>
            <a:r>
              <a:rPr lang="en-US" sz="2800" dirty="0" err="1">
                <a:effectLst/>
              </a:rPr>
              <a:t>τ</a:t>
            </a:r>
            <a:r>
              <a:rPr lang="en-US" sz="2800" dirty="0">
                <a:effectLst/>
              </a:rPr>
              <a:t>α </a:t>
            </a:r>
            <a:r>
              <a:rPr lang="en-US" sz="2800" dirty="0" err="1">
                <a:effectLst/>
              </a:rPr>
              <a:t>σχέδιά</a:t>
            </a:r>
            <a:r>
              <a:rPr lang="en-US" sz="2800" dirty="0">
                <a:effectLst/>
              </a:rPr>
              <a:t> του, </a:t>
            </a:r>
            <a:r>
              <a:rPr lang="en-US" sz="2800" dirty="0" err="1">
                <a:effectLst/>
              </a:rPr>
              <a:t>κ</a:t>
            </a:r>
            <a:r>
              <a:rPr lang="en-US" sz="2800" dirty="0">
                <a:effectLst/>
              </a:rPr>
              <a:t>α</a:t>
            </a:r>
            <a:r>
              <a:rPr lang="en-US" sz="2800" dirty="0" err="1">
                <a:effectLst/>
              </a:rPr>
              <a:t>θώς</a:t>
            </a:r>
            <a:r>
              <a:rPr lang="en-US" sz="2800" dirty="0">
                <a:effectLst/>
              </a:rPr>
              <a:t>, </a:t>
            </a:r>
            <a:r>
              <a:rPr lang="en-US" sz="2800" dirty="0" err="1">
                <a:effectLst/>
              </a:rPr>
              <a:t>ύστερ</a:t>
            </a:r>
            <a:r>
              <a:rPr lang="en-US" sz="2800" dirty="0">
                <a:effectLst/>
              </a:rPr>
              <a:t>α απ</a:t>
            </a:r>
            <a:r>
              <a:rPr lang="en-US" sz="2800" dirty="0" err="1">
                <a:effectLst/>
              </a:rPr>
              <a:t>ό</a:t>
            </a:r>
            <a:r>
              <a:rPr lang="en-US" sz="2800" dirty="0">
                <a:effectLst/>
              </a:rPr>
              <a:t> β</a:t>
            </a:r>
            <a:r>
              <a:rPr lang="en-US" sz="2800" dirty="0" err="1">
                <a:effectLst/>
              </a:rPr>
              <a:t>ρ</a:t>
            </a:r>
            <a:r>
              <a:rPr lang="en-US" sz="2800" dirty="0">
                <a:effectLst/>
              </a:rPr>
              <a:t>α</a:t>
            </a:r>
            <a:r>
              <a:rPr lang="en-US" sz="2800" dirty="0" err="1">
                <a:effectLst/>
              </a:rPr>
              <a:t>χύχρονη</a:t>
            </a:r>
            <a:r>
              <a:rPr lang="en-US" sz="2800" dirty="0">
                <a:effectLst/>
              </a:rPr>
              <a:t> α</a:t>
            </a:r>
            <a:r>
              <a:rPr lang="en-US" sz="2800" dirty="0" err="1">
                <a:effectLst/>
              </a:rPr>
              <a:t>σθένει</a:t>
            </a:r>
            <a:r>
              <a:rPr lang="en-US" sz="2800" dirty="0">
                <a:effectLst/>
              </a:rPr>
              <a:t>α, </a:t>
            </a:r>
            <a:r>
              <a:rPr lang="en-US" sz="2800" dirty="0" err="1">
                <a:effectLst/>
              </a:rPr>
              <a:t>άφησε</a:t>
            </a:r>
            <a:r>
              <a:rPr lang="en-US" sz="2800" dirty="0">
                <a:effectLst/>
              </a:rPr>
              <a:t> την </a:t>
            </a:r>
            <a:r>
              <a:rPr lang="en-US" sz="2800" dirty="0" err="1">
                <a:effectLst/>
              </a:rPr>
              <a:t>τελευτ</a:t>
            </a:r>
            <a:r>
              <a:rPr lang="en-US" sz="2800" dirty="0">
                <a:effectLst/>
              </a:rPr>
              <a:t>α</a:t>
            </a:r>
            <a:r>
              <a:rPr lang="en-US" sz="2800" dirty="0" err="1">
                <a:effectLst/>
              </a:rPr>
              <a:t>ί</a:t>
            </a:r>
            <a:r>
              <a:rPr lang="en-US" sz="2800" dirty="0">
                <a:effectLst/>
              </a:rPr>
              <a:t>α του π</a:t>
            </a:r>
            <a:r>
              <a:rPr lang="en-US" sz="2800" dirty="0" err="1">
                <a:effectLst/>
              </a:rPr>
              <a:t>νοή</a:t>
            </a:r>
            <a:r>
              <a:rPr lang="en-US" sz="2800" dirty="0">
                <a:effectLst/>
              </a:rPr>
              <a:t> στην </a:t>
            </a:r>
            <a:r>
              <a:rPr lang="en-US" sz="2800" dirty="0" err="1">
                <a:effectLst/>
              </a:rPr>
              <a:t>Κωνστ</a:t>
            </a:r>
            <a:r>
              <a:rPr lang="en-US" sz="2800" dirty="0">
                <a:effectLst/>
              </a:rPr>
              <a:t>α</a:t>
            </a:r>
            <a:r>
              <a:rPr lang="en-US" sz="2800" dirty="0" err="1">
                <a:effectLst/>
              </a:rPr>
              <a:t>ντινού</a:t>
            </a:r>
            <a:r>
              <a:rPr lang="en-US" sz="2800" dirty="0">
                <a:effectLst/>
              </a:rPr>
              <a:t>π</a:t>
            </a:r>
            <a:r>
              <a:rPr lang="en-US" sz="2800" dirty="0" err="1">
                <a:effectLst/>
              </a:rPr>
              <a:t>ολη</a:t>
            </a:r>
            <a:r>
              <a:rPr lang="en-US" sz="2800" dirty="0">
                <a:effectLst/>
              </a:rPr>
              <a:t>, στις 31 </a:t>
            </a:r>
            <a:r>
              <a:rPr lang="en-US" sz="2800" dirty="0" err="1">
                <a:effectLst/>
              </a:rPr>
              <a:t>Ιουλίου</a:t>
            </a:r>
            <a:r>
              <a:rPr lang="en-US" sz="2800" dirty="0">
                <a:effectLst/>
              </a:rPr>
              <a:t> 1818 </a:t>
            </a:r>
            <a:endParaRPr lang="en-US" sz="2800" dirty="0"/>
          </a:p>
        </p:txBody>
      </p:sp>
    </p:spTree>
    <p:extLst>
      <p:ext uri="{BB962C8B-B14F-4D97-AF65-F5344CB8AC3E}">
        <p14:creationId xmlns:p14="http://schemas.microsoft.com/office/powerpoint/2010/main" val="36102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839" y="0"/>
            <a:ext cx="11474605" cy="6857999"/>
          </a:xfrm>
        </p:spPr>
      </p:pic>
    </p:spTree>
    <p:extLst>
      <p:ext uri="{BB962C8B-B14F-4D97-AF65-F5344CB8AC3E}">
        <p14:creationId xmlns:p14="http://schemas.microsoft.com/office/powerpoint/2010/main" val="2140121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78</TotalTime>
  <Words>1115</Words>
  <Application>Microsoft Macintosh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Century Gothic</vt:lpstr>
      <vt:lpstr>Times New Roman</vt:lpstr>
      <vt:lpstr>Arial</vt:lpstr>
      <vt:lpstr>Mesh</vt:lpstr>
      <vt:lpstr>Ν. Σκουφας &amp; ε. ξανθοσ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 Σκουφας &amp; ε. ξανθοσ</dc:title>
  <dc:creator>Microsoft Office User</dc:creator>
  <cp:lastModifiedBy>Microsoft Office User</cp:lastModifiedBy>
  <cp:revision>9</cp:revision>
  <dcterms:created xsi:type="dcterms:W3CDTF">2021-02-27T17:17:45Z</dcterms:created>
  <dcterms:modified xsi:type="dcterms:W3CDTF">2021-02-27T18:37:16Z</dcterms:modified>
</cp:coreProperties>
</file>