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1" r:id="rId3"/>
    <p:sldId id="263" r:id="rId4"/>
    <p:sldId id="260" r:id="rId5"/>
    <p:sldId id="258" r:id="rId6"/>
    <p:sldId id="291" r:id="rId7"/>
    <p:sldId id="275" r:id="rId8"/>
    <p:sldId id="276" r:id="rId9"/>
    <p:sldId id="277" r:id="rId10"/>
    <p:sldId id="279" r:id="rId11"/>
    <p:sldId id="292" r:id="rId12"/>
    <p:sldId id="278" r:id="rId13"/>
    <p:sldId id="280" r:id="rId14"/>
    <p:sldId id="281" r:id="rId15"/>
    <p:sldId id="295" r:id="rId16"/>
    <p:sldId id="296" r:id="rId17"/>
    <p:sldId id="298" r:id="rId18"/>
    <p:sldId id="297" r:id="rId19"/>
    <p:sldId id="299" r:id="rId20"/>
    <p:sldId id="282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91FB-8885-43E9-900E-8F80EF17230B}" type="datetimeFigureOut">
              <a:rPr lang="el-GR" smtClean="0"/>
              <a:t>8/12/2021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2BA59-B0C8-4644-B3BE-20A493AA9C5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04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BA59-B0C8-4644-B3BE-20A493AA9C5E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88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BA59-B0C8-4644-B3BE-20A493AA9C5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960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BA59-B0C8-4644-B3BE-20A493AA9C5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18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BA59-B0C8-4644-B3BE-20A493AA9C5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86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BA59-B0C8-4644-B3BE-20A493AA9C5E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53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2BA59-B0C8-4644-B3BE-20A493AA9C5E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748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CC8A04-585A-4D10-9C3F-C6D638BA87C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4F2B8E-12AB-4845-8030-B0EBDD8292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828800"/>
          </a:xfrm>
        </p:spPr>
        <p:txBody>
          <a:bodyPr/>
          <a:lstStyle/>
          <a:p>
            <a:r>
              <a:rPr lang="el-GR" dirty="0" err="1"/>
              <a:t>Μαθημα</a:t>
            </a:r>
            <a:r>
              <a:rPr lang="el-GR" dirty="0"/>
              <a:t> ΓΑΛΛΙΚΑ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 Δημοτικό </a:t>
            </a:r>
          </a:p>
          <a:p>
            <a:r>
              <a:rPr lang="el-GR" dirty="0"/>
              <a:t>Χριστούγεννα </a:t>
            </a:r>
          </a:p>
          <a:p>
            <a:r>
              <a:rPr lang="el-GR" dirty="0"/>
              <a:t>(μέρος 2</a:t>
            </a:r>
            <a:r>
              <a:rPr lang="el-GR" baseline="30000" dirty="0"/>
              <a:t>ο</a:t>
            </a:r>
            <a:r>
              <a:rPr lang="el-GR" dirty="0"/>
              <a:t>)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9"/>
    </mc:Choice>
    <mc:Fallback xmlns="">
      <p:transition spd="slow" advTm="9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ree Noel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1146226" cy="13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1130412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Le P</a:t>
            </a:r>
            <a:r>
              <a:rPr lang="fr-FR" dirty="0"/>
              <a:t>ère Noël</a:t>
            </a:r>
          </a:p>
          <a:p>
            <a:pPr marL="342900" indent="-342900">
              <a:buAutoNum type="alphaUcPeriod"/>
            </a:pPr>
            <a:endParaRPr lang="fr-FR" dirty="0"/>
          </a:p>
          <a:p>
            <a:pPr marL="342900" indent="-342900">
              <a:buAutoNum type="alphaUcPeriod"/>
            </a:pPr>
            <a:r>
              <a:rPr lang="fr-FR" dirty="0"/>
              <a:t>Le Noël </a:t>
            </a:r>
            <a:r>
              <a:rPr lang="fr-FR" dirty="0" err="1"/>
              <a:t>Pè</a:t>
            </a:r>
            <a:r>
              <a:rPr lang="en-US" dirty="0"/>
              <a:t>re</a:t>
            </a:r>
            <a:endParaRPr lang="el-GR" dirty="0"/>
          </a:p>
        </p:txBody>
      </p:sp>
      <p:pic>
        <p:nvPicPr>
          <p:cNvPr id="6" name="Picture 8" descr="Clipart Cadeau Noel, HD Png Download - kind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07816"/>
            <a:ext cx="1357612" cy="10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300781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Le </a:t>
            </a:r>
            <a:r>
              <a:rPr lang="en-US" dirty="0" err="1"/>
              <a:t>deauca</a:t>
            </a: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Le </a:t>
            </a:r>
            <a:r>
              <a:rPr lang="en-US" dirty="0" err="1"/>
              <a:t>cadeau</a:t>
            </a:r>
            <a:endParaRPr lang="el-GR" dirty="0"/>
          </a:p>
        </p:txBody>
      </p:sp>
      <p:pic>
        <p:nvPicPr>
          <p:cNvPr id="8" name="Picture 6" descr="Clipart gratuit guirlande n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3" y="4819339"/>
            <a:ext cx="2054225" cy="7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19400" y="495299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Des </a:t>
            </a:r>
            <a:r>
              <a:rPr lang="en-US" dirty="0" err="1"/>
              <a:t>guirlandes</a:t>
            </a:r>
            <a:endParaRPr lang="en-US" dirty="0"/>
          </a:p>
          <a:p>
            <a:endParaRPr lang="en-US" dirty="0"/>
          </a:p>
          <a:p>
            <a:r>
              <a:rPr lang="en-US" dirty="0"/>
              <a:t>B. Des </a:t>
            </a:r>
            <a:r>
              <a:rPr lang="en-US" dirty="0" err="1"/>
              <a:t>rlandesqui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562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00500"/>
            <a:ext cx="1587175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3048000" y="914400"/>
            <a:ext cx="32766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Έχω θυμώσει πολύ!</a:t>
            </a:r>
          </a:p>
          <a:p>
            <a:pPr algn="ctr"/>
            <a:r>
              <a:rPr lang="el-GR" sz="1400" dirty="0"/>
              <a:t> Δεν μπορώ να σας δυσκολέψω με τίποτα! Τα βρίσκετε όλα!</a:t>
            </a:r>
          </a:p>
          <a:p>
            <a:pPr algn="ctr"/>
            <a:r>
              <a:rPr lang="el-GR" sz="1400" dirty="0"/>
              <a:t>Θα σκεφτώ κάτι πιο δύσκολο…</a:t>
            </a:r>
          </a:p>
        </p:txBody>
      </p:sp>
      <p:pic>
        <p:nvPicPr>
          <p:cNvPr id="4098" name="Picture 2" descr="Angry Christmas Elf With Mustache, Vector Illustration Royalty Free  Cliparts, Vectors, And Stock Illustration. Image 47454513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2362200" cy="330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53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1587175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102423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Α. </a:t>
            </a:r>
            <a:r>
              <a:rPr lang="en-US" dirty="0"/>
              <a:t>Le </a:t>
            </a:r>
            <a:r>
              <a:rPr lang="en-US" dirty="0" err="1"/>
              <a:t>sapin</a:t>
            </a:r>
            <a:endParaRPr lang="en-US" dirty="0"/>
          </a:p>
          <a:p>
            <a:endParaRPr lang="en-US" dirty="0"/>
          </a:p>
          <a:p>
            <a:r>
              <a:rPr lang="en-US" dirty="0"/>
              <a:t>B. Le </a:t>
            </a:r>
            <a:r>
              <a:rPr lang="en-US" dirty="0" err="1"/>
              <a:t>cadeau</a:t>
            </a:r>
            <a:endParaRPr lang="el-GR" dirty="0"/>
          </a:p>
        </p:txBody>
      </p:sp>
      <p:pic>
        <p:nvPicPr>
          <p:cNvPr id="7" name="Picture 4" descr="Red Gloves Beautiful Gloves Hand Painted Gloves Glove Illustration,  Delicate Gloves, Winter Gloves, Glove Illustration Decoration PNG  Transparent Clipart Image and PSD File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5" y="3200400"/>
            <a:ext cx="170434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3191933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Des boules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Des </a:t>
            </a:r>
            <a:r>
              <a:rPr lang="en-US" dirty="0" err="1"/>
              <a:t>gants</a:t>
            </a:r>
            <a:endParaRPr lang="el-GR" dirty="0"/>
          </a:p>
        </p:txBody>
      </p:sp>
      <p:pic>
        <p:nvPicPr>
          <p:cNvPr id="9" name="Picture 8" descr="Clipart Cadeau Noel, HD Png Download - kind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492470"/>
            <a:ext cx="1587175" cy="10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95600" y="4648201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Un </a:t>
            </a:r>
            <a:r>
              <a:rPr lang="en-US" dirty="0" err="1"/>
              <a:t>cadeau</a:t>
            </a: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Des </a:t>
            </a:r>
            <a:r>
              <a:rPr lang="en-US" dirty="0" err="1"/>
              <a:t>guirlandes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796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ree Noel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762000"/>
            <a:ext cx="1524000" cy="18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105421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Le p</a:t>
            </a:r>
            <a:r>
              <a:rPr lang="fr-FR" dirty="0"/>
              <a:t>ère Noël</a:t>
            </a:r>
          </a:p>
          <a:p>
            <a:pPr marL="342900" indent="-342900">
              <a:buAutoNum type="alphaUcPeriod"/>
            </a:pPr>
            <a:endParaRPr lang="fr-FR" dirty="0"/>
          </a:p>
          <a:p>
            <a:pPr marL="342900" indent="-342900">
              <a:buAutoNum type="alphaUcPeriod"/>
            </a:pPr>
            <a:r>
              <a:rPr lang="fr-FR" dirty="0"/>
              <a:t>Le c</a:t>
            </a:r>
            <a:r>
              <a:rPr lang="en-US" dirty="0" err="1"/>
              <a:t>adeau</a:t>
            </a:r>
            <a:endParaRPr lang="el-GR" dirty="0"/>
          </a:p>
        </p:txBody>
      </p:sp>
      <p:pic>
        <p:nvPicPr>
          <p:cNvPr id="6" name="Picture 4" descr="Christmas Bulb Cliparts - 3 Boule De Noel, Cliparts &amp; Cartoons - Jing.f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198581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1800" y="3581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Des </a:t>
            </a:r>
            <a:r>
              <a:rPr lang="en-US" dirty="0" err="1"/>
              <a:t>guirlandes</a:t>
            </a: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Des boules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34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tins De Noel Clipart - Le Lutin De Noel - Free Transparent PNG Clipart 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77533"/>
            <a:ext cx="2857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657600" y="677333"/>
            <a:ext cx="24384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fr-FR" dirty="0"/>
              <a:t>ç</a:t>
            </a:r>
            <a:r>
              <a:rPr lang="en-US" dirty="0"/>
              <a:t>a </a:t>
            </a:r>
            <a:r>
              <a:rPr lang="en-US" dirty="0" err="1"/>
              <a:t>suffit</a:t>
            </a:r>
            <a:r>
              <a:rPr lang="en-US" dirty="0"/>
              <a:t>! Je </a:t>
            </a:r>
            <a:r>
              <a:rPr lang="en-US" dirty="0" err="1"/>
              <a:t>n’en</a:t>
            </a:r>
            <a:r>
              <a:rPr lang="en-US" dirty="0"/>
              <a:t> </a:t>
            </a:r>
            <a:r>
              <a:rPr lang="en-US" dirty="0" err="1"/>
              <a:t>peux</a:t>
            </a:r>
            <a:r>
              <a:rPr lang="en-US" dirty="0"/>
              <a:t> plus! Je pars…</a:t>
            </a:r>
            <a:endParaRPr lang="el-GR" dirty="0"/>
          </a:p>
        </p:txBody>
      </p:sp>
      <p:sp>
        <p:nvSpPr>
          <p:cNvPr id="6" name="Cloud Callout 5"/>
          <p:cNvSpPr/>
          <p:nvPr/>
        </p:nvSpPr>
        <p:spPr>
          <a:xfrm>
            <a:off x="4800600" y="2286000"/>
            <a:ext cx="1752600" cy="914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Μα να με κερδίζουν συνέχεια…</a:t>
            </a:r>
          </a:p>
        </p:txBody>
      </p:sp>
    </p:spTree>
    <p:extLst>
      <p:ext uri="{BB962C8B-B14F-4D97-AF65-F5344CB8AC3E}">
        <p14:creationId xmlns:p14="http://schemas.microsoft.com/office/powerpoint/2010/main" val="363596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457200"/>
            <a:ext cx="6812280" cy="612648"/>
          </a:xfrm>
        </p:spPr>
        <p:txBody>
          <a:bodyPr/>
          <a:lstStyle/>
          <a:p>
            <a:r>
              <a:rPr lang="el-GR" dirty="0"/>
              <a:t>Πόσο καλή μνήμη έχετε;</a:t>
            </a:r>
          </a:p>
        </p:txBody>
      </p:sp>
      <p:pic>
        <p:nvPicPr>
          <p:cNvPr id="4" name="Picture 8" descr="Clipart Cadeau Noel, HD Png Download - kind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67" y="2286000"/>
            <a:ext cx="154192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522" y="3810000"/>
            <a:ext cx="16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</a:t>
            </a:r>
            <a:r>
              <a:rPr lang="en-US" b="1" dirty="0" err="1"/>
              <a:t>cadeau</a:t>
            </a:r>
            <a:endParaRPr lang="el-GR" b="1" dirty="0"/>
          </a:p>
        </p:txBody>
      </p:sp>
      <p:pic>
        <p:nvPicPr>
          <p:cNvPr id="6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71700"/>
            <a:ext cx="1172307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4853" y="3810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Le </a:t>
            </a:r>
            <a:r>
              <a:rPr lang="en-US" b="1" dirty="0" err="1"/>
              <a:t>sapin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45832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25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lloon clip art 4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Christmas Bulb Cliparts - 3 Boule De Noel, Cliparts &amp; Cartoons - Jing.f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70666"/>
            <a:ext cx="1622400" cy="105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gratuit guirlande n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294695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9600" y="3657600"/>
            <a:ext cx="522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boules                    Des </a:t>
            </a:r>
            <a:r>
              <a:rPr lang="en-US" b="1" dirty="0" err="1"/>
              <a:t>guirlandes</a:t>
            </a:r>
            <a:r>
              <a:rPr lang="en-US" b="1" dirty="0"/>
              <a:t> 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7702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8"/>
    </mc:Choice>
    <mc:Fallback xmlns="">
      <p:transition spd="slow" advTm="239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38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ree Noel Cliparts, Download Free Clip Art, Free Clip Art on Clip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2133600" cy="25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d Gloves Beautiful Gloves Hand Painted Gloves Glove Illustration,  Delicate Gloves, Winter Gloves, Glove Illustration Decoration PNG  Transparent Clipart Image and PSD File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648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Le P</a:t>
            </a:r>
            <a:r>
              <a:rPr lang="fr-FR" dirty="0"/>
              <a:t>è</a:t>
            </a:r>
            <a:r>
              <a:rPr lang="en-US" dirty="0"/>
              <a:t>re No</a:t>
            </a:r>
            <a:r>
              <a:rPr lang="fr-FR" dirty="0" err="1"/>
              <a:t>ël</a:t>
            </a:r>
            <a:r>
              <a:rPr lang="fr-FR" dirty="0"/>
              <a:t>                               les gants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33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295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         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Bonjour les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enfants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838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Jeudi </a:t>
            </a:r>
            <a:r>
              <a:rPr lang="el-GR" b="1" dirty="0"/>
              <a:t>9</a:t>
            </a:r>
            <a:r>
              <a:rPr lang="en-US" b="1" dirty="0"/>
              <a:t> d</a:t>
            </a:r>
            <a:r>
              <a:rPr lang="fr-FR" b="1" dirty="0"/>
              <a:t>é</a:t>
            </a:r>
            <a:r>
              <a:rPr lang="en-US" b="1" dirty="0" err="1"/>
              <a:t>cembre</a:t>
            </a:r>
            <a:r>
              <a:rPr lang="en-US" b="1" dirty="0"/>
              <a:t> 202</a:t>
            </a:r>
            <a:r>
              <a:rPr lang="el-GR" b="1" dirty="0"/>
              <a:t>1</a:t>
            </a:r>
            <a:endParaRPr lang="el-GR" dirty="0"/>
          </a:p>
        </p:txBody>
      </p:sp>
      <p:pic>
        <p:nvPicPr>
          <p:cNvPr id="2" name="Picture 2" descr="17 Best Petit Nicolas images | Teaching french, French class, French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523895" cy="29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55"/>
    </mc:Choice>
    <mc:Fallback xmlns="">
      <p:transition spd="slow" advTm="5735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ree Bingo Clip Art with No Background - Clipart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16635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464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Πάρτε χαρτί και μολύβι γρήγορα!</a:t>
            </a:r>
          </a:p>
        </p:txBody>
      </p:sp>
    </p:spTree>
    <p:extLst>
      <p:ext uri="{BB962C8B-B14F-4D97-AF65-F5344CB8AC3E}">
        <p14:creationId xmlns:p14="http://schemas.microsoft.com/office/powerpoint/2010/main" val="1677825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297"/>
              </p:ext>
            </p:extLst>
          </p:nvPr>
        </p:nvGraphicFramePr>
        <p:xfrm>
          <a:off x="1524000" y="1397000"/>
          <a:ext cx="62484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70707937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783190359"/>
                    </a:ext>
                  </a:extLst>
                </a:gridCol>
              </a:tblGrid>
              <a:tr h="200660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931533"/>
                  </a:ext>
                </a:extLst>
              </a:tr>
              <a:tr h="200660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293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07537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Χωρίστε το χαρτί σε 4 κουτάκια και στο κάθε κουτάκι γράψτε 1 λέξη από αυτές που μάθαμε σήμερα και….Ξεκινάμε! </a:t>
            </a:r>
          </a:p>
        </p:txBody>
      </p:sp>
    </p:spTree>
    <p:extLst>
      <p:ext uri="{BB962C8B-B14F-4D97-AF65-F5344CB8AC3E}">
        <p14:creationId xmlns:p14="http://schemas.microsoft.com/office/powerpoint/2010/main" val="1798732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lloon clip art 4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4" descr="Red Gloves Beautiful Gloves Hand Painted Gloves Glove Illustration,  Delicate Gloves, Winter Gloves, Glove Illustration Decoration PNG  Transparent Clipart Image and PSD File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07" y="3352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23899"/>
            <a:ext cx="1172307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ristmas Bulb Cliparts - 3 Boule De Noel, Cliparts &amp; Cartoons - Jing.f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23899"/>
            <a:ext cx="128494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gratuit guirlande no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18469"/>
            <a:ext cx="2054225" cy="7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ipart Cadeau Noel, HD Png Download - kind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3" y="3048000"/>
            <a:ext cx="154192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Noel Cliparts, Download Free Clip Art, Free Clip Art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85" y="4800600"/>
            <a:ext cx="88877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 Small Pretty Village Covered With Snow. Luminous Windows. A.. Royalty  Free Cliparts, Vectors, And Stock Illustration. Image 92806460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3" y="2969786"/>
            <a:ext cx="2037292" cy="13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4326" y="1863088"/>
            <a:ext cx="522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boules                    Des </a:t>
            </a:r>
            <a:r>
              <a:rPr lang="en-US" b="1" dirty="0" err="1"/>
              <a:t>guirlandes</a:t>
            </a:r>
            <a:r>
              <a:rPr lang="en-US" b="1" dirty="0"/>
              <a:t>  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5407" y="23929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Le </a:t>
            </a:r>
            <a:r>
              <a:rPr lang="en-US" b="1" dirty="0" err="1"/>
              <a:t>sapin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8620" y="4267200"/>
            <a:ext cx="16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</a:t>
            </a:r>
            <a:r>
              <a:rPr lang="en-US" b="1" dirty="0" err="1"/>
              <a:t>cadeau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301571"/>
            <a:ext cx="203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neige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30914" y="4451866"/>
            <a:ext cx="149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</a:t>
            </a:r>
            <a:r>
              <a:rPr lang="en-US" b="1" dirty="0" err="1"/>
              <a:t>gants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5541" y="5181600"/>
            <a:ext cx="364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P</a:t>
            </a:r>
            <a:r>
              <a:rPr lang="fr-FR" b="1" dirty="0"/>
              <a:t>è</a:t>
            </a:r>
            <a:r>
              <a:rPr lang="en-US" b="1" dirty="0"/>
              <a:t>re No</a:t>
            </a:r>
            <a:r>
              <a:rPr lang="fr-FR" b="1" dirty="0" err="1"/>
              <a:t>ël</a:t>
            </a:r>
            <a:endParaRPr lang="el-GR" b="1" dirty="0"/>
          </a:p>
        </p:txBody>
      </p:sp>
      <p:pic>
        <p:nvPicPr>
          <p:cNvPr id="16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76299"/>
            <a:ext cx="1172307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8"/>
    </mc:Choice>
    <mc:Fallback xmlns="">
      <p:transition spd="slow" advTm="239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749487" y="3283403"/>
            <a:ext cx="3657600" cy="2304151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endParaRPr lang="el-GR" sz="1600" dirty="0"/>
          </a:p>
        </p:txBody>
      </p:sp>
      <p:pic>
        <p:nvPicPr>
          <p:cNvPr id="22" name="Picture 21" descr="zohs-header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576" y="5105400"/>
            <a:ext cx="1645023" cy="490621"/>
          </a:xfrm>
          <a:prstGeom prst="rect">
            <a:avLst/>
          </a:prstGeom>
        </p:spPr>
      </p:pic>
      <p:pic>
        <p:nvPicPr>
          <p:cNvPr id="2050" name="Picture 2" descr="Free Noel Cliparts, Download Free Clip Art, Free Clip Art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8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9565" y="12496801"/>
            <a:ext cx="85057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Cher </a:t>
            </a:r>
            <a:r>
              <a:rPr lang="fr-FR" sz="1400" dirty="0" err="1"/>
              <a:t>Pè</a:t>
            </a:r>
            <a:r>
              <a:rPr lang="en-US" sz="1400" dirty="0"/>
              <a:t>re No</a:t>
            </a:r>
            <a:r>
              <a:rPr lang="fr-FR" sz="1400" dirty="0" err="1"/>
              <a:t>ël</a:t>
            </a:r>
            <a:endParaRPr lang="en-US" sz="1400" dirty="0"/>
          </a:p>
          <a:p>
            <a:r>
              <a:rPr lang="en-US" sz="1400" dirty="0"/>
              <a:t>Je </a:t>
            </a:r>
            <a:r>
              <a:rPr lang="en-US" sz="1400" dirty="0" err="1"/>
              <a:t>m’appelle</a:t>
            </a:r>
            <a:r>
              <a:rPr lang="en-US" sz="1400" dirty="0"/>
              <a:t> Nicolas. </a:t>
            </a:r>
            <a:r>
              <a:rPr lang="en-US" sz="1400" dirty="0" err="1"/>
              <a:t>J’ai</a:t>
            </a:r>
            <a:r>
              <a:rPr lang="en-US" sz="1400" dirty="0"/>
              <a:t> d</a:t>
            </a:r>
            <a:r>
              <a:rPr lang="fr-FR" sz="1400" dirty="0"/>
              <a:t>é</a:t>
            </a:r>
            <a:r>
              <a:rPr lang="en-US" sz="1400" dirty="0" err="1"/>
              <a:t>cor</a:t>
            </a:r>
            <a:r>
              <a:rPr lang="fr-FR" sz="1400" dirty="0"/>
              <a:t>é</a:t>
            </a:r>
            <a:r>
              <a:rPr lang="el-GR" sz="1400" dirty="0"/>
              <a:t> </a:t>
            </a:r>
            <a:r>
              <a:rPr lang="en-US" sz="1400" dirty="0"/>
              <a:t>le </a:t>
            </a:r>
            <a:r>
              <a:rPr lang="en-US" sz="1400" dirty="0" err="1"/>
              <a:t>sapin</a:t>
            </a:r>
            <a:endParaRPr lang="el-GR" sz="1400" dirty="0"/>
          </a:p>
        </p:txBody>
      </p:sp>
      <p:pic>
        <p:nvPicPr>
          <p:cNvPr id="2052" name="Picture 4" descr="Cartoon Christmas Tree Royalty Free Cliparts, Vectors, And Stock  Illustration. Image 16537118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42" y="3328400"/>
            <a:ext cx="299545" cy="4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0217" y="3315381"/>
            <a:ext cx="665316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Cher P</a:t>
            </a:r>
            <a:r>
              <a:rPr lang="fr-FR" sz="1400" dirty="0"/>
              <a:t>ère Noël</a:t>
            </a:r>
          </a:p>
          <a:p>
            <a:r>
              <a:rPr lang="en-US" sz="1400" dirty="0"/>
              <a:t>Je m’ </a:t>
            </a:r>
            <a:r>
              <a:rPr lang="en-US" sz="1400" dirty="0" err="1"/>
              <a:t>appelle</a:t>
            </a:r>
            <a:r>
              <a:rPr lang="en-US" sz="1400" dirty="0"/>
              <a:t> Nicolas et </a:t>
            </a:r>
            <a:r>
              <a:rPr lang="en-US" sz="1400" dirty="0" err="1"/>
              <a:t>j’ai</a:t>
            </a:r>
            <a:r>
              <a:rPr lang="en-US" sz="1400" dirty="0"/>
              <a:t> 9 ans. </a:t>
            </a:r>
            <a:r>
              <a:rPr lang="en-US" sz="1400" dirty="0" err="1"/>
              <a:t>Hier</a:t>
            </a:r>
            <a:r>
              <a:rPr lang="en-US" sz="1400" dirty="0"/>
              <a:t>, </a:t>
            </a:r>
            <a:r>
              <a:rPr lang="en-US" sz="1400" dirty="0" err="1"/>
              <a:t>j’ai</a:t>
            </a:r>
            <a:r>
              <a:rPr lang="en-US" sz="1400" dirty="0"/>
              <a:t> d</a:t>
            </a:r>
            <a:r>
              <a:rPr lang="fr-FR" sz="1400" dirty="0"/>
              <a:t>écoré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accent2"/>
                </a:solidFill>
              </a:rPr>
              <a:t>le </a:t>
            </a:r>
            <a:r>
              <a:rPr lang="en-US" sz="1400" b="1" dirty="0" err="1">
                <a:solidFill>
                  <a:schemeClr val="accent2"/>
                </a:solidFill>
              </a:rPr>
              <a:t>sapin</a:t>
            </a:r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dirty="0"/>
          </a:p>
          <a:p>
            <a:r>
              <a:rPr lang="en-US" sz="1400" dirty="0"/>
              <a:t>avec </a:t>
            </a:r>
            <a:r>
              <a:rPr lang="en-US" sz="1400" b="1" dirty="0">
                <a:solidFill>
                  <a:schemeClr val="accent2"/>
                </a:solidFill>
              </a:rPr>
              <a:t>des boules </a:t>
            </a:r>
            <a:r>
              <a:rPr lang="en-US" sz="1400" dirty="0"/>
              <a:t>et </a:t>
            </a:r>
            <a:r>
              <a:rPr lang="en-US" sz="1400" b="1" dirty="0">
                <a:solidFill>
                  <a:schemeClr val="accent2"/>
                </a:solidFill>
              </a:rPr>
              <a:t>des </a:t>
            </a:r>
            <a:r>
              <a:rPr lang="en-US" sz="1400" b="1" dirty="0" err="1">
                <a:solidFill>
                  <a:schemeClr val="accent2"/>
                </a:solidFill>
              </a:rPr>
              <a:t>guirlandes</a:t>
            </a:r>
            <a:r>
              <a:rPr lang="en-US" sz="1400" dirty="0"/>
              <a:t>!</a:t>
            </a:r>
          </a:p>
          <a:p>
            <a:endParaRPr lang="en-US" sz="1400" dirty="0"/>
          </a:p>
          <a:p>
            <a:r>
              <a:rPr lang="en-US" sz="1400" dirty="0"/>
              <a:t>je </a:t>
            </a:r>
            <a:r>
              <a:rPr lang="en-US" sz="1400" dirty="0" err="1"/>
              <a:t>voudrais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demander un petit </a:t>
            </a:r>
            <a:r>
              <a:rPr lang="en-US" sz="1400" b="1" dirty="0" err="1">
                <a:solidFill>
                  <a:schemeClr val="accent2"/>
                </a:solidFill>
              </a:rPr>
              <a:t>cadeau</a:t>
            </a:r>
            <a:r>
              <a:rPr lang="en-US" sz="1400" dirty="0"/>
              <a:t> </a:t>
            </a:r>
            <a:r>
              <a:rPr lang="en-US" sz="1400" dirty="0" err="1"/>
              <a:t>parce</a:t>
            </a:r>
            <a:r>
              <a:rPr lang="en-US" sz="1400" dirty="0"/>
              <a:t> que </a:t>
            </a:r>
            <a:r>
              <a:rPr lang="en-US" sz="1400" dirty="0" err="1"/>
              <a:t>cette</a:t>
            </a:r>
            <a:r>
              <a:rPr lang="en-US" sz="1400" dirty="0"/>
              <a:t> </a:t>
            </a:r>
            <a:r>
              <a:rPr lang="en-US" sz="1400" dirty="0" err="1"/>
              <a:t>année</a:t>
            </a:r>
            <a:r>
              <a:rPr lang="en-US" sz="1400" dirty="0"/>
              <a:t> j’ </a:t>
            </a:r>
            <a:r>
              <a:rPr lang="fr-FR" sz="1400" dirty="0"/>
              <a:t>é</a:t>
            </a:r>
            <a:r>
              <a:rPr lang="en-US" sz="1400" dirty="0" err="1"/>
              <a:t>tais</a:t>
            </a:r>
            <a:r>
              <a:rPr lang="en-US" sz="1400" dirty="0"/>
              <a:t> un enfant </a:t>
            </a:r>
            <a:r>
              <a:rPr lang="en-US" sz="1400" dirty="0" err="1"/>
              <a:t>tr</a:t>
            </a:r>
            <a:r>
              <a:rPr lang="fr-FR" sz="1400" dirty="0"/>
              <a:t>è</a:t>
            </a:r>
            <a:r>
              <a:rPr lang="en-US" sz="1400" dirty="0"/>
              <a:t>s sage! Je </a:t>
            </a:r>
            <a:r>
              <a:rPr lang="en-US" sz="1400" dirty="0" err="1"/>
              <a:t>voudrais</a:t>
            </a:r>
            <a:r>
              <a:rPr lang="en-US" sz="1400" dirty="0"/>
              <a:t> </a:t>
            </a:r>
            <a:r>
              <a:rPr lang="en-US" sz="1400" b="1" dirty="0">
                <a:solidFill>
                  <a:schemeClr val="accent2"/>
                </a:solidFill>
              </a:rPr>
              <a:t>des </a:t>
            </a:r>
            <a:r>
              <a:rPr lang="en-US" sz="1400" b="1" dirty="0" err="1">
                <a:solidFill>
                  <a:schemeClr val="accent2"/>
                </a:solidFill>
              </a:rPr>
              <a:t>gants</a:t>
            </a:r>
            <a:r>
              <a:rPr lang="en-US" sz="1400" dirty="0"/>
              <a:t> pour </a:t>
            </a:r>
            <a:r>
              <a:rPr lang="en-US" sz="1400" b="1" dirty="0">
                <a:solidFill>
                  <a:schemeClr val="accent2"/>
                </a:solidFill>
              </a:rPr>
              <a:t>la </a:t>
            </a:r>
            <a:r>
              <a:rPr lang="en-US" sz="1400" b="1" dirty="0" err="1">
                <a:solidFill>
                  <a:schemeClr val="accent2"/>
                </a:solidFill>
              </a:rPr>
              <a:t>neige</a:t>
            </a:r>
            <a:r>
              <a:rPr lang="en-US" sz="1400" b="1" dirty="0"/>
              <a:t>.</a:t>
            </a:r>
          </a:p>
          <a:p>
            <a:r>
              <a:rPr lang="en-US" sz="1400" dirty="0"/>
              <a:t>Merci beaucoup!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                    </a:t>
            </a:r>
            <a:r>
              <a:rPr lang="en-US" sz="1400" b="1" dirty="0" err="1"/>
              <a:t>Joyeux</a:t>
            </a:r>
            <a:r>
              <a:rPr lang="en-US" sz="1400" b="1" dirty="0"/>
              <a:t> Noël et Bonne Ann</a:t>
            </a:r>
            <a:r>
              <a:rPr lang="fr-FR" sz="1400" b="1" dirty="0" err="1"/>
              <a:t>ée</a:t>
            </a:r>
            <a:r>
              <a:rPr lang="en-US" sz="1400" b="1" dirty="0"/>
              <a:t>!</a:t>
            </a:r>
          </a:p>
        </p:txBody>
      </p:sp>
      <p:pic>
        <p:nvPicPr>
          <p:cNvPr id="2054" name="Picture 6" descr="Noël, Guirlande, Vacances PNG - Noël, Guirlande, Vacances transparentes |  PNG gratu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46" y="3962400"/>
            <a:ext cx="1306554" cy="4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d Gloves Beautiful Gloves Hand Painted Gloves Glove Illustration,  Delicate Gloves, Winter Gloves, Glove Illustration Decoration PNG  Transparent Clipart Image and PSD File for Free Downlo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13" y="4645726"/>
            <a:ext cx="556202" cy="5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53"/>
    </mc:Choice>
    <mc:Fallback xmlns="">
      <p:transition spd="slow" advTm="3435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25" y="6477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Ας συγκρατήσουμε μερικές λέξεις από το γράμμα του μικρού Νικόλα…</a:t>
            </a:r>
          </a:p>
          <a:p>
            <a:r>
              <a:rPr lang="el-GR" sz="1400" b="1" dirty="0"/>
              <a:t>Θα μας χρειαστούν…</a:t>
            </a:r>
          </a:p>
        </p:txBody>
      </p:sp>
      <p:pic>
        <p:nvPicPr>
          <p:cNvPr id="1032" name="Picture 8" descr="Download Elf Png Image HQ PNG Image | FreePNG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01393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33600" y="1568440"/>
            <a:ext cx="3124200" cy="14329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Νομίζετε ότι είναι εύκολο; Θα σας δυσκολέψω και μετά που θα παίξουμε θα σας </a:t>
            </a:r>
            <a:r>
              <a:rPr lang="el-GR" sz="1400" dirty="0" err="1"/>
              <a:t>κερδισω</a:t>
            </a:r>
            <a:r>
              <a:rPr lang="el-GR" sz="1400" dirty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1"/>
    </mc:Choice>
    <mc:Fallback xmlns="">
      <p:transition spd="slow" advTm="3562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lloon clip art 4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4" descr="Red Gloves Beautiful Gloves Hand Painted Gloves Glove Illustration,  Delicate Gloves, Winter Gloves, Glove Illustration Decoration PNG  Transparent Clipart Image and PSD File f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07" y="3352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23899"/>
            <a:ext cx="1172307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ristmas Bulb Cliparts - 3 Boule De Noel, Cliparts &amp; Cartoons - Jing.f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23899"/>
            <a:ext cx="128494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gratuit guirlande no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18469"/>
            <a:ext cx="2054225" cy="74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ipart Cadeau Noel, HD Png Download - kind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3" y="3048000"/>
            <a:ext cx="154192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Noel Cliparts, Download Free Clip Art, Free Clip Art on Clipart Libra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85" y="4800600"/>
            <a:ext cx="888770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 Small Pretty Village Covered With Snow. Luminous Windows. A.. Royalty  Free Cliparts, Vectors, And Stock Illustration. Image 92806460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3" y="2969786"/>
            <a:ext cx="2037292" cy="13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4326" y="1863088"/>
            <a:ext cx="522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boules                    Des </a:t>
            </a:r>
            <a:r>
              <a:rPr lang="en-US" b="1" dirty="0" err="1"/>
              <a:t>guirlandes</a:t>
            </a:r>
            <a:r>
              <a:rPr lang="en-US" b="1" dirty="0"/>
              <a:t>  </a:t>
            </a:r>
            <a:endParaRPr lang="el-G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5407" y="23929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Le </a:t>
            </a:r>
            <a:r>
              <a:rPr lang="en-US" b="1" dirty="0" err="1"/>
              <a:t>sapin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8620" y="4267200"/>
            <a:ext cx="16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</a:t>
            </a:r>
            <a:r>
              <a:rPr lang="en-US" b="1" dirty="0" err="1"/>
              <a:t>cadeau</a:t>
            </a:r>
            <a:endParaRPr lang="el-G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301571"/>
            <a:ext cx="203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neige</a:t>
            </a:r>
            <a:endParaRPr lang="el-G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30914" y="4451866"/>
            <a:ext cx="149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</a:t>
            </a:r>
            <a:r>
              <a:rPr lang="en-US" b="1" dirty="0" err="1"/>
              <a:t>gants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5541" y="5181600"/>
            <a:ext cx="364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P</a:t>
            </a:r>
            <a:r>
              <a:rPr lang="fr-FR" b="1" dirty="0"/>
              <a:t>è</a:t>
            </a:r>
            <a:r>
              <a:rPr lang="en-US" b="1" dirty="0"/>
              <a:t>re No</a:t>
            </a:r>
            <a:r>
              <a:rPr lang="fr-FR" b="1" dirty="0" err="1"/>
              <a:t>ël</a:t>
            </a:r>
            <a:endParaRPr lang="el-G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8"/>
    </mc:Choice>
    <mc:Fallback xmlns="">
      <p:transition spd="slow" advTm="239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lloon clip art 4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Christmas Bulb Cliparts - 3 Boule De Noel, Cliparts &amp; Cartoons - Jing.f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23899"/>
            <a:ext cx="128494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lipart gratuit guirlande n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1869852" cy="67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lipart Cadeau Noel, HD Png Download - kind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51928"/>
            <a:ext cx="1357612" cy="107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ee Noel Cliparts, Download Free Clip Art, Free Clip Art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15" y="4419600"/>
            <a:ext cx="1146226" cy="13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5000" y="4912611"/>
            <a:ext cx="176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boules                    </a:t>
            </a:r>
            <a:endParaRPr lang="el-G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21905" y="988412"/>
            <a:ext cx="165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</a:t>
            </a:r>
            <a:r>
              <a:rPr lang="en-US" b="1" dirty="0" err="1"/>
              <a:t>cadeau</a:t>
            </a:r>
            <a:endParaRPr lang="el-G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269909"/>
            <a:ext cx="364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P</a:t>
            </a:r>
            <a:r>
              <a:rPr lang="fr-FR" b="1" dirty="0"/>
              <a:t>è</a:t>
            </a:r>
            <a:r>
              <a:rPr lang="en-US" b="1" dirty="0"/>
              <a:t>re No</a:t>
            </a:r>
            <a:r>
              <a:rPr lang="fr-FR" b="1" dirty="0" err="1"/>
              <a:t>ël</a:t>
            </a:r>
            <a:endParaRPr lang="el-GR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30372" y="1961428"/>
            <a:ext cx="219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</a:t>
            </a:r>
            <a:r>
              <a:rPr lang="en-US" b="1" dirty="0" err="1"/>
              <a:t>guirlandes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31852" y="723899"/>
            <a:ext cx="60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A.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D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1304" y="996879"/>
            <a:ext cx="5106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2.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3.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1656" y="597678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Ώρα για παιχνίδι…</a:t>
            </a:r>
          </a:p>
        </p:txBody>
      </p:sp>
      <p:pic>
        <p:nvPicPr>
          <p:cNvPr id="9218" name="Picture 2" descr="Watch Free Stock Clipart - Stockio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68" y="5969913"/>
            <a:ext cx="318788" cy="3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98"/>
    </mc:Choice>
    <mc:Fallback xmlns="">
      <p:transition spd="slow" advTm="239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 Small Pretty Village Covered With Snow. Luminous Windows. A.. Royalty  Free Cliparts, Vectors, And Stock Illustration. Image 9280646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4" y="685800"/>
            <a:ext cx="2385085" cy="15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3072883"/>
            <a:ext cx="203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</a:t>
            </a:r>
            <a:r>
              <a:rPr lang="en-US" b="1" dirty="0" err="1"/>
              <a:t>neige</a:t>
            </a:r>
            <a:endParaRPr lang="el-GR" b="1" dirty="0"/>
          </a:p>
        </p:txBody>
      </p:sp>
      <p:pic>
        <p:nvPicPr>
          <p:cNvPr id="6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25" y="4191000"/>
            <a:ext cx="1587175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8060" y="115464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Le </a:t>
            </a:r>
            <a:r>
              <a:rPr lang="en-US" b="1" dirty="0" err="1"/>
              <a:t>sapin</a:t>
            </a:r>
            <a:endParaRPr lang="el-GR" b="1" dirty="0"/>
          </a:p>
        </p:txBody>
      </p:sp>
      <p:pic>
        <p:nvPicPr>
          <p:cNvPr id="8" name="Picture 4" descr="Red Gloves Beautiful Gloves Hand Painted Gloves Glove Illustration,  Delicate Gloves, Winter Gloves, Glove Illustration Decoration PNG  Transparent Clipart Image and PSD File for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62249"/>
            <a:ext cx="201422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94979" y="4730233"/>
            <a:ext cx="149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 </a:t>
            </a:r>
            <a:r>
              <a:rPr lang="en-US" b="1" dirty="0" err="1"/>
              <a:t>gants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990600"/>
            <a:ext cx="45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11360" y="1154647"/>
            <a:ext cx="53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2.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507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1"/>
    </mc:Choice>
    <mc:Fallback xmlns="">
      <p:transition spd="slow" advTm="64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00500"/>
            <a:ext cx="1587175" cy="144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ownload Elf Png Image HQ PNG Image | FreePNG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0480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3352800" y="1295400"/>
            <a:ext cx="32766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/>
              <a:t>Ώστε σας φάνηκαν εύκολα μέχρι εδώ…</a:t>
            </a:r>
          </a:p>
          <a:p>
            <a:pPr algn="ctr"/>
            <a:r>
              <a:rPr lang="el-GR" sz="1400" dirty="0"/>
              <a:t>Τώρα θα μπερδέψω τις συλλαβές…για να δούμε…θα βρείτε τις λέξεις;</a:t>
            </a:r>
          </a:p>
        </p:txBody>
      </p:sp>
    </p:spTree>
    <p:extLst>
      <p:ext uri="{BB962C8B-B14F-4D97-AF65-F5344CB8AC3E}">
        <p14:creationId xmlns:p14="http://schemas.microsoft.com/office/powerpoint/2010/main" val="424558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apins,noel,christmas, | Clipart noel, Scrapbooking noel, Illustration no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20048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990599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Α. </a:t>
            </a:r>
            <a:r>
              <a:rPr lang="en-US" dirty="0"/>
              <a:t> Le </a:t>
            </a:r>
            <a:r>
              <a:rPr lang="en-US" dirty="0" err="1"/>
              <a:t>sapin</a:t>
            </a:r>
            <a:endParaRPr lang="en-US" dirty="0"/>
          </a:p>
          <a:p>
            <a:endParaRPr lang="en-US" dirty="0"/>
          </a:p>
          <a:p>
            <a:r>
              <a:rPr lang="en-US" dirty="0"/>
              <a:t>b.  Le </a:t>
            </a:r>
            <a:r>
              <a:rPr lang="en-US" dirty="0" err="1"/>
              <a:t>pinsa</a:t>
            </a:r>
            <a:endParaRPr lang="el-GR" dirty="0"/>
          </a:p>
        </p:txBody>
      </p:sp>
      <p:pic>
        <p:nvPicPr>
          <p:cNvPr id="8" name="Picture 14" descr="A Small Pretty Village Covered With Snow. Luminous Windows. A.. Royalty  Free Cliparts, Vectors, And Stock Illustration. Image 92806460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385085" cy="15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3505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La </a:t>
            </a:r>
            <a:r>
              <a:rPr lang="en-US" dirty="0" err="1"/>
              <a:t>genei</a:t>
            </a: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r>
              <a:rPr lang="en-US" dirty="0"/>
              <a:t>La </a:t>
            </a:r>
            <a:r>
              <a:rPr lang="en-US" dirty="0" err="1"/>
              <a:t>neige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8164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5492</TotalTime>
  <Words>405</Words>
  <Application>Microsoft Office PowerPoint</Application>
  <PresentationFormat>On-screen Show (4:3)</PresentationFormat>
  <Paragraphs>152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Verdana</vt:lpstr>
      <vt:lpstr>Wingdings 2</vt:lpstr>
      <vt:lpstr>Aspect</vt:lpstr>
      <vt:lpstr>Μαθημα ΓΑΛΛΙΚΑ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Ιστορία</dc:title>
  <dc:creator>Μαργαρίτα Κιούκα</dc:creator>
  <cp:lastModifiedBy>Margarita</cp:lastModifiedBy>
  <cp:revision>257</cp:revision>
  <dcterms:created xsi:type="dcterms:W3CDTF">2020-03-12T18:09:25Z</dcterms:created>
  <dcterms:modified xsi:type="dcterms:W3CDTF">2021-12-08T19:02:56Z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CEBD27D8-1F57-4BEA-AAA1-7D89E88E1104</vt:lpwstr>
  </property>
  <property fmtid="{D5CDD505-2E9C-101B-9397-08002B2CF9AE}" pid="3" name="ArticulatePath">
    <vt:lpwstr>Presentation1</vt:lpwstr>
  </property>
</Properties>
</file>