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5143500" cx="9144000"/>
  <p:notesSz cx="6858000" cy="9144000"/>
  <p:embeddedFontLst>
    <p:embeddedFont>
      <p:font typeface="Roboto Slab Light"/>
      <p:regular r:id="rId16"/>
      <p:bold r:id="rId17"/>
    </p:embeddedFont>
    <p:embeddedFont>
      <p:font typeface="Rammetto One"/>
      <p:regular r:id="rId18"/>
    </p:embeddedFont>
    <p:embeddedFont>
      <p:font typeface="Catamaran"/>
      <p:regular r:id="rId19"/>
      <p:bold r:id="rId20"/>
    </p:embeddedFont>
    <p:embeddedFont>
      <p:font typeface="Roboto"/>
      <p:regular r:id="rId21"/>
      <p:bold r:id="rId22"/>
      <p:italic r:id="rId23"/>
      <p:boldItalic r:id="rId24"/>
    </p:embeddedFont>
    <p:embeddedFont>
      <p:font typeface="Comfortaa"/>
      <p:regular r:id="rId25"/>
      <p:bold r:id="rId26"/>
    </p:embeddedFont>
    <p:embeddedFont>
      <p:font typeface="Open Sans"/>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Catamaran-bold.fntdata"/><Relationship Id="rId22" Type="http://schemas.openxmlformats.org/officeDocument/2006/relationships/font" Target="fonts/Roboto-bold.fntdata"/><Relationship Id="rId21" Type="http://schemas.openxmlformats.org/officeDocument/2006/relationships/font" Target="fonts/Roboto-regular.fntdata"/><Relationship Id="rId24" Type="http://schemas.openxmlformats.org/officeDocument/2006/relationships/font" Target="fonts/Roboto-boldItalic.fntdata"/><Relationship Id="rId23" Type="http://schemas.openxmlformats.org/officeDocument/2006/relationships/font" Target="fonts/Roboto-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Comfortaa-bold.fntdata"/><Relationship Id="rId25" Type="http://schemas.openxmlformats.org/officeDocument/2006/relationships/font" Target="fonts/Comfortaa-regular.fntdata"/><Relationship Id="rId28" Type="http://schemas.openxmlformats.org/officeDocument/2006/relationships/font" Target="fonts/OpenSans-bold.fntdata"/><Relationship Id="rId27" Type="http://schemas.openxmlformats.org/officeDocument/2006/relationships/font" Target="fonts/OpenSans-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OpenSans-italic.fntdata"/><Relationship Id="rId7" Type="http://schemas.openxmlformats.org/officeDocument/2006/relationships/slide" Target="slides/slide2.xml"/><Relationship Id="rId8" Type="http://schemas.openxmlformats.org/officeDocument/2006/relationships/slide" Target="slides/slide3.xml"/><Relationship Id="rId30" Type="http://schemas.openxmlformats.org/officeDocument/2006/relationships/font" Target="fonts/OpenSans-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RobotoSlabLight-bold.fntdata"/><Relationship Id="rId16" Type="http://schemas.openxmlformats.org/officeDocument/2006/relationships/font" Target="fonts/RobotoSlabLight-regular.fntdata"/><Relationship Id="rId19" Type="http://schemas.openxmlformats.org/officeDocument/2006/relationships/font" Target="fonts/Catamaran-regular.fntdata"/><Relationship Id="rId18" Type="http://schemas.openxmlformats.org/officeDocument/2006/relationships/font" Target="fonts/RammettoOne-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cb044da28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cb044da28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2" name="Shape 1652"/>
        <p:cNvGrpSpPr/>
        <p:nvPr/>
      </p:nvGrpSpPr>
      <p:grpSpPr>
        <a:xfrm>
          <a:off x="0" y="0"/>
          <a:ext cx="0" cy="0"/>
          <a:chOff x="0" y="0"/>
          <a:chExt cx="0" cy="0"/>
        </a:xfrm>
      </p:grpSpPr>
      <p:sp>
        <p:nvSpPr>
          <p:cNvPr id="1653" name="Google Shape;1653;gde935a6402_0_8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4" name="Google Shape;1654;gde935a6402_0_8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 name="Shape 469"/>
        <p:cNvGrpSpPr/>
        <p:nvPr/>
      </p:nvGrpSpPr>
      <p:grpSpPr>
        <a:xfrm>
          <a:off x="0" y="0"/>
          <a:ext cx="0" cy="0"/>
          <a:chOff x="0" y="0"/>
          <a:chExt cx="0" cy="0"/>
        </a:xfrm>
      </p:grpSpPr>
      <p:sp>
        <p:nvSpPr>
          <p:cNvPr id="470" name="Google Shape;470;gabf9762155_0_25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1" name="Google Shape;471;gabf9762155_0_25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5" name="Shape 575"/>
        <p:cNvGrpSpPr/>
        <p:nvPr/>
      </p:nvGrpSpPr>
      <p:grpSpPr>
        <a:xfrm>
          <a:off x="0" y="0"/>
          <a:ext cx="0" cy="0"/>
          <a:chOff x="0" y="0"/>
          <a:chExt cx="0" cy="0"/>
        </a:xfrm>
      </p:grpSpPr>
      <p:sp>
        <p:nvSpPr>
          <p:cNvPr id="576" name="Google Shape;576;gaa346aee37_0_6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7" name="Google Shape;577;gaa346aee37_0_6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9" name="Shape 699"/>
        <p:cNvGrpSpPr/>
        <p:nvPr/>
      </p:nvGrpSpPr>
      <p:grpSpPr>
        <a:xfrm>
          <a:off x="0" y="0"/>
          <a:ext cx="0" cy="0"/>
          <a:chOff x="0" y="0"/>
          <a:chExt cx="0" cy="0"/>
        </a:xfrm>
      </p:grpSpPr>
      <p:sp>
        <p:nvSpPr>
          <p:cNvPr id="700" name="Google Shape;700;gbcae92054a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1" name="Google Shape;701;gbcae92054a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4" name="Shape 1024"/>
        <p:cNvGrpSpPr/>
        <p:nvPr/>
      </p:nvGrpSpPr>
      <p:grpSpPr>
        <a:xfrm>
          <a:off x="0" y="0"/>
          <a:ext cx="0" cy="0"/>
          <a:chOff x="0" y="0"/>
          <a:chExt cx="0" cy="0"/>
        </a:xfrm>
      </p:grpSpPr>
      <p:sp>
        <p:nvSpPr>
          <p:cNvPr id="1025" name="Google Shape;1025;gde935a6402_0_22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6" name="Google Shape;1026;gde935a6402_0_22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5" name="Shape 1115"/>
        <p:cNvGrpSpPr/>
        <p:nvPr/>
      </p:nvGrpSpPr>
      <p:grpSpPr>
        <a:xfrm>
          <a:off x="0" y="0"/>
          <a:ext cx="0" cy="0"/>
          <a:chOff x="0" y="0"/>
          <a:chExt cx="0" cy="0"/>
        </a:xfrm>
      </p:grpSpPr>
      <p:sp>
        <p:nvSpPr>
          <p:cNvPr id="1116" name="Google Shape;1116;gde935a6402_0_17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7" name="Google Shape;1117;gde935a6402_0_17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3" name="Shape 1203"/>
        <p:cNvGrpSpPr/>
        <p:nvPr/>
      </p:nvGrpSpPr>
      <p:grpSpPr>
        <a:xfrm>
          <a:off x="0" y="0"/>
          <a:ext cx="0" cy="0"/>
          <a:chOff x="0" y="0"/>
          <a:chExt cx="0" cy="0"/>
        </a:xfrm>
      </p:grpSpPr>
      <p:sp>
        <p:nvSpPr>
          <p:cNvPr id="1204" name="Google Shape;1204;gba464eb604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5" name="Google Shape;1205;gba464eb604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7" name="Shape 1447"/>
        <p:cNvGrpSpPr/>
        <p:nvPr/>
      </p:nvGrpSpPr>
      <p:grpSpPr>
        <a:xfrm>
          <a:off x="0" y="0"/>
          <a:ext cx="0" cy="0"/>
          <a:chOff x="0" y="0"/>
          <a:chExt cx="0" cy="0"/>
        </a:xfrm>
      </p:grpSpPr>
      <p:sp>
        <p:nvSpPr>
          <p:cNvPr id="1448" name="Google Shape;1448;gd3373fd7fb_0_65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9" name="Google Shape;1449;gd3373fd7fb_0_65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3" name="Shape 1553"/>
        <p:cNvGrpSpPr/>
        <p:nvPr/>
      </p:nvGrpSpPr>
      <p:grpSpPr>
        <a:xfrm>
          <a:off x="0" y="0"/>
          <a:ext cx="0" cy="0"/>
          <a:chOff x="0" y="0"/>
          <a:chExt cx="0" cy="0"/>
        </a:xfrm>
      </p:grpSpPr>
      <p:sp>
        <p:nvSpPr>
          <p:cNvPr id="1554" name="Google Shape;1554;gde935a6402_0_6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5" name="Google Shape;1555;gde935a6402_0_6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slidesgo.com/" TargetMode="External"/><Relationship Id="rId3" Type="http://schemas.openxmlformats.org/officeDocument/2006/relationships/hyperlink" Target="https://www.flaticon.com/" TargetMode="External"/><Relationship Id="rId4" Type="http://schemas.openxmlformats.org/officeDocument/2006/relationships/hyperlink" Target="https://www.freepik.com/" TargetMode="Externa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sp>
        <p:nvSpPr>
          <p:cNvPr id="9" name="Google Shape;9;p2"/>
          <p:cNvSpPr/>
          <p:nvPr/>
        </p:nvSpPr>
        <p:spPr>
          <a:xfrm>
            <a:off x="-149550" y="-49600"/>
            <a:ext cx="9468000" cy="5293200"/>
          </a:xfrm>
          <a:prstGeom prst="rect">
            <a:avLst/>
          </a:prstGeom>
          <a:solidFill>
            <a:srgbClr val="EFFB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 name="Google Shape;10;p2"/>
          <p:cNvSpPr/>
          <p:nvPr/>
        </p:nvSpPr>
        <p:spPr>
          <a:xfrm>
            <a:off x="-225151" y="2671488"/>
            <a:ext cx="9085050" cy="2889675"/>
          </a:xfrm>
          <a:custGeom>
            <a:rect b="b" l="l" r="r" t="t"/>
            <a:pathLst>
              <a:path extrusionOk="0" h="115587" w="363402">
                <a:moveTo>
                  <a:pt x="11720" y="43736"/>
                </a:moveTo>
                <a:cubicBezTo>
                  <a:pt x="9098" y="28934"/>
                  <a:pt x="-3014" y="22047"/>
                  <a:pt x="11086" y="14758"/>
                </a:cubicBezTo>
                <a:cubicBezTo>
                  <a:pt x="25186" y="7469"/>
                  <a:pt x="71327" y="63"/>
                  <a:pt x="96319" y="0"/>
                </a:cubicBezTo>
                <a:cubicBezTo>
                  <a:pt x="121311" y="-63"/>
                  <a:pt x="135403" y="5859"/>
                  <a:pt x="161037" y="14382"/>
                </a:cubicBezTo>
                <a:cubicBezTo>
                  <a:pt x="186671" y="22905"/>
                  <a:pt x="218099" y="46675"/>
                  <a:pt x="250125" y="51136"/>
                </a:cubicBezTo>
                <a:cubicBezTo>
                  <a:pt x="282151" y="55597"/>
                  <a:pt x="335550" y="36354"/>
                  <a:pt x="353194" y="41148"/>
                </a:cubicBezTo>
                <a:cubicBezTo>
                  <a:pt x="370838" y="45942"/>
                  <a:pt x="361384" y="67781"/>
                  <a:pt x="355991" y="79899"/>
                </a:cubicBezTo>
                <a:cubicBezTo>
                  <a:pt x="350598" y="92017"/>
                  <a:pt x="375698" y="109911"/>
                  <a:pt x="320835" y="113856"/>
                </a:cubicBezTo>
                <a:cubicBezTo>
                  <a:pt x="265973" y="117801"/>
                  <a:pt x="78335" y="115258"/>
                  <a:pt x="26816" y="103571"/>
                </a:cubicBezTo>
                <a:cubicBezTo>
                  <a:pt x="-24703" y="91884"/>
                  <a:pt x="14342" y="58538"/>
                  <a:pt x="11720" y="43736"/>
                </a:cubicBezTo>
                <a:close/>
              </a:path>
            </a:pathLst>
          </a:custGeom>
          <a:solidFill>
            <a:srgbClr val="A4C2F4">
              <a:alpha val="17410"/>
            </a:srgbClr>
          </a:solidFill>
          <a:ln>
            <a:noFill/>
          </a:ln>
        </p:spPr>
      </p:sp>
      <p:sp>
        <p:nvSpPr>
          <p:cNvPr id="11" name="Google Shape;11;p2"/>
          <p:cNvSpPr/>
          <p:nvPr/>
        </p:nvSpPr>
        <p:spPr>
          <a:xfrm>
            <a:off x="-16453" y="-184140"/>
            <a:ext cx="9483975" cy="1796175"/>
          </a:xfrm>
          <a:custGeom>
            <a:rect b="b" l="l" r="r" t="t"/>
            <a:pathLst>
              <a:path extrusionOk="0" h="71847" w="379359">
                <a:moveTo>
                  <a:pt x="2322" y="10646"/>
                </a:moveTo>
                <a:cubicBezTo>
                  <a:pt x="-4301" y="14993"/>
                  <a:pt x="5082" y="22513"/>
                  <a:pt x="7704" y="28446"/>
                </a:cubicBezTo>
                <a:cubicBezTo>
                  <a:pt x="10326" y="34380"/>
                  <a:pt x="15297" y="40370"/>
                  <a:pt x="18053" y="46247"/>
                </a:cubicBezTo>
                <a:cubicBezTo>
                  <a:pt x="20809" y="52124"/>
                  <a:pt x="17349" y="60333"/>
                  <a:pt x="24239" y="63709"/>
                </a:cubicBezTo>
                <a:cubicBezTo>
                  <a:pt x="31129" y="67085"/>
                  <a:pt x="42949" y="68902"/>
                  <a:pt x="59395" y="66505"/>
                </a:cubicBezTo>
                <a:cubicBezTo>
                  <a:pt x="75841" y="64108"/>
                  <a:pt x="98345" y="50590"/>
                  <a:pt x="122914" y="49327"/>
                </a:cubicBezTo>
                <a:cubicBezTo>
                  <a:pt x="147483" y="48064"/>
                  <a:pt x="180774" y="58796"/>
                  <a:pt x="206808" y="58929"/>
                </a:cubicBezTo>
                <a:cubicBezTo>
                  <a:pt x="232842" y="59062"/>
                  <a:pt x="255280" y="47995"/>
                  <a:pt x="279117" y="50126"/>
                </a:cubicBezTo>
                <a:cubicBezTo>
                  <a:pt x="302954" y="52257"/>
                  <a:pt x="336419" y="70428"/>
                  <a:pt x="349828" y="71713"/>
                </a:cubicBezTo>
                <a:cubicBezTo>
                  <a:pt x="363237" y="72998"/>
                  <a:pt x="358644" y="64842"/>
                  <a:pt x="359573" y="57838"/>
                </a:cubicBezTo>
                <a:cubicBezTo>
                  <a:pt x="360502" y="50834"/>
                  <a:pt x="355822" y="38933"/>
                  <a:pt x="355403" y="29688"/>
                </a:cubicBezTo>
                <a:cubicBezTo>
                  <a:pt x="354984" y="20443"/>
                  <a:pt x="408385" y="6921"/>
                  <a:pt x="357058" y="2367"/>
                </a:cubicBezTo>
                <a:cubicBezTo>
                  <a:pt x="305732" y="-2186"/>
                  <a:pt x="106567" y="987"/>
                  <a:pt x="47444" y="2367"/>
                </a:cubicBezTo>
                <a:cubicBezTo>
                  <a:pt x="-11679" y="3747"/>
                  <a:pt x="8945" y="6300"/>
                  <a:pt x="2322" y="10646"/>
                </a:cubicBezTo>
                <a:close/>
              </a:path>
            </a:pathLst>
          </a:custGeom>
          <a:solidFill>
            <a:srgbClr val="A4C2F4">
              <a:alpha val="17410"/>
            </a:srgbClr>
          </a:solidFill>
          <a:ln>
            <a:noFill/>
          </a:ln>
        </p:spPr>
      </p:sp>
      <p:sp>
        <p:nvSpPr>
          <p:cNvPr id="12" name="Google Shape;12;p2"/>
          <p:cNvSpPr/>
          <p:nvPr/>
        </p:nvSpPr>
        <p:spPr>
          <a:xfrm>
            <a:off x="1413075" y="3505820"/>
            <a:ext cx="8747050" cy="1929550"/>
          </a:xfrm>
          <a:custGeom>
            <a:rect b="b" l="l" r="r" t="t"/>
            <a:pathLst>
              <a:path extrusionOk="0" h="77182" w="349882">
                <a:moveTo>
                  <a:pt x="320611" y="30365"/>
                </a:moveTo>
                <a:cubicBezTo>
                  <a:pt x="309933" y="18114"/>
                  <a:pt x="295044" y="-3192"/>
                  <a:pt x="271873" y="403"/>
                </a:cubicBezTo>
                <a:cubicBezTo>
                  <a:pt x="248702" y="3999"/>
                  <a:pt x="203293" y="42017"/>
                  <a:pt x="181587" y="51938"/>
                </a:cubicBezTo>
                <a:cubicBezTo>
                  <a:pt x="159881" y="61859"/>
                  <a:pt x="153863" y="59462"/>
                  <a:pt x="141637" y="59928"/>
                </a:cubicBezTo>
                <a:cubicBezTo>
                  <a:pt x="129411" y="60394"/>
                  <a:pt x="124411" y="54069"/>
                  <a:pt x="108231" y="54735"/>
                </a:cubicBezTo>
                <a:cubicBezTo>
                  <a:pt x="92052" y="55401"/>
                  <a:pt x="59966" y="61793"/>
                  <a:pt x="44560" y="63923"/>
                </a:cubicBezTo>
                <a:cubicBezTo>
                  <a:pt x="29154" y="66054"/>
                  <a:pt x="22163" y="66053"/>
                  <a:pt x="15796" y="67518"/>
                </a:cubicBezTo>
                <a:cubicBezTo>
                  <a:pt x="9429" y="68983"/>
                  <a:pt x="-9912" y="71647"/>
                  <a:pt x="6359" y="72712"/>
                </a:cubicBezTo>
                <a:cubicBezTo>
                  <a:pt x="22630" y="73778"/>
                  <a:pt x="58493" y="73711"/>
                  <a:pt x="113424" y="73911"/>
                </a:cubicBezTo>
                <a:cubicBezTo>
                  <a:pt x="168355" y="74111"/>
                  <a:pt x="301412" y="81169"/>
                  <a:pt x="335943" y="73911"/>
                </a:cubicBezTo>
                <a:cubicBezTo>
                  <a:pt x="370474" y="66653"/>
                  <a:pt x="331289" y="42616"/>
                  <a:pt x="320611" y="30365"/>
                </a:cubicBezTo>
                <a:close/>
              </a:path>
            </a:pathLst>
          </a:custGeom>
          <a:solidFill>
            <a:srgbClr val="000000">
              <a:alpha val="2680"/>
            </a:srgbClr>
          </a:solidFill>
          <a:ln>
            <a:noFill/>
          </a:ln>
        </p:spPr>
      </p:sp>
      <p:sp>
        <p:nvSpPr>
          <p:cNvPr id="13" name="Google Shape;13;p2"/>
          <p:cNvSpPr txBox="1"/>
          <p:nvPr>
            <p:ph type="title"/>
          </p:nvPr>
        </p:nvSpPr>
        <p:spPr>
          <a:xfrm>
            <a:off x="2031300" y="1285575"/>
            <a:ext cx="5081400" cy="1946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sz="36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4" name="Google Shape;14;p2"/>
          <p:cNvSpPr txBox="1"/>
          <p:nvPr>
            <p:ph idx="1" type="subTitle"/>
          </p:nvPr>
        </p:nvSpPr>
        <p:spPr>
          <a:xfrm>
            <a:off x="2802750" y="3045087"/>
            <a:ext cx="3538500" cy="7533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Clr>
                <a:schemeClr val="dk1"/>
              </a:buClr>
              <a:buSzPts val="1400"/>
              <a:buFont typeface="Roboto Slab Light"/>
              <a:buNone/>
              <a:defRPr sz="1800">
                <a:solidFill>
                  <a:schemeClr val="dk1"/>
                </a:solidFill>
                <a:latin typeface="Open Sans"/>
                <a:ea typeface="Open Sans"/>
                <a:cs typeface="Open Sans"/>
                <a:sym typeface="Open Sans"/>
              </a:defRPr>
            </a:lvl1pPr>
            <a:lvl2pPr lvl="1" rtl="0">
              <a:spcBef>
                <a:spcPts val="0"/>
              </a:spcBef>
              <a:spcAft>
                <a:spcPts val="0"/>
              </a:spcAft>
              <a:buClr>
                <a:schemeClr val="dk1"/>
              </a:buClr>
              <a:buSzPts val="1400"/>
              <a:buFont typeface="Roboto Slab Light"/>
              <a:buNone/>
              <a:defRPr>
                <a:solidFill>
                  <a:schemeClr val="dk1"/>
                </a:solidFill>
                <a:latin typeface="Roboto Slab Light"/>
                <a:ea typeface="Roboto Slab Light"/>
                <a:cs typeface="Roboto Slab Light"/>
                <a:sym typeface="Roboto Slab Light"/>
              </a:defRPr>
            </a:lvl2pPr>
            <a:lvl3pPr lvl="2" rtl="0">
              <a:spcBef>
                <a:spcPts val="0"/>
              </a:spcBef>
              <a:spcAft>
                <a:spcPts val="0"/>
              </a:spcAft>
              <a:buClr>
                <a:schemeClr val="dk1"/>
              </a:buClr>
              <a:buSzPts val="1400"/>
              <a:buFont typeface="Roboto Slab Light"/>
              <a:buNone/>
              <a:defRPr>
                <a:solidFill>
                  <a:schemeClr val="dk1"/>
                </a:solidFill>
                <a:latin typeface="Roboto Slab Light"/>
                <a:ea typeface="Roboto Slab Light"/>
                <a:cs typeface="Roboto Slab Light"/>
                <a:sym typeface="Roboto Slab Light"/>
              </a:defRPr>
            </a:lvl3pPr>
            <a:lvl4pPr lvl="3" rtl="0">
              <a:spcBef>
                <a:spcPts val="0"/>
              </a:spcBef>
              <a:spcAft>
                <a:spcPts val="0"/>
              </a:spcAft>
              <a:buClr>
                <a:schemeClr val="dk1"/>
              </a:buClr>
              <a:buSzPts val="1400"/>
              <a:buFont typeface="Roboto Slab Light"/>
              <a:buNone/>
              <a:defRPr>
                <a:solidFill>
                  <a:schemeClr val="dk1"/>
                </a:solidFill>
                <a:latin typeface="Roboto Slab Light"/>
                <a:ea typeface="Roboto Slab Light"/>
                <a:cs typeface="Roboto Slab Light"/>
                <a:sym typeface="Roboto Slab Light"/>
              </a:defRPr>
            </a:lvl4pPr>
            <a:lvl5pPr lvl="4" rtl="0">
              <a:spcBef>
                <a:spcPts val="0"/>
              </a:spcBef>
              <a:spcAft>
                <a:spcPts val="0"/>
              </a:spcAft>
              <a:buClr>
                <a:schemeClr val="dk1"/>
              </a:buClr>
              <a:buSzPts val="1400"/>
              <a:buFont typeface="Roboto Slab Light"/>
              <a:buNone/>
              <a:defRPr>
                <a:solidFill>
                  <a:schemeClr val="dk1"/>
                </a:solidFill>
                <a:latin typeface="Roboto Slab Light"/>
                <a:ea typeface="Roboto Slab Light"/>
                <a:cs typeface="Roboto Slab Light"/>
                <a:sym typeface="Roboto Slab Light"/>
              </a:defRPr>
            </a:lvl5pPr>
            <a:lvl6pPr lvl="5" rtl="0">
              <a:spcBef>
                <a:spcPts val="0"/>
              </a:spcBef>
              <a:spcAft>
                <a:spcPts val="0"/>
              </a:spcAft>
              <a:buClr>
                <a:schemeClr val="dk1"/>
              </a:buClr>
              <a:buSzPts val="1400"/>
              <a:buFont typeface="Roboto Slab Light"/>
              <a:buNone/>
              <a:defRPr>
                <a:solidFill>
                  <a:schemeClr val="dk1"/>
                </a:solidFill>
                <a:latin typeface="Roboto Slab Light"/>
                <a:ea typeface="Roboto Slab Light"/>
                <a:cs typeface="Roboto Slab Light"/>
                <a:sym typeface="Roboto Slab Light"/>
              </a:defRPr>
            </a:lvl6pPr>
            <a:lvl7pPr lvl="6" rtl="0">
              <a:spcBef>
                <a:spcPts val="0"/>
              </a:spcBef>
              <a:spcAft>
                <a:spcPts val="0"/>
              </a:spcAft>
              <a:buClr>
                <a:schemeClr val="dk1"/>
              </a:buClr>
              <a:buSzPts val="1400"/>
              <a:buFont typeface="Roboto Slab Light"/>
              <a:buNone/>
              <a:defRPr>
                <a:solidFill>
                  <a:schemeClr val="dk1"/>
                </a:solidFill>
                <a:latin typeface="Roboto Slab Light"/>
                <a:ea typeface="Roboto Slab Light"/>
                <a:cs typeface="Roboto Slab Light"/>
                <a:sym typeface="Roboto Slab Light"/>
              </a:defRPr>
            </a:lvl7pPr>
            <a:lvl8pPr lvl="7" rtl="0">
              <a:spcBef>
                <a:spcPts val="0"/>
              </a:spcBef>
              <a:spcAft>
                <a:spcPts val="0"/>
              </a:spcAft>
              <a:buClr>
                <a:schemeClr val="dk1"/>
              </a:buClr>
              <a:buSzPts val="1400"/>
              <a:buFont typeface="Roboto Slab Light"/>
              <a:buNone/>
              <a:defRPr>
                <a:solidFill>
                  <a:schemeClr val="dk1"/>
                </a:solidFill>
                <a:latin typeface="Roboto Slab Light"/>
                <a:ea typeface="Roboto Slab Light"/>
                <a:cs typeface="Roboto Slab Light"/>
                <a:sym typeface="Roboto Slab Light"/>
              </a:defRPr>
            </a:lvl8pPr>
            <a:lvl9pPr lvl="8" rtl="0">
              <a:spcBef>
                <a:spcPts val="0"/>
              </a:spcBef>
              <a:spcAft>
                <a:spcPts val="0"/>
              </a:spcAft>
              <a:buClr>
                <a:schemeClr val="dk1"/>
              </a:buClr>
              <a:buSzPts val="1400"/>
              <a:buFont typeface="Roboto Slab Light"/>
              <a:buNone/>
              <a:defRPr>
                <a:solidFill>
                  <a:schemeClr val="dk1"/>
                </a:solidFill>
                <a:latin typeface="Roboto Slab Light"/>
                <a:ea typeface="Roboto Slab Light"/>
                <a:cs typeface="Roboto Slab Light"/>
                <a:sym typeface="Roboto Slab Light"/>
              </a:defRPr>
            </a:lvl9pPr>
          </a:lstStyle>
          <a:p/>
        </p:txBody>
      </p:sp>
      <p:sp>
        <p:nvSpPr>
          <p:cNvPr id="15" name="Google Shape;15;p2"/>
          <p:cNvSpPr/>
          <p:nvPr/>
        </p:nvSpPr>
        <p:spPr>
          <a:xfrm>
            <a:off x="-241567" y="-918644"/>
            <a:ext cx="1496126" cy="5571031"/>
          </a:xfrm>
          <a:custGeom>
            <a:rect b="b" l="l" r="r" t="t"/>
            <a:pathLst>
              <a:path extrusionOk="0" h="45905" w="12328">
                <a:moveTo>
                  <a:pt x="8264" y="1"/>
                </a:moveTo>
                <a:cubicBezTo>
                  <a:pt x="8091" y="1"/>
                  <a:pt x="7924" y="7"/>
                  <a:pt x="7745" y="7"/>
                </a:cubicBezTo>
                <a:cubicBezTo>
                  <a:pt x="7400" y="20"/>
                  <a:pt x="7112" y="33"/>
                  <a:pt x="6836" y="52"/>
                </a:cubicBezTo>
                <a:cubicBezTo>
                  <a:pt x="6702" y="65"/>
                  <a:pt x="6561" y="78"/>
                  <a:pt x="6414" y="90"/>
                </a:cubicBezTo>
                <a:cubicBezTo>
                  <a:pt x="6331" y="97"/>
                  <a:pt x="6248" y="110"/>
                  <a:pt x="6158" y="116"/>
                </a:cubicBezTo>
                <a:cubicBezTo>
                  <a:pt x="5863" y="135"/>
                  <a:pt x="5556" y="148"/>
                  <a:pt x="5313" y="154"/>
                </a:cubicBezTo>
                <a:lnTo>
                  <a:pt x="5108" y="161"/>
                </a:lnTo>
                <a:cubicBezTo>
                  <a:pt x="4737" y="167"/>
                  <a:pt x="4340" y="186"/>
                  <a:pt x="3950" y="225"/>
                </a:cubicBezTo>
                <a:cubicBezTo>
                  <a:pt x="3726" y="250"/>
                  <a:pt x="3547" y="276"/>
                  <a:pt x="3380" y="308"/>
                </a:cubicBezTo>
                <a:cubicBezTo>
                  <a:pt x="3201" y="340"/>
                  <a:pt x="3022" y="378"/>
                  <a:pt x="2843" y="436"/>
                </a:cubicBezTo>
                <a:cubicBezTo>
                  <a:pt x="2657" y="487"/>
                  <a:pt x="2471" y="558"/>
                  <a:pt x="2292" y="647"/>
                </a:cubicBezTo>
                <a:cubicBezTo>
                  <a:pt x="2145" y="718"/>
                  <a:pt x="1998" y="801"/>
                  <a:pt x="1863" y="903"/>
                </a:cubicBezTo>
                <a:cubicBezTo>
                  <a:pt x="1774" y="961"/>
                  <a:pt x="1697" y="1025"/>
                  <a:pt x="1620" y="1102"/>
                </a:cubicBezTo>
                <a:cubicBezTo>
                  <a:pt x="1562" y="1153"/>
                  <a:pt x="1505" y="1211"/>
                  <a:pt x="1454" y="1268"/>
                </a:cubicBezTo>
                <a:cubicBezTo>
                  <a:pt x="1332" y="1403"/>
                  <a:pt x="1230" y="1550"/>
                  <a:pt x="1134" y="1703"/>
                </a:cubicBezTo>
                <a:cubicBezTo>
                  <a:pt x="1063" y="1831"/>
                  <a:pt x="999" y="1959"/>
                  <a:pt x="948" y="2081"/>
                </a:cubicBezTo>
                <a:cubicBezTo>
                  <a:pt x="884" y="2228"/>
                  <a:pt x="839" y="2343"/>
                  <a:pt x="801" y="2452"/>
                </a:cubicBezTo>
                <a:cubicBezTo>
                  <a:pt x="718" y="2695"/>
                  <a:pt x="647" y="2945"/>
                  <a:pt x="590" y="3195"/>
                </a:cubicBezTo>
                <a:cubicBezTo>
                  <a:pt x="519" y="3495"/>
                  <a:pt x="462" y="3803"/>
                  <a:pt x="423" y="4110"/>
                </a:cubicBezTo>
                <a:cubicBezTo>
                  <a:pt x="385" y="4385"/>
                  <a:pt x="353" y="4660"/>
                  <a:pt x="334" y="4923"/>
                </a:cubicBezTo>
                <a:cubicBezTo>
                  <a:pt x="282" y="5544"/>
                  <a:pt x="257" y="6177"/>
                  <a:pt x="244" y="6721"/>
                </a:cubicBezTo>
                <a:lnTo>
                  <a:pt x="225" y="7310"/>
                </a:lnTo>
                <a:lnTo>
                  <a:pt x="225" y="7387"/>
                </a:lnTo>
                <a:cubicBezTo>
                  <a:pt x="206" y="7860"/>
                  <a:pt x="193" y="8340"/>
                  <a:pt x="180" y="8821"/>
                </a:cubicBezTo>
                <a:cubicBezTo>
                  <a:pt x="135" y="10395"/>
                  <a:pt x="110" y="11937"/>
                  <a:pt x="103" y="13410"/>
                </a:cubicBezTo>
                <a:lnTo>
                  <a:pt x="103" y="15118"/>
                </a:lnTo>
                <a:lnTo>
                  <a:pt x="103" y="15720"/>
                </a:lnTo>
                <a:cubicBezTo>
                  <a:pt x="103" y="16495"/>
                  <a:pt x="97" y="17269"/>
                  <a:pt x="97" y="18043"/>
                </a:cubicBezTo>
                <a:cubicBezTo>
                  <a:pt x="97" y="19925"/>
                  <a:pt x="90" y="21359"/>
                  <a:pt x="84" y="22690"/>
                </a:cubicBezTo>
                <a:cubicBezTo>
                  <a:pt x="78" y="24412"/>
                  <a:pt x="65" y="25929"/>
                  <a:pt x="52" y="27337"/>
                </a:cubicBezTo>
                <a:cubicBezTo>
                  <a:pt x="46" y="27849"/>
                  <a:pt x="46" y="28367"/>
                  <a:pt x="39" y="28879"/>
                </a:cubicBezTo>
                <a:lnTo>
                  <a:pt x="39" y="28956"/>
                </a:lnTo>
                <a:cubicBezTo>
                  <a:pt x="26" y="29890"/>
                  <a:pt x="20" y="30946"/>
                  <a:pt x="14" y="31971"/>
                </a:cubicBezTo>
                <a:cubicBezTo>
                  <a:pt x="1" y="33487"/>
                  <a:pt x="7" y="35049"/>
                  <a:pt x="14" y="36604"/>
                </a:cubicBezTo>
                <a:cubicBezTo>
                  <a:pt x="20" y="37398"/>
                  <a:pt x="26" y="38172"/>
                  <a:pt x="33" y="38915"/>
                </a:cubicBezTo>
                <a:cubicBezTo>
                  <a:pt x="39" y="39318"/>
                  <a:pt x="39" y="39715"/>
                  <a:pt x="46" y="40118"/>
                </a:cubicBezTo>
                <a:lnTo>
                  <a:pt x="46" y="40189"/>
                </a:lnTo>
                <a:cubicBezTo>
                  <a:pt x="46" y="40304"/>
                  <a:pt x="46" y="40413"/>
                  <a:pt x="46" y="40534"/>
                </a:cubicBezTo>
                <a:cubicBezTo>
                  <a:pt x="46" y="40656"/>
                  <a:pt x="46" y="40784"/>
                  <a:pt x="39" y="40905"/>
                </a:cubicBezTo>
                <a:cubicBezTo>
                  <a:pt x="39" y="41033"/>
                  <a:pt x="33" y="41149"/>
                  <a:pt x="26" y="41270"/>
                </a:cubicBezTo>
                <a:lnTo>
                  <a:pt x="26" y="41341"/>
                </a:lnTo>
                <a:cubicBezTo>
                  <a:pt x="26" y="41488"/>
                  <a:pt x="14" y="41629"/>
                  <a:pt x="14" y="41776"/>
                </a:cubicBezTo>
                <a:cubicBezTo>
                  <a:pt x="14" y="42032"/>
                  <a:pt x="7" y="42326"/>
                  <a:pt x="14" y="42614"/>
                </a:cubicBezTo>
                <a:cubicBezTo>
                  <a:pt x="26" y="42954"/>
                  <a:pt x="39" y="43216"/>
                  <a:pt x="71" y="43453"/>
                </a:cubicBezTo>
                <a:cubicBezTo>
                  <a:pt x="84" y="43574"/>
                  <a:pt x="103" y="43709"/>
                  <a:pt x="129" y="43843"/>
                </a:cubicBezTo>
                <a:cubicBezTo>
                  <a:pt x="154" y="43965"/>
                  <a:pt x="180" y="44086"/>
                  <a:pt x="218" y="44214"/>
                </a:cubicBezTo>
                <a:cubicBezTo>
                  <a:pt x="250" y="44336"/>
                  <a:pt x="289" y="44451"/>
                  <a:pt x="340" y="44566"/>
                </a:cubicBezTo>
                <a:cubicBezTo>
                  <a:pt x="359" y="44624"/>
                  <a:pt x="385" y="44682"/>
                  <a:pt x="410" y="44726"/>
                </a:cubicBezTo>
                <a:cubicBezTo>
                  <a:pt x="442" y="44778"/>
                  <a:pt x="468" y="44822"/>
                  <a:pt x="494" y="44874"/>
                </a:cubicBezTo>
                <a:cubicBezTo>
                  <a:pt x="538" y="44950"/>
                  <a:pt x="583" y="45021"/>
                  <a:pt x="641" y="45091"/>
                </a:cubicBezTo>
                <a:lnTo>
                  <a:pt x="647" y="45098"/>
                </a:lnTo>
                <a:cubicBezTo>
                  <a:pt x="673" y="45136"/>
                  <a:pt x="698" y="45168"/>
                  <a:pt x="730" y="45206"/>
                </a:cubicBezTo>
                <a:cubicBezTo>
                  <a:pt x="762" y="45238"/>
                  <a:pt x="794" y="45277"/>
                  <a:pt x="826" y="45309"/>
                </a:cubicBezTo>
                <a:cubicBezTo>
                  <a:pt x="890" y="45373"/>
                  <a:pt x="961" y="45437"/>
                  <a:pt x="1038" y="45494"/>
                </a:cubicBezTo>
                <a:cubicBezTo>
                  <a:pt x="1076" y="45520"/>
                  <a:pt x="1108" y="45546"/>
                  <a:pt x="1146" y="45571"/>
                </a:cubicBezTo>
                <a:cubicBezTo>
                  <a:pt x="1185" y="45590"/>
                  <a:pt x="1223" y="45616"/>
                  <a:pt x="1262" y="45635"/>
                </a:cubicBezTo>
                <a:cubicBezTo>
                  <a:pt x="1326" y="45674"/>
                  <a:pt x="1396" y="45706"/>
                  <a:pt x="1466" y="45731"/>
                </a:cubicBezTo>
                <a:cubicBezTo>
                  <a:pt x="1543" y="45763"/>
                  <a:pt x="1620" y="45789"/>
                  <a:pt x="1703" y="45814"/>
                </a:cubicBezTo>
                <a:cubicBezTo>
                  <a:pt x="1876" y="45859"/>
                  <a:pt x="2055" y="45885"/>
                  <a:pt x="2234" y="45898"/>
                </a:cubicBezTo>
                <a:cubicBezTo>
                  <a:pt x="2305" y="45904"/>
                  <a:pt x="2375" y="45904"/>
                  <a:pt x="2446" y="45904"/>
                </a:cubicBezTo>
                <a:cubicBezTo>
                  <a:pt x="2555" y="45904"/>
                  <a:pt x="2663" y="45898"/>
                  <a:pt x="2772" y="45891"/>
                </a:cubicBezTo>
                <a:cubicBezTo>
                  <a:pt x="3143" y="45853"/>
                  <a:pt x="3508" y="45782"/>
                  <a:pt x="3867" y="45680"/>
                </a:cubicBezTo>
                <a:cubicBezTo>
                  <a:pt x="4167" y="45590"/>
                  <a:pt x="4487" y="45488"/>
                  <a:pt x="4871" y="45341"/>
                </a:cubicBezTo>
                <a:lnTo>
                  <a:pt x="4897" y="45334"/>
                </a:lnTo>
                <a:cubicBezTo>
                  <a:pt x="4948" y="45315"/>
                  <a:pt x="4999" y="45296"/>
                  <a:pt x="5057" y="45277"/>
                </a:cubicBezTo>
                <a:cubicBezTo>
                  <a:pt x="5115" y="45258"/>
                  <a:pt x="5179" y="45238"/>
                  <a:pt x="5236" y="45219"/>
                </a:cubicBezTo>
                <a:lnTo>
                  <a:pt x="5332" y="45194"/>
                </a:lnTo>
                <a:lnTo>
                  <a:pt x="5358" y="45187"/>
                </a:lnTo>
                <a:cubicBezTo>
                  <a:pt x="5428" y="45168"/>
                  <a:pt x="5511" y="45149"/>
                  <a:pt x="5588" y="45123"/>
                </a:cubicBezTo>
                <a:lnTo>
                  <a:pt x="5614" y="45117"/>
                </a:lnTo>
                <a:cubicBezTo>
                  <a:pt x="5665" y="45098"/>
                  <a:pt x="5716" y="45085"/>
                  <a:pt x="5761" y="45066"/>
                </a:cubicBezTo>
                <a:lnTo>
                  <a:pt x="5774" y="45059"/>
                </a:lnTo>
                <a:cubicBezTo>
                  <a:pt x="5831" y="45040"/>
                  <a:pt x="5883" y="45014"/>
                  <a:pt x="5927" y="44989"/>
                </a:cubicBezTo>
                <a:lnTo>
                  <a:pt x="5953" y="44976"/>
                </a:lnTo>
                <a:lnTo>
                  <a:pt x="5959" y="44976"/>
                </a:lnTo>
                <a:cubicBezTo>
                  <a:pt x="5991" y="44957"/>
                  <a:pt x="6017" y="44944"/>
                  <a:pt x="6049" y="44925"/>
                </a:cubicBezTo>
                <a:cubicBezTo>
                  <a:pt x="6087" y="44899"/>
                  <a:pt x="6119" y="44880"/>
                  <a:pt x="6158" y="44848"/>
                </a:cubicBezTo>
                <a:lnTo>
                  <a:pt x="6190" y="44822"/>
                </a:lnTo>
                <a:lnTo>
                  <a:pt x="6209" y="44810"/>
                </a:lnTo>
                <a:cubicBezTo>
                  <a:pt x="6221" y="44791"/>
                  <a:pt x="6234" y="44773"/>
                  <a:pt x="6229" y="44749"/>
                </a:cubicBezTo>
                <a:lnTo>
                  <a:pt x="6229" y="44749"/>
                </a:lnTo>
                <a:cubicBezTo>
                  <a:pt x="6231" y="44752"/>
                  <a:pt x="6237" y="44752"/>
                  <a:pt x="6248" y="44752"/>
                </a:cubicBezTo>
                <a:cubicBezTo>
                  <a:pt x="6260" y="44752"/>
                  <a:pt x="6273" y="44746"/>
                  <a:pt x="6280" y="44733"/>
                </a:cubicBezTo>
                <a:cubicBezTo>
                  <a:pt x="6286" y="44720"/>
                  <a:pt x="6292" y="44707"/>
                  <a:pt x="6292" y="44688"/>
                </a:cubicBezTo>
                <a:cubicBezTo>
                  <a:pt x="6331" y="44266"/>
                  <a:pt x="6350" y="43824"/>
                  <a:pt x="6350" y="43376"/>
                </a:cubicBezTo>
                <a:cubicBezTo>
                  <a:pt x="6356" y="42794"/>
                  <a:pt x="6331" y="42198"/>
                  <a:pt x="6273" y="41597"/>
                </a:cubicBezTo>
                <a:cubicBezTo>
                  <a:pt x="6222" y="40995"/>
                  <a:pt x="6145" y="40381"/>
                  <a:pt x="6049" y="39779"/>
                </a:cubicBezTo>
                <a:cubicBezTo>
                  <a:pt x="5851" y="38569"/>
                  <a:pt x="5569" y="37379"/>
                  <a:pt x="5198" y="36220"/>
                </a:cubicBezTo>
                <a:cubicBezTo>
                  <a:pt x="4871" y="35164"/>
                  <a:pt x="4455" y="34134"/>
                  <a:pt x="3950" y="33155"/>
                </a:cubicBezTo>
                <a:cubicBezTo>
                  <a:pt x="4353" y="32879"/>
                  <a:pt x="4737" y="32572"/>
                  <a:pt x="5102" y="32233"/>
                </a:cubicBezTo>
                <a:cubicBezTo>
                  <a:pt x="5467" y="31894"/>
                  <a:pt x="5812" y="31535"/>
                  <a:pt x="6132" y="31158"/>
                </a:cubicBezTo>
                <a:cubicBezTo>
                  <a:pt x="6657" y="30543"/>
                  <a:pt x="7131" y="29897"/>
                  <a:pt x="7566" y="29218"/>
                </a:cubicBezTo>
                <a:cubicBezTo>
                  <a:pt x="7988" y="28553"/>
                  <a:pt x="8392" y="27842"/>
                  <a:pt x="8769" y="27093"/>
                </a:cubicBezTo>
                <a:cubicBezTo>
                  <a:pt x="8980" y="26671"/>
                  <a:pt x="9166" y="26293"/>
                  <a:pt x="9326" y="25935"/>
                </a:cubicBezTo>
                <a:cubicBezTo>
                  <a:pt x="9512" y="25513"/>
                  <a:pt x="9684" y="25090"/>
                  <a:pt x="9844" y="24668"/>
                </a:cubicBezTo>
                <a:cubicBezTo>
                  <a:pt x="10165" y="23829"/>
                  <a:pt x="10446" y="22952"/>
                  <a:pt x="10696" y="22056"/>
                </a:cubicBezTo>
                <a:cubicBezTo>
                  <a:pt x="11189" y="20220"/>
                  <a:pt x="11547" y="18344"/>
                  <a:pt x="11771" y="16456"/>
                </a:cubicBezTo>
                <a:cubicBezTo>
                  <a:pt x="11829" y="15982"/>
                  <a:pt x="11873" y="15522"/>
                  <a:pt x="11912" y="15080"/>
                </a:cubicBezTo>
                <a:cubicBezTo>
                  <a:pt x="11950" y="14696"/>
                  <a:pt x="11982" y="14299"/>
                  <a:pt x="12014" y="13922"/>
                </a:cubicBezTo>
                <a:lnTo>
                  <a:pt x="12014" y="13877"/>
                </a:lnTo>
                <a:lnTo>
                  <a:pt x="12014" y="13832"/>
                </a:lnTo>
                <a:lnTo>
                  <a:pt x="12014" y="13762"/>
                </a:lnTo>
                <a:cubicBezTo>
                  <a:pt x="12104" y="12674"/>
                  <a:pt x="12161" y="11848"/>
                  <a:pt x="12206" y="11067"/>
                </a:cubicBezTo>
                <a:cubicBezTo>
                  <a:pt x="12270" y="10024"/>
                  <a:pt x="12302" y="9109"/>
                  <a:pt x="12315" y="8264"/>
                </a:cubicBezTo>
                <a:cubicBezTo>
                  <a:pt x="12328" y="7246"/>
                  <a:pt x="12315" y="6324"/>
                  <a:pt x="12270" y="5467"/>
                </a:cubicBezTo>
                <a:cubicBezTo>
                  <a:pt x="12213" y="4481"/>
                  <a:pt x="12129" y="3604"/>
                  <a:pt x="12001" y="2785"/>
                </a:cubicBezTo>
                <a:cubicBezTo>
                  <a:pt x="11931" y="2305"/>
                  <a:pt x="11854" y="1876"/>
                  <a:pt x="11765" y="1479"/>
                </a:cubicBezTo>
                <a:cubicBezTo>
                  <a:pt x="11669" y="1044"/>
                  <a:pt x="11560" y="628"/>
                  <a:pt x="11445" y="231"/>
                </a:cubicBezTo>
                <a:cubicBezTo>
                  <a:pt x="11438" y="218"/>
                  <a:pt x="11432" y="199"/>
                  <a:pt x="11419" y="193"/>
                </a:cubicBezTo>
                <a:cubicBezTo>
                  <a:pt x="11413" y="167"/>
                  <a:pt x="11393" y="148"/>
                  <a:pt x="11368" y="142"/>
                </a:cubicBezTo>
                <a:lnTo>
                  <a:pt x="11304" y="135"/>
                </a:lnTo>
                <a:lnTo>
                  <a:pt x="11285" y="135"/>
                </a:lnTo>
                <a:cubicBezTo>
                  <a:pt x="10299" y="71"/>
                  <a:pt x="9275" y="1"/>
                  <a:pt x="827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227611" y="-919373"/>
            <a:ext cx="1482170" cy="3811554"/>
          </a:xfrm>
          <a:custGeom>
            <a:rect b="b" l="l" r="r" t="t"/>
            <a:pathLst>
              <a:path extrusionOk="0" h="31407" w="12213">
                <a:moveTo>
                  <a:pt x="8155" y="0"/>
                </a:moveTo>
                <a:cubicBezTo>
                  <a:pt x="7982" y="0"/>
                  <a:pt x="7816" y="7"/>
                  <a:pt x="7637" y="7"/>
                </a:cubicBezTo>
                <a:cubicBezTo>
                  <a:pt x="7291" y="20"/>
                  <a:pt x="7003" y="32"/>
                  <a:pt x="6728" y="52"/>
                </a:cubicBezTo>
                <a:cubicBezTo>
                  <a:pt x="6600" y="64"/>
                  <a:pt x="6453" y="77"/>
                  <a:pt x="6305" y="90"/>
                </a:cubicBezTo>
                <a:cubicBezTo>
                  <a:pt x="6222" y="103"/>
                  <a:pt x="6139" y="109"/>
                  <a:pt x="6049" y="116"/>
                </a:cubicBezTo>
                <a:cubicBezTo>
                  <a:pt x="5755" y="135"/>
                  <a:pt x="5448" y="148"/>
                  <a:pt x="5204" y="154"/>
                </a:cubicBezTo>
                <a:lnTo>
                  <a:pt x="5000" y="160"/>
                </a:lnTo>
                <a:cubicBezTo>
                  <a:pt x="4628" y="167"/>
                  <a:pt x="4238" y="186"/>
                  <a:pt x="3841" y="224"/>
                </a:cubicBezTo>
                <a:cubicBezTo>
                  <a:pt x="3617" y="250"/>
                  <a:pt x="3432" y="276"/>
                  <a:pt x="3272" y="308"/>
                </a:cubicBezTo>
                <a:cubicBezTo>
                  <a:pt x="3092" y="340"/>
                  <a:pt x="2913" y="384"/>
                  <a:pt x="2734" y="436"/>
                </a:cubicBezTo>
                <a:cubicBezTo>
                  <a:pt x="2542" y="487"/>
                  <a:pt x="2363" y="557"/>
                  <a:pt x="2183" y="647"/>
                </a:cubicBezTo>
                <a:cubicBezTo>
                  <a:pt x="2036" y="717"/>
                  <a:pt x="1889" y="800"/>
                  <a:pt x="1755" y="903"/>
                </a:cubicBezTo>
                <a:cubicBezTo>
                  <a:pt x="1665" y="960"/>
                  <a:pt x="1588" y="1031"/>
                  <a:pt x="1511" y="1101"/>
                </a:cubicBezTo>
                <a:cubicBezTo>
                  <a:pt x="1460" y="1152"/>
                  <a:pt x="1396" y="1210"/>
                  <a:pt x="1345" y="1268"/>
                </a:cubicBezTo>
                <a:cubicBezTo>
                  <a:pt x="1223" y="1402"/>
                  <a:pt x="1115" y="1549"/>
                  <a:pt x="1025" y="1709"/>
                </a:cubicBezTo>
                <a:cubicBezTo>
                  <a:pt x="955" y="1831"/>
                  <a:pt x="897" y="1953"/>
                  <a:pt x="839" y="2087"/>
                </a:cubicBezTo>
                <a:cubicBezTo>
                  <a:pt x="775" y="2228"/>
                  <a:pt x="731" y="2343"/>
                  <a:pt x="692" y="2458"/>
                </a:cubicBezTo>
                <a:cubicBezTo>
                  <a:pt x="609" y="2695"/>
                  <a:pt x="539" y="2945"/>
                  <a:pt x="481" y="3194"/>
                </a:cubicBezTo>
                <a:cubicBezTo>
                  <a:pt x="411" y="3501"/>
                  <a:pt x="353" y="3809"/>
                  <a:pt x="315" y="4109"/>
                </a:cubicBezTo>
                <a:cubicBezTo>
                  <a:pt x="276" y="4385"/>
                  <a:pt x="244" y="4660"/>
                  <a:pt x="225" y="4929"/>
                </a:cubicBezTo>
                <a:cubicBezTo>
                  <a:pt x="174" y="5543"/>
                  <a:pt x="148" y="6177"/>
                  <a:pt x="129" y="6721"/>
                </a:cubicBezTo>
                <a:lnTo>
                  <a:pt x="110" y="7310"/>
                </a:lnTo>
                <a:lnTo>
                  <a:pt x="110" y="7386"/>
                </a:lnTo>
                <a:cubicBezTo>
                  <a:pt x="97" y="7860"/>
                  <a:pt x="78" y="8340"/>
                  <a:pt x="65" y="8820"/>
                </a:cubicBezTo>
                <a:cubicBezTo>
                  <a:pt x="33" y="10062"/>
                  <a:pt x="14" y="11284"/>
                  <a:pt x="1" y="12449"/>
                </a:cubicBezTo>
                <a:cubicBezTo>
                  <a:pt x="116" y="12577"/>
                  <a:pt x="238" y="12692"/>
                  <a:pt x="359" y="12808"/>
                </a:cubicBezTo>
                <a:cubicBezTo>
                  <a:pt x="897" y="13294"/>
                  <a:pt x="1499" y="13716"/>
                  <a:pt x="2139" y="14056"/>
                </a:cubicBezTo>
                <a:cubicBezTo>
                  <a:pt x="3016" y="14523"/>
                  <a:pt x="3944" y="14868"/>
                  <a:pt x="4904" y="15099"/>
                </a:cubicBezTo>
                <a:cubicBezTo>
                  <a:pt x="4980" y="15118"/>
                  <a:pt x="5051" y="15131"/>
                  <a:pt x="5121" y="15144"/>
                </a:cubicBezTo>
                <a:cubicBezTo>
                  <a:pt x="5128" y="15355"/>
                  <a:pt x="5128" y="15560"/>
                  <a:pt x="5128" y="15764"/>
                </a:cubicBezTo>
                <a:cubicBezTo>
                  <a:pt x="5121" y="16148"/>
                  <a:pt x="5108" y="16526"/>
                  <a:pt x="5076" y="16910"/>
                </a:cubicBezTo>
                <a:cubicBezTo>
                  <a:pt x="5019" y="17646"/>
                  <a:pt x="4929" y="18376"/>
                  <a:pt x="4801" y="19099"/>
                </a:cubicBezTo>
                <a:cubicBezTo>
                  <a:pt x="4699" y="19733"/>
                  <a:pt x="4558" y="20360"/>
                  <a:pt x="4404" y="20981"/>
                </a:cubicBezTo>
                <a:cubicBezTo>
                  <a:pt x="4251" y="21595"/>
                  <a:pt x="4059" y="22203"/>
                  <a:pt x="3848" y="22798"/>
                </a:cubicBezTo>
                <a:cubicBezTo>
                  <a:pt x="3796" y="22952"/>
                  <a:pt x="3739" y="23106"/>
                  <a:pt x="3681" y="23253"/>
                </a:cubicBezTo>
                <a:cubicBezTo>
                  <a:pt x="3464" y="23835"/>
                  <a:pt x="3214" y="24399"/>
                  <a:pt x="2932" y="24949"/>
                </a:cubicBezTo>
                <a:cubicBezTo>
                  <a:pt x="2664" y="25474"/>
                  <a:pt x="2363" y="25973"/>
                  <a:pt x="2036" y="26453"/>
                </a:cubicBezTo>
                <a:cubicBezTo>
                  <a:pt x="1902" y="26645"/>
                  <a:pt x="1761" y="26837"/>
                  <a:pt x="1614" y="27023"/>
                </a:cubicBezTo>
                <a:cubicBezTo>
                  <a:pt x="1588" y="27042"/>
                  <a:pt x="1588" y="27080"/>
                  <a:pt x="1614" y="27099"/>
                </a:cubicBezTo>
                <a:cubicBezTo>
                  <a:pt x="1623" y="27112"/>
                  <a:pt x="1638" y="27119"/>
                  <a:pt x="1652" y="27119"/>
                </a:cubicBezTo>
                <a:cubicBezTo>
                  <a:pt x="1667" y="27119"/>
                  <a:pt x="1681" y="27112"/>
                  <a:pt x="1691" y="27099"/>
                </a:cubicBezTo>
                <a:cubicBezTo>
                  <a:pt x="2132" y="26549"/>
                  <a:pt x="2523" y="25967"/>
                  <a:pt x="2862" y="25352"/>
                </a:cubicBezTo>
                <a:cubicBezTo>
                  <a:pt x="3163" y="24815"/>
                  <a:pt x="3432" y="24264"/>
                  <a:pt x="3668" y="23701"/>
                </a:cubicBezTo>
                <a:cubicBezTo>
                  <a:pt x="3796" y="23406"/>
                  <a:pt x="3912" y="23112"/>
                  <a:pt x="4020" y="22818"/>
                </a:cubicBezTo>
                <a:cubicBezTo>
                  <a:pt x="4129" y="22517"/>
                  <a:pt x="4232" y="22216"/>
                  <a:pt x="4334" y="21909"/>
                </a:cubicBezTo>
                <a:cubicBezTo>
                  <a:pt x="4532" y="21301"/>
                  <a:pt x="4705" y="20674"/>
                  <a:pt x="4846" y="20053"/>
                </a:cubicBezTo>
                <a:cubicBezTo>
                  <a:pt x="4987" y="19438"/>
                  <a:pt x="5108" y="18811"/>
                  <a:pt x="5198" y="18184"/>
                </a:cubicBezTo>
                <a:cubicBezTo>
                  <a:pt x="5288" y="17576"/>
                  <a:pt x="5358" y="16961"/>
                  <a:pt x="5396" y="16347"/>
                </a:cubicBezTo>
                <a:cubicBezTo>
                  <a:pt x="5422" y="15969"/>
                  <a:pt x="5435" y="15592"/>
                  <a:pt x="5435" y="15208"/>
                </a:cubicBezTo>
                <a:cubicBezTo>
                  <a:pt x="6144" y="15346"/>
                  <a:pt x="6859" y="15418"/>
                  <a:pt x="7578" y="15418"/>
                </a:cubicBezTo>
                <a:cubicBezTo>
                  <a:pt x="7689" y="15418"/>
                  <a:pt x="7800" y="15416"/>
                  <a:pt x="7912" y="15412"/>
                </a:cubicBezTo>
                <a:cubicBezTo>
                  <a:pt x="8104" y="15406"/>
                  <a:pt x="8302" y="15393"/>
                  <a:pt x="8501" y="15374"/>
                </a:cubicBezTo>
                <a:cubicBezTo>
                  <a:pt x="8507" y="15496"/>
                  <a:pt x="8520" y="15617"/>
                  <a:pt x="8520" y="15745"/>
                </a:cubicBezTo>
                <a:cubicBezTo>
                  <a:pt x="8526" y="16091"/>
                  <a:pt x="8520" y="16430"/>
                  <a:pt x="8494" y="16776"/>
                </a:cubicBezTo>
                <a:cubicBezTo>
                  <a:pt x="8424" y="17653"/>
                  <a:pt x="8277" y="18523"/>
                  <a:pt x="8053" y="19374"/>
                </a:cubicBezTo>
                <a:cubicBezTo>
                  <a:pt x="8046" y="19413"/>
                  <a:pt x="8065" y="19445"/>
                  <a:pt x="8104" y="19451"/>
                </a:cubicBezTo>
                <a:cubicBezTo>
                  <a:pt x="8108" y="19452"/>
                  <a:pt x="8112" y="19452"/>
                  <a:pt x="8116" y="19452"/>
                </a:cubicBezTo>
                <a:cubicBezTo>
                  <a:pt x="8144" y="19452"/>
                  <a:pt x="8169" y="19433"/>
                  <a:pt x="8181" y="19400"/>
                </a:cubicBezTo>
                <a:cubicBezTo>
                  <a:pt x="8277" y="19022"/>
                  <a:pt x="8373" y="18638"/>
                  <a:pt x="8449" y="18248"/>
                </a:cubicBezTo>
                <a:cubicBezTo>
                  <a:pt x="8571" y="17659"/>
                  <a:pt x="8661" y="17070"/>
                  <a:pt x="8712" y="16469"/>
                </a:cubicBezTo>
                <a:cubicBezTo>
                  <a:pt x="8731" y="16174"/>
                  <a:pt x="8750" y="15873"/>
                  <a:pt x="8750" y="15572"/>
                </a:cubicBezTo>
                <a:lnTo>
                  <a:pt x="8750" y="15348"/>
                </a:lnTo>
                <a:cubicBezTo>
                  <a:pt x="8859" y="15336"/>
                  <a:pt x="8961" y="15316"/>
                  <a:pt x="9070" y="15304"/>
                </a:cubicBezTo>
                <a:cubicBezTo>
                  <a:pt x="9429" y="15246"/>
                  <a:pt x="9781" y="15169"/>
                  <a:pt x="10126" y="15060"/>
                </a:cubicBezTo>
                <a:cubicBezTo>
                  <a:pt x="10133" y="15169"/>
                  <a:pt x="10139" y="15272"/>
                  <a:pt x="10139" y="15374"/>
                </a:cubicBezTo>
                <a:cubicBezTo>
                  <a:pt x="10146" y="15700"/>
                  <a:pt x="10133" y="16027"/>
                  <a:pt x="10107" y="16347"/>
                </a:cubicBezTo>
                <a:cubicBezTo>
                  <a:pt x="10107" y="16398"/>
                  <a:pt x="10101" y="16456"/>
                  <a:pt x="10094" y="16507"/>
                </a:cubicBezTo>
                <a:cubicBezTo>
                  <a:pt x="9998" y="17493"/>
                  <a:pt x="9819" y="18465"/>
                  <a:pt x="9563" y="19419"/>
                </a:cubicBezTo>
                <a:cubicBezTo>
                  <a:pt x="9435" y="19886"/>
                  <a:pt x="9301" y="20347"/>
                  <a:pt x="9160" y="20808"/>
                </a:cubicBezTo>
                <a:cubicBezTo>
                  <a:pt x="9025" y="21243"/>
                  <a:pt x="8885" y="21678"/>
                  <a:pt x="8737" y="22114"/>
                </a:cubicBezTo>
                <a:cubicBezTo>
                  <a:pt x="8590" y="22517"/>
                  <a:pt x="8437" y="22920"/>
                  <a:pt x="8270" y="23310"/>
                </a:cubicBezTo>
                <a:cubicBezTo>
                  <a:pt x="7893" y="24200"/>
                  <a:pt x="7464" y="25058"/>
                  <a:pt x="6990" y="25896"/>
                </a:cubicBezTo>
                <a:cubicBezTo>
                  <a:pt x="6753" y="26312"/>
                  <a:pt x="6504" y="26722"/>
                  <a:pt x="6254" y="27119"/>
                </a:cubicBezTo>
                <a:cubicBezTo>
                  <a:pt x="5998" y="27515"/>
                  <a:pt x="5736" y="27912"/>
                  <a:pt x="5467" y="28296"/>
                </a:cubicBezTo>
                <a:cubicBezTo>
                  <a:pt x="5102" y="28815"/>
                  <a:pt x="4724" y="29327"/>
                  <a:pt x="4334" y="29832"/>
                </a:cubicBezTo>
                <a:cubicBezTo>
                  <a:pt x="3950" y="30332"/>
                  <a:pt x="3553" y="30824"/>
                  <a:pt x="3150" y="31304"/>
                </a:cubicBezTo>
                <a:cubicBezTo>
                  <a:pt x="3124" y="31330"/>
                  <a:pt x="3124" y="31369"/>
                  <a:pt x="3150" y="31388"/>
                </a:cubicBezTo>
                <a:cubicBezTo>
                  <a:pt x="3163" y="31401"/>
                  <a:pt x="3179" y="31407"/>
                  <a:pt x="3194" y="31407"/>
                </a:cubicBezTo>
                <a:cubicBezTo>
                  <a:pt x="3209" y="31407"/>
                  <a:pt x="3224" y="31401"/>
                  <a:pt x="3233" y="31388"/>
                </a:cubicBezTo>
                <a:cubicBezTo>
                  <a:pt x="3572" y="30984"/>
                  <a:pt x="3905" y="30575"/>
                  <a:pt x="4232" y="30165"/>
                </a:cubicBezTo>
                <a:cubicBezTo>
                  <a:pt x="5422" y="28668"/>
                  <a:pt x="6529" y="27099"/>
                  <a:pt x="7451" y="25429"/>
                </a:cubicBezTo>
                <a:cubicBezTo>
                  <a:pt x="7918" y="24584"/>
                  <a:pt x="8334" y="23714"/>
                  <a:pt x="8693" y="22818"/>
                </a:cubicBezTo>
                <a:cubicBezTo>
                  <a:pt x="8872" y="22370"/>
                  <a:pt x="9038" y="21915"/>
                  <a:pt x="9192" y="21461"/>
                </a:cubicBezTo>
                <a:cubicBezTo>
                  <a:pt x="9345" y="21019"/>
                  <a:pt x="9486" y="20571"/>
                  <a:pt x="9621" y="20123"/>
                </a:cubicBezTo>
                <a:cubicBezTo>
                  <a:pt x="9915" y="19182"/>
                  <a:pt x="10139" y="18216"/>
                  <a:pt x="10299" y="17243"/>
                </a:cubicBezTo>
                <a:cubicBezTo>
                  <a:pt x="10370" y="16763"/>
                  <a:pt x="10421" y="16277"/>
                  <a:pt x="10440" y="15790"/>
                </a:cubicBezTo>
                <a:cubicBezTo>
                  <a:pt x="10453" y="15515"/>
                  <a:pt x="10446" y="15240"/>
                  <a:pt x="10434" y="14964"/>
                </a:cubicBezTo>
                <a:cubicBezTo>
                  <a:pt x="10613" y="14900"/>
                  <a:pt x="10792" y="14830"/>
                  <a:pt x="10971" y="14747"/>
                </a:cubicBezTo>
                <a:cubicBezTo>
                  <a:pt x="11227" y="14632"/>
                  <a:pt x="11483" y="14497"/>
                  <a:pt x="11720" y="14344"/>
                </a:cubicBezTo>
                <a:cubicBezTo>
                  <a:pt x="11771" y="14312"/>
                  <a:pt x="11822" y="14280"/>
                  <a:pt x="11867" y="14248"/>
                </a:cubicBezTo>
                <a:cubicBezTo>
                  <a:pt x="11880" y="14158"/>
                  <a:pt x="11886" y="14062"/>
                  <a:pt x="11893" y="13972"/>
                </a:cubicBezTo>
                <a:lnTo>
                  <a:pt x="11899" y="13928"/>
                </a:lnTo>
                <a:lnTo>
                  <a:pt x="11899" y="13889"/>
                </a:lnTo>
                <a:lnTo>
                  <a:pt x="11899" y="13838"/>
                </a:lnTo>
                <a:lnTo>
                  <a:pt x="11899" y="13774"/>
                </a:lnTo>
                <a:cubicBezTo>
                  <a:pt x="11989" y="12686"/>
                  <a:pt x="12046" y="11854"/>
                  <a:pt x="12091" y="11073"/>
                </a:cubicBezTo>
                <a:cubicBezTo>
                  <a:pt x="12155" y="10036"/>
                  <a:pt x="12187" y="9121"/>
                  <a:pt x="12200" y="8276"/>
                </a:cubicBezTo>
                <a:cubicBezTo>
                  <a:pt x="12213" y="7252"/>
                  <a:pt x="12200" y="6337"/>
                  <a:pt x="12155" y="5473"/>
                </a:cubicBezTo>
                <a:cubicBezTo>
                  <a:pt x="12098" y="4487"/>
                  <a:pt x="12014" y="3610"/>
                  <a:pt x="11886" y="2785"/>
                </a:cubicBezTo>
                <a:cubicBezTo>
                  <a:pt x="11816" y="2311"/>
                  <a:pt x="11739" y="1882"/>
                  <a:pt x="11650" y="1485"/>
                </a:cubicBezTo>
                <a:cubicBezTo>
                  <a:pt x="11554" y="1050"/>
                  <a:pt x="11445" y="628"/>
                  <a:pt x="11330" y="237"/>
                </a:cubicBezTo>
                <a:cubicBezTo>
                  <a:pt x="11323" y="224"/>
                  <a:pt x="11317" y="205"/>
                  <a:pt x="11304" y="199"/>
                </a:cubicBezTo>
                <a:cubicBezTo>
                  <a:pt x="11298" y="173"/>
                  <a:pt x="11278" y="154"/>
                  <a:pt x="11253" y="148"/>
                </a:cubicBezTo>
                <a:lnTo>
                  <a:pt x="11189" y="141"/>
                </a:lnTo>
                <a:lnTo>
                  <a:pt x="11163" y="141"/>
                </a:lnTo>
                <a:cubicBezTo>
                  <a:pt x="10178" y="77"/>
                  <a:pt x="9160" y="0"/>
                  <a:pt x="8155" y="0"/>
                </a:cubicBezTo>
                <a:close/>
              </a:path>
            </a:pathLst>
          </a:custGeom>
          <a:solidFill>
            <a:srgbClr val="000000">
              <a:alpha val="89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113402" y="3155403"/>
            <a:ext cx="309347" cy="1198551"/>
          </a:xfrm>
          <a:custGeom>
            <a:rect b="b" l="l" r="r" t="t"/>
            <a:pathLst>
              <a:path extrusionOk="0" h="9876" w="2549">
                <a:moveTo>
                  <a:pt x="97" y="1"/>
                </a:moveTo>
                <a:cubicBezTo>
                  <a:pt x="84" y="1"/>
                  <a:pt x="70" y="4"/>
                  <a:pt x="58" y="12"/>
                </a:cubicBezTo>
                <a:cubicBezTo>
                  <a:pt x="14" y="38"/>
                  <a:pt x="1" y="89"/>
                  <a:pt x="26" y="134"/>
                </a:cubicBezTo>
                <a:cubicBezTo>
                  <a:pt x="314" y="646"/>
                  <a:pt x="577" y="1171"/>
                  <a:pt x="807" y="1715"/>
                </a:cubicBezTo>
                <a:lnTo>
                  <a:pt x="807" y="1721"/>
                </a:lnTo>
                <a:cubicBezTo>
                  <a:pt x="807" y="1728"/>
                  <a:pt x="814" y="1734"/>
                  <a:pt x="814" y="1741"/>
                </a:cubicBezTo>
                <a:lnTo>
                  <a:pt x="814" y="1734"/>
                </a:lnTo>
                <a:cubicBezTo>
                  <a:pt x="935" y="2022"/>
                  <a:pt x="1050" y="2310"/>
                  <a:pt x="1153" y="2598"/>
                </a:cubicBezTo>
                <a:cubicBezTo>
                  <a:pt x="1607" y="3833"/>
                  <a:pt x="1927" y="5113"/>
                  <a:pt x="2113" y="6413"/>
                </a:cubicBezTo>
                <a:cubicBezTo>
                  <a:pt x="2183" y="6970"/>
                  <a:pt x="2228" y="7533"/>
                  <a:pt x="2241" y="8096"/>
                </a:cubicBezTo>
                <a:cubicBezTo>
                  <a:pt x="2247" y="8371"/>
                  <a:pt x="2241" y="8646"/>
                  <a:pt x="2228" y="8922"/>
                </a:cubicBezTo>
                <a:cubicBezTo>
                  <a:pt x="2222" y="9056"/>
                  <a:pt x="2215" y="9197"/>
                  <a:pt x="2209" y="9331"/>
                </a:cubicBezTo>
                <a:cubicBezTo>
                  <a:pt x="2202" y="9395"/>
                  <a:pt x="2196" y="9466"/>
                  <a:pt x="2190" y="9530"/>
                </a:cubicBezTo>
                <a:cubicBezTo>
                  <a:pt x="2183" y="9600"/>
                  <a:pt x="2183" y="9664"/>
                  <a:pt x="2170" y="9728"/>
                </a:cubicBezTo>
                <a:cubicBezTo>
                  <a:pt x="2170" y="9767"/>
                  <a:pt x="2190" y="9805"/>
                  <a:pt x="2215" y="9837"/>
                </a:cubicBezTo>
                <a:cubicBezTo>
                  <a:pt x="2247" y="9863"/>
                  <a:pt x="2279" y="9875"/>
                  <a:pt x="2324" y="9875"/>
                </a:cubicBezTo>
                <a:cubicBezTo>
                  <a:pt x="2362" y="9875"/>
                  <a:pt x="2401" y="9863"/>
                  <a:pt x="2426" y="9837"/>
                </a:cubicBezTo>
                <a:cubicBezTo>
                  <a:pt x="2446" y="9818"/>
                  <a:pt x="2458" y="9792"/>
                  <a:pt x="2465" y="9767"/>
                </a:cubicBezTo>
                <a:cubicBezTo>
                  <a:pt x="2465" y="9754"/>
                  <a:pt x="2465" y="9741"/>
                  <a:pt x="2471" y="9728"/>
                </a:cubicBezTo>
                <a:cubicBezTo>
                  <a:pt x="2478" y="9715"/>
                  <a:pt x="2471" y="9722"/>
                  <a:pt x="2471" y="9715"/>
                </a:cubicBezTo>
                <a:cubicBezTo>
                  <a:pt x="2484" y="9626"/>
                  <a:pt x="2497" y="9530"/>
                  <a:pt x="2503" y="9440"/>
                </a:cubicBezTo>
                <a:cubicBezTo>
                  <a:pt x="2510" y="9344"/>
                  <a:pt x="2522" y="9255"/>
                  <a:pt x="2522" y="9165"/>
                </a:cubicBezTo>
                <a:cubicBezTo>
                  <a:pt x="2535" y="8973"/>
                  <a:pt x="2542" y="8781"/>
                  <a:pt x="2548" y="8582"/>
                </a:cubicBezTo>
                <a:cubicBezTo>
                  <a:pt x="2548" y="8198"/>
                  <a:pt x="2535" y="7808"/>
                  <a:pt x="2503" y="7424"/>
                </a:cubicBezTo>
                <a:cubicBezTo>
                  <a:pt x="2452" y="6765"/>
                  <a:pt x="2356" y="6112"/>
                  <a:pt x="2222" y="5466"/>
                </a:cubicBezTo>
                <a:cubicBezTo>
                  <a:pt x="2087" y="4819"/>
                  <a:pt x="1914" y="4173"/>
                  <a:pt x="1710" y="3545"/>
                </a:cubicBezTo>
                <a:cubicBezTo>
                  <a:pt x="1511" y="2918"/>
                  <a:pt x="1281" y="2310"/>
                  <a:pt x="1012" y="1709"/>
                </a:cubicBezTo>
                <a:cubicBezTo>
                  <a:pt x="762" y="1145"/>
                  <a:pt x="481" y="588"/>
                  <a:pt x="174" y="44"/>
                </a:cubicBezTo>
                <a:cubicBezTo>
                  <a:pt x="156" y="18"/>
                  <a:pt x="126" y="1"/>
                  <a:pt x="97" y="1"/>
                </a:cubicBezTo>
                <a:close/>
              </a:path>
            </a:pathLst>
          </a:custGeom>
          <a:solidFill>
            <a:srgbClr val="000000">
              <a:alpha val="89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2"/>
          <p:cNvSpPr/>
          <p:nvPr/>
        </p:nvSpPr>
        <p:spPr>
          <a:xfrm>
            <a:off x="115708" y="3420930"/>
            <a:ext cx="118205" cy="995152"/>
          </a:xfrm>
          <a:custGeom>
            <a:rect b="b" l="l" r="r" t="t"/>
            <a:pathLst>
              <a:path extrusionOk="0" h="8200" w="974">
                <a:moveTo>
                  <a:pt x="27" y="1"/>
                </a:moveTo>
                <a:cubicBezTo>
                  <a:pt x="14" y="7"/>
                  <a:pt x="1" y="20"/>
                  <a:pt x="7" y="39"/>
                </a:cubicBezTo>
                <a:cubicBezTo>
                  <a:pt x="14" y="77"/>
                  <a:pt x="20" y="109"/>
                  <a:pt x="33" y="148"/>
                </a:cubicBezTo>
                <a:cubicBezTo>
                  <a:pt x="244" y="1159"/>
                  <a:pt x="443" y="2177"/>
                  <a:pt x="577" y="3201"/>
                </a:cubicBezTo>
                <a:lnTo>
                  <a:pt x="577" y="3188"/>
                </a:lnTo>
                <a:cubicBezTo>
                  <a:pt x="660" y="3783"/>
                  <a:pt x="718" y="4385"/>
                  <a:pt x="756" y="4986"/>
                </a:cubicBezTo>
                <a:cubicBezTo>
                  <a:pt x="782" y="5498"/>
                  <a:pt x="795" y="6017"/>
                  <a:pt x="788" y="6529"/>
                </a:cubicBezTo>
                <a:cubicBezTo>
                  <a:pt x="782" y="6785"/>
                  <a:pt x="769" y="7041"/>
                  <a:pt x="750" y="7303"/>
                </a:cubicBezTo>
                <a:cubicBezTo>
                  <a:pt x="737" y="7566"/>
                  <a:pt x="711" y="7828"/>
                  <a:pt x="686" y="8091"/>
                </a:cubicBezTo>
                <a:cubicBezTo>
                  <a:pt x="686" y="8116"/>
                  <a:pt x="699" y="8148"/>
                  <a:pt x="724" y="8167"/>
                </a:cubicBezTo>
                <a:cubicBezTo>
                  <a:pt x="743" y="8187"/>
                  <a:pt x="769" y="8199"/>
                  <a:pt x="801" y="8199"/>
                </a:cubicBezTo>
                <a:cubicBezTo>
                  <a:pt x="833" y="8199"/>
                  <a:pt x="859" y="8187"/>
                  <a:pt x="884" y="8167"/>
                </a:cubicBezTo>
                <a:cubicBezTo>
                  <a:pt x="897" y="8155"/>
                  <a:pt x="903" y="8135"/>
                  <a:pt x="910" y="8116"/>
                </a:cubicBezTo>
                <a:cubicBezTo>
                  <a:pt x="916" y="8103"/>
                  <a:pt x="916" y="8097"/>
                  <a:pt x="916" y="8084"/>
                </a:cubicBezTo>
                <a:cubicBezTo>
                  <a:pt x="948" y="7758"/>
                  <a:pt x="961" y="7431"/>
                  <a:pt x="967" y="7099"/>
                </a:cubicBezTo>
                <a:cubicBezTo>
                  <a:pt x="974" y="6778"/>
                  <a:pt x="974" y="6458"/>
                  <a:pt x="961" y="6138"/>
                </a:cubicBezTo>
                <a:cubicBezTo>
                  <a:pt x="948" y="5626"/>
                  <a:pt x="910" y="5114"/>
                  <a:pt x="859" y="4602"/>
                </a:cubicBezTo>
                <a:cubicBezTo>
                  <a:pt x="833" y="4346"/>
                  <a:pt x="801" y="4097"/>
                  <a:pt x="769" y="3841"/>
                </a:cubicBezTo>
                <a:cubicBezTo>
                  <a:pt x="731" y="3585"/>
                  <a:pt x="692" y="3322"/>
                  <a:pt x="654" y="3066"/>
                </a:cubicBezTo>
                <a:cubicBezTo>
                  <a:pt x="577" y="2561"/>
                  <a:pt x="487" y="2055"/>
                  <a:pt x="385" y="1549"/>
                </a:cubicBezTo>
                <a:cubicBezTo>
                  <a:pt x="283" y="1037"/>
                  <a:pt x="174" y="525"/>
                  <a:pt x="65" y="20"/>
                </a:cubicBezTo>
                <a:lnTo>
                  <a:pt x="65" y="20"/>
                </a:lnTo>
                <a:lnTo>
                  <a:pt x="71" y="26"/>
                </a:lnTo>
                <a:cubicBezTo>
                  <a:pt x="65" y="7"/>
                  <a:pt x="52" y="1"/>
                  <a:pt x="39" y="1"/>
                </a:cubicBezTo>
                <a:close/>
              </a:path>
            </a:pathLst>
          </a:custGeom>
          <a:solidFill>
            <a:srgbClr val="000000">
              <a:alpha val="89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2"/>
          <p:cNvSpPr/>
          <p:nvPr/>
        </p:nvSpPr>
        <p:spPr>
          <a:xfrm>
            <a:off x="-279552" y="2930045"/>
            <a:ext cx="639324" cy="285924"/>
          </a:xfrm>
          <a:custGeom>
            <a:rect b="b" l="l" r="r" t="t"/>
            <a:pathLst>
              <a:path extrusionOk="0" h="2356" w="5268">
                <a:moveTo>
                  <a:pt x="909" y="1"/>
                </a:moveTo>
                <a:cubicBezTo>
                  <a:pt x="826" y="1"/>
                  <a:pt x="736" y="7"/>
                  <a:pt x="653" y="33"/>
                </a:cubicBezTo>
                <a:cubicBezTo>
                  <a:pt x="563" y="58"/>
                  <a:pt x="480" y="97"/>
                  <a:pt x="403" y="141"/>
                </a:cubicBezTo>
                <a:cubicBezTo>
                  <a:pt x="218" y="244"/>
                  <a:pt x="83" y="417"/>
                  <a:pt x="26" y="621"/>
                </a:cubicBezTo>
                <a:cubicBezTo>
                  <a:pt x="0" y="724"/>
                  <a:pt x="0" y="833"/>
                  <a:pt x="26" y="935"/>
                </a:cubicBezTo>
                <a:cubicBezTo>
                  <a:pt x="45" y="993"/>
                  <a:pt x="64" y="1044"/>
                  <a:pt x="90" y="1101"/>
                </a:cubicBezTo>
                <a:cubicBezTo>
                  <a:pt x="103" y="1127"/>
                  <a:pt x="122" y="1153"/>
                  <a:pt x="135" y="1178"/>
                </a:cubicBezTo>
                <a:lnTo>
                  <a:pt x="141" y="1185"/>
                </a:lnTo>
                <a:lnTo>
                  <a:pt x="147" y="1197"/>
                </a:lnTo>
                <a:cubicBezTo>
                  <a:pt x="147" y="1197"/>
                  <a:pt x="141" y="1204"/>
                  <a:pt x="141" y="1204"/>
                </a:cubicBezTo>
                <a:cubicBezTo>
                  <a:pt x="135" y="1217"/>
                  <a:pt x="135" y="1236"/>
                  <a:pt x="141" y="1249"/>
                </a:cubicBezTo>
                <a:cubicBezTo>
                  <a:pt x="147" y="1268"/>
                  <a:pt x="160" y="1274"/>
                  <a:pt x="173" y="1281"/>
                </a:cubicBezTo>
                <a:cubicBezTo>
                  <a:pt x="563" y="1498"/>
                  <a:pt x="960" y="1684"/>
                  <a:pt x="1376" y="1850"/>
                </a:cubicBezTo>
                <a:cubicBezTo>
                  <a:pt x="1805" y="2017"/>
                  <a:pt x="2253" y="2151"/>
                  <a:pt x="2707" y="2241"/>
                </a:cubicBezTo>
                <a:cubicBezTo>
                  <a:pt x="3066" y="2317"/>
                  <a:pt x="3431" y="2356"/>
                  <a:pt x="3796" y="2356"/>
                </a:cubicBezTo>
                <a:cubicBezTo>
                  <a:pt x="3879" y="2356"/>
                  <a:pt x="3962" y="2356"/>
                  <a:pt x="4045" y="2349"/>
                </a:cubicBezTo>
                <a:cubicBezTo>
                  <a:pt x="4141" y="2349"/>
                  <a:pt x="4237" y="2337"/>
                  <a:pt x="4333" y="2324"/>
                </a:cubicBezTo>
                <a:cubicBezTo>
                  <a:pt x="4416" y="2305"/>
                  <a:pt x="4500" y="2285"/>
                  <a:pt x="4583" y="2253"/>
                </a:cubicBezTo>
                <a:cubicBezTo>
                  <a:pt x="4660" y="2221"/>
                  <a:pt x="4736" y="2183"/>
                  <a:pt x="4813" y="2145"/>
                </a:cubicBezTo>
                <a:cubicBezTo>
                  <a:pt x="4877" y="2100"/>
                  <a:pt x="4948" y="2055"/>
                  <a:pt x="5005" y="2004"/>
                </a:cubicBezTo>
                <a:cubicBezTo>
                  <a:pt x="5120" y="1914"/>
                  <a:pt x="5204" y="1793"/>
                  <a:pt x="5248" y="1658"/>
                </a:cubicBezTo>
                <a:cubicBezTo>
                  <a:pt x="5261" y="1594"/>
                  <a:pt x="5268" y="1524"/>
                  <a:pt x="5261" y="1453"/>
                </a:cubicBezTo>
                <a:cubicBezTo>
                  <a:pt x="5248" y="1389"/>
                  <a:pt x="5223" y="1319"/>
                  <a:pt x="5178" y="1261"/>
                </a:cubicBezTo>
                <a:cubicBezTo>
                  <a:pt x="5127" y="1191"/>
                  <a:pt x="5069" y="1133"/>
                  <a:pt x="4992" y="1082"/>
                </a:cubicBezTo>
                <a:cubicBezTo>
                  <a:pt x="4909" y="1025"/>
                  <a:pt x="4820" y="980"/>
                  <a:pt x="4724" y="941"/>
                </a:cubicBezTo>
                <a:cubicBezTo>
                  <a:pt x="4628" y="903"/>
                  <a:pt x="4532" y="871"/>
                  <a:pt x="4436" y="845"/>
                </a:cubicBezTo>
                <a:cubicBezTo>
                  <a:pt x="4340" y="820"/>
                  <a:pt x="4244" y="801"/>
                  <a:pt x="4122" y="781"/>
                </a:cubicBezTo>
                <a:cubicBezTo>
                  <a:pt x="3988" y="756"/>
                  <a:pt x="3847" y="737"/>
                  <a:pt x="3712" y="717"/>
                </a:cubicBezTo>
                <a:cubicBezTo>
                  <a:pt x="3463" y="685"/>
                  <a:pt x="3220" y="647"/>
                  <a:pt x="2983" y="583"/>
                </a:cubicBezTo>
                <a:lnTo>
                  <a:pt x="2989" y="583"/>
                </a:lnTo>
                <a:cubicBezTo>
                  <a:pt x="2739" y="519"/>
                  <a:pt x="2496" y="423"/>
                  <a:pt x="2259" y="346"/>
                </a:cubicBezTo>
                <a:cubicBezTo>
                  <a:pt x="2048" y="269"/>
                  <a:pt x="1831" y="193"/>
                  <a:pt x="1613" y="129"/>
                </a:cubicBezTo>
                <a:cubicBezTo>
                  <a:pt x="1485" y="97"/>
                  <a:pt x="1370" y="65"/>
                  <a:pt x="1261" y="45"/>
                </a:cubicBezTo>
                <a:cubicBezTo>
                  <a:pt x="1203" y="33"/>
                  <a:pt x="1152" y="20"/>
                  <a:pt x="1095" y="13"/>
                </a:cubicBezTo>
                <a:cubicBezTo>
                  <a:pt x="1043" y="7"/>
                  <a:pt x="986" y="1"/>
                  <a:pt x="93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7728658" y="-918644"/>
            <a:ext cx="1496126" cy="5571031"/>
          </a:xfrm>
          <a:custGeom>
            <a:rect b="b" l="l" r="r" t="t"/>
            <a:pathLst>
              <a:path extrusionOk="0" h="45905" w="12328">
                <a:moveTo>
                  <a:pt x="4058" y="1"/>
                </a:moveTo>
                <a:cubicBezTo>
                  <a:pt x="3053" y="1"/>
                  <a:pt x="2029" y="71"/>
                  <a:pt x="1043" y="135"/>
                </a:cubicBezTo>
                <a:lnTo>
                  <a:pt x="1024" y="135"/>
                </a:lnTo>
                <a:lnTo>
                  <a:pt x="960" y="142"/>
                </a:lnTo>
                <a:cubicBezTo>
                  <a:pt x="934" y="148"/>
                  <a:pt x="915" y="167"/>
                  <a:pt x="915" y="193"/>
                </a:cubicBezTo>
                <a:cubicBezTo>
                  <a:pt x="896" y="199"/>
                  <a:pt x="890" y="218"/>
                  <a:pt x="883" y="231"/>
                </a:cubicBezTo>
                <a:cubicBezTo>
                  <a:pt x="768" y="628"/>
                  <a:pt x="659" y="1044"/>
                  <a:pt x="563" y="1479"/>
                </a:cubicBezTo>
                <a:cubicBezTo>
                  <a:pt x="480" y="1876"/>
                  <a:pt x="397" y="2305"/>
                  <a:pt x="326" y="2785"/>
                </a:cubicBezTo>
                <a:cubicBezTo>
                  <a:pt x="198" y="3604"/>
                  <a:pt x="115" y="4481"/>
                  <a:pt x="58" y="5467"/>
                </a:cubicBezTo>
                <a:cubicBezTo>
                  <a:pt x="13" y="6324"/>
                  <a:pt x="0" y="7246"/>
                  <a:pt x="13" y="8264"/>
                </a:cubicBezTo>
                <a:cubicBezTo>
                  <a:pt x="26" y="9109"/>
                  <a:pt x="58" y="10024"/>
                  <a:pt x="122" y="11067"/>
                </a:cubicBezTo>
                <a:cubicBezTo>
                  <a:pt x="166" y="11848"/>
                  <a:pt x="224" y="12674"/>
                  <a:pt x="314" y="13762"/>
                </a:cubicBezTo>
                <a:lnTo>
                  <a:pt x="320" y="13832"/>
                </a:lnTo>
                <a:lnTo>
                  <a:pt x="320" y="13877"/>
                </a:lnTo>
                <a:lnTo>
                  <a:pt x="320" y="13922"/>
                </a:lnTo>
                <a:cubicBezTo>
                  <a:pt x="346" y="14299"/>
                  <a:pt x="378" y="14696"/>
                  <a:pt x="416" y="15080"/>
                </a:cubicBezTo>
                <a:cubicBezTo>
                  <a:pt x="454" y="15522"/>
                  <a:pt x="506" y="15982"/>
                  <a:pt x="557" y="16456"/>
                </a:cubicBezTo>
                <a:cubicBezTo>
                  <a:pt x="781" y="18344"/>
                  <a:pt x="1139" y="20220"/>
                  <a:pt x="1639" y="22056"/>
                </a:cubicBezTo>
                <a:cubicBezTo>
                  <a:pt x="1882" y="22952"/>
                  <a:pt x="2170" y="23829"/>
                  <a:pt x="2483" y="24668"/>
                </a:cubicBezTo>
                <a:cubicBezTo>
                  <a:pt x="2643" y="25090"/>
                  <a:pt x="2823" y="25513"/>
                  <a:pt x="3008" y="25935"/>
                </a:cubicBezTo>
                <a:cubicBezTo>
                  <a:pt x="3168" y="26293"/>
                  <a:pt x="3347" y="26671"/>
                  <a:pt x="3559" y="27093"/>
                </a:cubicBezTo>
                <a:cubicBezTo>
                  <a:pt x="3936" y="27842"/>
                  <a:pt x="4339" y="28553"/>
                  <a:pt x="4762" y="29218"/>
                </a:cubicBezTo>
                <a:cubicBezTo>
                  <a:pt x="5197" y="29897"/>
                  <a:pt x="5677" y="30543"/>
                  <a:pt x="6202" y="31158"/>
                </a:cubicBezTo>
                <a:cubicBezTo>
                  <a:pt x="6522" y="31535"/>
                  <a:pt x="6868" y="31900"/>
                  <a:pt x="7232" y="32233"/>
                </a:cubicBezTo>
                <a:cubicBezTo>
                  <a:pt x="7591" y="32566"/>
                  <a:pt x="7975" y="32873"/>
                  <a:pt x="8378" y="33155"/>
                </a:cubicBezTo>
                <a:cubicBezTo>
                  <a:pt x="7879" y="34134"/>
                  <a:pt x="7463" y="35158"/>
                  <a:pt x="7130" y="36214"/>
                </a:cubicBezTo>
                <a:cubicBezTo>
                  <a:pt x="6765" y="37379"/>
                  <a:pt x="6477" y="38569"/>
                  <a:pt x="6285" y="39773"/>
                </a:cubicBezTo>
                <a:cubicBezTo>
                  <a:pt x="6183" y="40381"/>
                  <a:pt x="6106" y="40989"/>
                  <a:pt x="6055" y="41597"/>
                </a:cubicBezTo>
                <a:cubicBezTo>
                  <a:pt x="6004" y="42198"/>
                  <a:pt x="5978" y="42794"/>
                  <a:pt x="5984" y="43376"/>
                </a:cubicBezTo>
                <a:cubicBezTo>
                  <a:pt x="5984" y="43818"/>
                  <a:pt x="6004" y="44259"/>
                  <a:pt x="6042" y="44688"/>
                </a:cubicBezTo>
                <a:cubicBezTo>
                  <a:pt x="6042" y="44701"/>
                  <a:pt x="6042" y="44720"/>
                  <a:pt x="6055" y="44733"/>
                </a:cubicBezTo>
                <a:cubicBezTo>
                  <a:pt x="6061" y="44739"/>
                  <a:pt x="6074" y="44752"/>
                  <a:pt x="6087" y="44752"/>
                </a:cubicBezTo>
                <a:cubicBezTo>
                  <a:pt x="6093" y="44752"/>
                  <a:pt x="6100" y="44746"/>
                  <a:pt x="6106" y="44746"/>
                </a:cubicBezTo>
                <a:cubicBezTo>
                  <a:pt x="6100" y="44765"/>
                  <a:pt x="6106" y="44790"/>
                  <a:pt x="6125" y="44810"/>
                </a:cubicBezTo>
                <a:lnTo>
                  <a:pt x="6138" y="44822"/>
                </a:lnTo>
                <a:lnTo>
                  <a:pt x="6176" y="44848"/>
                </a:lnTo>
                <a:cubicBezTo>
                  <a:pt x="6208" y="44874"/>
                  <a:pt x="6247" y="44899"/>
                  <a:pt x="6279" y="44925"/>
                </a:cubicBezTo>
                <a:cubicBezTo>
                  <a:pt x="6311" y="44944"/>
                  <a:pt x="6343" y="44957"/>
                  <a:pt x="6375" y="44976"/>
                </a:cubicBezTo>
                <a:lnTo>
                  <a:pt x="6381" y="44976"/>
                </a:lnTo>
                <a:lnTo>
                  <a:pt x="6400" y="44989"/>
                </a:lnTo>
                <a:cubicBezTo>
                  <a:pt x="6452" y="45014"/>
                  <a:pt x="6503" y="45034"/>
                  <a:pt x="6554" y="45053"/>
                </a:cubicBezTo>
                <a:lnTo>
                  <a:pt x="6567" y="45059"/>
                </a:lnTo>
                <a:cubicBezTo>
                  <a:pt x="6618" y="45078"/>
                  <a:pt x="6663" y="45098"/>
                  <a:pt x="6714" y="45110"/>
                </a:cubicBezTo>
                <a:lnTo>
                  <a:pt x="6740" y="45123"/>
                </a:lnTo>
                <a:cubicBezTo>
                  <a:pt x="6823" y="45149"/>
                  <a:pt x="6900" y="45168"/>
                  <a:pt x="6970" y="45187"/>
                </a:cubicBezTo>
                <a:lnTo>
                  <a:pt x="6996" y="45194"/>
                </a:lnTo>
                <a:lnTo>
                  <a:pt x="7098" y="45219"/>
                </a:lnTo>
                <a:cubicBezTo>
                  <a:pt x="7156" y="45238"/>
                  <a:pt x="7213" y="45258"/>
                  <a:pt x="7271" y="45270"/>
                </a:cubicBezTo>
                <a:cubicBezTo>
                  <a:pt x="7328" y="45290"/>
                  <a:pt x="7380" y="45309"/>
                  <a:pt x="7437" y="45334"/>
                </a:cubicBezTo>
                <a:lnTo>
                  <a:pt x="7463" y="45341"/>
                </a:lnTo>
                <a:cubicBezTo>
                  <a:pt x="7840" y="45482"/>
                  <a:pt x="8160" y="45590"/>
                  <a:pt x="8468" y="45680"/>
                </a:cubicBezTo>
                <a:cubicBezTo>
                  <a:pt x="8826" y="45782"/>
                  <a:pt x="9191" y="45853"/>
                  <a:pt x="9562" y="45885"/>
                </a:cubicBezTo>
                <a:cubicBezTo>
                  <a:pt x="9671" y="45898"/>
                  <a:pt x="9780" y="45904"/>
                  <a:pt x="9889" y="45904"/>
                </a:cubicBezTo>
                <a:cubicBezTo>
                  <a:pt x="9953" y="45904"/>
                  <a:pt x="10023" y="45904"/>
                  <a:pt x="10100" y="45898"/>
                </a:cubicBezTo>
                <a:cubicBezTo>
                  <a:pt x="10279" y="45885"/>
                  <a:pt x="10452" y="45859"/>
                  <a:pt x="10625" y="45814"/>
                </a:cubicBezTo>
                <a:cubicBezTo>
                  <a:pt x="10708" y="45789"/>
                  <a:pt x="10791" y="45763"/>
                  <a:pt x="10868" y="45731"/>
                </a:cubicBezTo>
                <a:cubicBezTo>
                  <a:pt x="10938" y="45706"/>
                  <a:pt x="11002" y="45674"/>
                  <a:pt x="11073" y="45635"/>
                </a:cubicBezTo>
                <a:cubicBezTo>
                  <a:pt x="11111" y="45610"/>
                  <a:pt x="11149" y="45590"/>
                  <a:pt x="11181" y="45565"/>
                </a:cubicBezTo>
                <a:cubicBezTo>
                  <a:pt x="11220" y="45546"/>
                  <a:pt x="11258" y="45520"/>
                  <a:pt x="11290" y="45494"/>
                </a:cubicBezTo>
                <a:cubicBezTo>
                  <a:pt x="11367" y="45437"/>
                  <a:pt x="11437" y="45373"/>
                  <a:pt x="11508" y="45309"/>
                </a:cubicBezTo>
                <a:cubicBezTo>
                  <a:pt x="11540" y="45270"/>
                  <a:pt x="11572" y="45238"/>
                  <a:pt x="11604" y="45206"/>
                </a:cubicBezTo>
                <a:cubicBezTo>
                  <a:pt x="11636" y="45168"/>
                  <a:pt x="11655" y="45136"/>
                  <a:pt x="11687" y="45098"/>
                </a:cubicBezTo>
                <a:lnTo>
                  <a:pt x="11693" y="45091"/>
                </a:lnTo>
                <a:cubicBezTo>
                  <a:pt x="11745" y="45021"/>
                  <a:pt x="11796" y="44944"/>
                  <a:pt x="11841" y="44867"/>
                </a:cubicBezTo>
                <a:cubicBezTo>
                  <a:pt x="11866" y="44822"/>
                  <a:pt x="11892" y="44778"/>
                  <a:pt x="11917" y="44726"/>
                </a:cubicBezTo>
                <a:cubicBezTo>
                  <a:pt x="11943" y="44682"/>
                  <a:pt x="11969" y="44618"/>
                  <a:pt x="11988" y="44566"/>
                </a:cubicBezTo>
                <a:cubicBezTo>
                  <a:pt x="12039" y="44451"/>
                  <a:pt x="12077" y="44336"/>
                  <a:pt x="12116" y="44214"/>
                </a:cubicBezTo>
                <a:cubicBezTo>
                  <a:pt x="12154" y="44086"/>
                  <a:pt x="12180" y="43958"/>
                  <a:pt x="12199" y="43843"/>
                </a:cubicBezTo>
                <a:cubicBezTo>
                  <a:pt x="12225" y="43709"/>
                  <a:pt x="12244" y="43568"/>
                  <a:pt x="12257" y="43453"/>
                </a:cubicBezTo>
                <a:cubicBezTo>
                  <a:pt x="12289" y="43216"/>
                  <a:pt x="12308" y="42954"/>
                  <a:pt x="12314" y="42614"/>
                </a:cubicBezTo>
                <a:cubicBezTo>
                  <a:pt x="12321" y="42326"/>
                  <a:pt x="12314" y="42025"/>
                  <a:pt x="12314" y="41776"/>
                </a:cubicBezTo>
                <a:cubicBezTo>
                  <a:pt x="12314" y="41629"/>
                  <a:pt x="12308" y="41488"/>
                  <a:pt x="12302" y="41341"/>
                </a:cubicBezTo>
                <a:lnTo>
                  <a:pt x="12302" y="41270"/>
                </a:lnTo>
                <a:cubicBezTo>
                  <a:pt x="12295" y="41149"/>
                  <a:pt x="12295" y="41027"/>
                  <a:pt x="12289" y="40905"/>
                </a:cubicBezTo>
                <a:cubicBezTo>
                  <a:pt x="12289" y="40777"/>
                  <a:pt x="12289" y="40656"/>
                  <a:pt x="12282" y="40534"/>
                </a:cubicBezTo>
                <a:cubicBezTo>
                  <a:pt x="12282" y="40406"/>
                  <a:pt x="12282" y="40304"/>
                  <a:pt x="12282" y="40189"/>
                </a:cubicBezTo>
                <a:lnTo>
                  <a:pt x="12282" y="40118"/>
                </a:lnTo>
                <a:cubicBezTo>
                  <a:pt x="12289" y="39721"/>
                  <a:pt x="12295" y="39318"/>
                  <a:pt x="12302" y="38921"/>
                </a:cubicBezTo>
                <a:cubicBezTo>
                  <a:pt x="12308" y="38172"/>
                  <a:pt x="12314" y="37398"/>
                  <a:pt x="12321" y="36604"/>
                </a:cubicBezTo>
                <a:cubicBezTo>
                  <a:pt x="12327" y="35049"/>
                  <a:pt x="12327" y="33487"/>
                  <a:pt x="12321" y="31977"/>
                </a:cubicBezTo>
                <a:cubicBezTo>
                  <a:pt x="12314" y="30953"/>
                  <a:pt x="12302" y="29897"/>
                  <a:pt x="12295" y="28956"/>
                </a:cubicBezTo>
                <a:lnTo>
                  <a:pt x="12295" y="28886"/>
                </a:lnTo>
                <a:cubicBezTo>
                  <a:pt x="12289" y="28367"/>
                  <a:pt x="12282" y="27855"/>
                  <a:pt x="12276" y="27337"/>
                </a:cubicBezTo>
                <a:cubicBezTo>
                  <a:pt x="12263" y="25935"/>
                  <a:pt x="12257" y="24412"/>
                  <a:pt x="12250" y="22690"/>
                </a:cubicBezTo>
                <a:cubicBezTo>
                  <a:pt x="12237" y="21359"/>
                  <a:pt x="12237" y="19925"/>
                  <a:pt x="12231" y="18043"/>
                </a:cubicBezTo>
                <a:lnTo>
                  <a:pt x="12231" y="15726"/>
                </a:lnTo>
                <a:lnTo>
                  <a:pt x="12231" y="15118"/>
                </a:lnTo>
                <a:lnTo>
                  <a:pt x="12231" y="13410"/>
                </a:lnTo>
                <a:cubicBezTo>
                  <a:pt x="12225" y="11944"/>
                  <a:pt x="12199" y="10395"/>
                  <a:pt x="12154" y="8821"/>
                </a:cubicBezTo>
                <a:cubicBezTo>
                  <a:pt x="12141" y="8340"/>
                  <a:pt x="12129" y="7860"/>
                  <a:pt x="12109" y="7387"/>
                </a:cubicBezTo>
                <a:lnTo>
                  <a:pt x="12109" y="7310"/>
                </a:lnTo>
                <a:lnTo>
                  <a:pt x="12090" y="6721"/>
                </a:lnTo>
                <a:cubicBezTo>
                  <a:pt x="12077" y="6177"/>
                  <a:pt x="12052" y="5544"/>
                  <a:pt x="12001" y="4929"/>
                </a:cubicBezTo>
                <a:cubicBezTo>
                  <a:pt x="11981" y="4660"/>
                  <a:pt x="11949" y="4385"/>
                  <a:pt x="11911" y="4110"/>
                </a:cubicBezTo>
                <a:cubicBezTo>
                  <a:pt x="11873" y="3803"/>
                  <a:pt x="11815" y="3495"/>
                  <a:pt x="11745" y="3195"/>
                </a:cubicBezTo>
                <a:cubicBezTo>
                  <a:pt x="11687" y="2945"/>
                  <a:pt x="11617" y="2695"/>
                  <a:pt x="11533" y="2452"/>
                </a:cubicBezTo>
                <a:cubicBezTo>
                  <a:pt x="11495" y="2343"/>
                  <a:pt x="11450" y="2228"/>
                  <a:pt x="11386" y="2087"/>
                </a:cubicBezTo>
                <a:cubicBezTo>
                  <a:pt x="11329" y="1953"/>
                  <a:pt x="11265" y="1831"/>
                  <a:pt x="11194" y="1703"/>
                </a:cubicBezTo>
                <a:cubicBezTo>
                  <a:pt x="11105" y="1550"/>
                  <a:pt x="11002" y="1403"/>
                  <a:pt x="10881" y="1268"/>
                </a:cubicBezTo>
                <a:cubicBezTo>
                  <a:pt x="10829" y="1211"/>
                  <a:pt x="10772" y="1153"/>
                  <a:pt x="10714" y="1102"/>
                </a:cubicBezTo>
                <a:cubicBezTo>
                  <a:pt x="10637" y="1031"/>
                  <a:pt x="10561" y="961"/>
                  <a:pt x="10471" y="903"/>
                </a:cubicBezTo>
                <a:cubicBezTo>
                  <a:pt x="10337" y="801"/>
                  <a:pt x="10189" y="718"/>
                  <a:pt x="10042" y="647"/>
                </a:cubicBezTo>
                <a:cubicBezTo>
                  <a:pt x="9863" y="558"/>
                  <a:pt x="9677" y="487"/>
                  <a:pt x="9492" y="436"/>
                </a:cubicBezTo>
                <a:cubicBezTo>
                  <a:pt x="9313" y="385"/>
                  <a:pt x="9133" y="340"/>
                  <a:pt x="8954" y="308"/>
                </a:cubicBezTo>
                <a:cubicBezTo>
                  <a:pt x="8788" y="276"/>
                  <a:pt x="8609" y="250"/>
                  <a:pt x="8384" y="225"/>
                </a:cubicBezTo>
                <a:cubicBezTo>
                  <a:pt x="7994" y="186"/>
                  <a:pt x="7597" y="174"/>
                  <a:pt x="7226" y="161"/>
                </a:cubicBezTo>
                <a:lnTo>
                  <a:pt x="7021" y="154"/>
                </a:lnTo>
                <a:cubicBezTo>
                  <a:pt x="6778" y="148"/>
                  <a:pt x="6471" y="135"/>
                  <a:pt x="6176" y="116"/>
                </a:cubicBezTo>
                <a:cubicBezTo>
                  <a:pt x="6087" y="110"/>
                  <a:pt x="6004" y="103"/>
                  <a:pt x="5920" y="90"/>
                </a:cubicBezTo>
                <a:cubicBezTo>
                  <a:pt x="5773" y="78"/>
                  <a:pt x="5632" y="65"/>
                  <a:pt x="5498" y="52"/>
                </a:cubicBezTo>
                <a:cubicBezTo>
                  <a:pt x="5223" y="33"/>
                  <a:pt x="4935" y="20"/>
                  <a:pt x="4589" y="14"/>
                </a:cubicBezTo>
                <a:cubicBezTo>
                  <a:pt x="4410" y="7"/>
                  <a:pt x="4243" y="7"/>
                  <a:pt x="4071" y="7"/>
                </a:cubicBezTo>
                <a:lnTo>
                  <a:pt x="405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7728658" y="-919373"/>
            <a:ext cx="1482898" cy="3812039"/>
          </a:xfrm>
          <a:custGeom>
            <a:rect b="b" l="l" r="r" t="t"/>
            <a:pathLst>
              <a:path extrusionOk="0" h="31411" w="12219">
                <a:moveTo>
                  <a:pt x="4064" y="0"/>
                </a:moveTo>
                <a:cubicBezTo>
                  <a:pt x="3059" y="0"/>
                  <a:pt x="2042" y="77"/>
                  <a:pt x="1056" y="141"/>
                </a:cubicBezTo>
                <a:lnTo>
                  <a:pt x="1024" y="141"/>
                </a:lnTo>
                <a:lnTo>
                  <a:pt x="960" y="148"/>
                </a:lnTo>
                <a:cubicBezTo>
                  <a:pt x="934" y="154"/>
                  <a:pt x="915" y="173"/>
                  <a:pt x="915" y="199"/>
                </a:cubicBezTo>
                <a:cubicBezTo>
                  <a:pt x="896" y="205"/>
                  <a:pt x="890" y="224"/>
                  <a:pt x="890" y="237"/>
                </a:cubicBezTo>
                <a:cubicBezTo>
                  <a:pt x="768" y="628"/>
                  <a:pt x="659" y="1050"/>
                  <a:pt x="570" y="1485"/>
                </a:cubicBezTo>
                <a:cubicBezTo>
                  <a:pt x="480" y="1882"/>
                  <a:pt x="403" y="2311"/>
                  <a:pt x="326" y="2785"/>
                </a:cubicBezTo>
                <a:cubicBezTo>
                  <a:pt x="198" y="3610"/>
                  <a:pt x="115" y="4487"/>
                  <a:pt x="64" y="5473"/>
                </a:cubicBezTo>
                <a:cubicBezTo>
                  <a:pt x="13" y="6337"/>
                  <a:pt x="0" y="7252"/>
                  <a:pt x="13" y="8276"/>
                </a:cubicBezTo>
                <a:cubicBezTo>
                  <a:pt x="26" y="9121"/>
                  <a:pt x="64" y="10036"/>
                  <a:pt x="122" y="11073"/>
                </a:cubicBezTo>
                <a:cubicBezTo>
                  <a:pt x="166" y="11854"/>
                  <a:pt x="224" y="12686"/>
                  <a:pt x="314" y="13774"/>
                </a:cubicBezTo>
                <a:lnTo>
                  <a:pt x="320" y="13838"/>
                </a:lnTo>
                <a:lnTo>
                  <a:pt x="320" y="13889"/>
                </a:lnTo>
                <a:lnTo>
                  <a:pt x="320" y="13928"/>
                </a:lnTo>
                <a:lnTo>
                  <a:pt x="320" y="13972"/>
                </a:lnTo>
                <a:lnTo>
                  <a:pt x="346" y="14248"/>
                </a:lnTo>
                <a:cubicBezTo>
                  <a:pt x="397" y="14280"/>
                  <a:pt x="442" y="14312"/>
                  <a:pt x="493" y="14344"/>
                </a:cubicBezTo>
                <a:cubicBezTo>
                  <a:pt x="736" y="14497"/>
                  <a:pt x="986" y="14632"/>
                  <a:pt x="1242" y="14747"/>
                </a:cubicBezTo>
                <a:cubicBezTo>
                  <a:pt x="1421" y="14830"/>
                  <a:pt x="1600" y="14900"/>
                  <a:pt x="1786" y="14964"/>
                </a:cubicBezTo>
                <a:cubicBezTo>
                  <a:pt x="1767" y="15240"/>
                  <a:pt x="1767" y="15515"/>
                  <a:pt x="1773" y="15790"/>
                </a:cubicBezTo>
                <a:cubicBezTo>
                  <a:pt x="1792" y="16277"/>
                  <a:pt x="1837" y="16763"/>
                  <a:pt x="1914" y="17249"/>
                </a:cubicBezTo>
                <a:cubicBezTo>
                  <a:pt x="2074" y="18222"/>
                  <a:pt x="2298" y="19189"/>
                  <a:pt x="2592" y="20130"/>
                </a:cubicBezTo>
                <a:cubicBezTo>
                  <a:pt x="2727" y="20578"/>
                  <a:pt x="2867" y="21026"/>
                  <a:pt x="3015" y="21467"/>
                </a:cubicBezTo>
                <a:cubicBezTo>
                  <a:pt x="3168" y="21922"/>
                  <a:pt x="3335" y="22376"/>
                  <a:pt x="3514" y="22824"/>
                </a:cubicBezTo>
                <a:cubicBezTo>
                  <a:pt x="3879" y="23720"/>
                  <a:pt x="4295" y="24591"/>
                  <a:pt x="4762" y="25435"/>
                </a:cubicBezTo>
                <a:cubicBezTo>
                  <a:pt x="5684" y="27106"/>
                  <a:pt x="6791" y="28674"/>
                  <a:pt x="7981" y="30172"/>
                </a:cubicBezTo>
                <a:cubicBezTo>
                  <a:pt x="8308" y="30581"/>
                  <a:pt x="8641" y="30991"/>
                  <a:pt x="8980" y="31394"/>
                </a:cubicBezTo>
                <a:cubicBezTo>
                  <a:pt x="8990" y="31404"/>
                  <a:pt x="9006" y="31411"/>
                  <a:pt x="9021" y="31411"/>
                </a:cubicBezTo>
                <a:cubicBezTo>
                  <a:pt x="9035" y="31411"/>
                  <a:pt x="9048" y="31406"/>
                  <a:pt x="9057" y="31394"/>
                </a:cubicBezTo>
                <a:cubicBezTo>
                  <a:pt x="9082" y="31375"/>
                  <a:pt x="9082" y="31336"/>
                  <a:pt x="9057" y="31311"/>
                </a:cubicBezTo>
                <a:cubicBezTo>
                  <a:pt x="8653" y="30831"/>
                  <a:pt x="8256" y="30338"/>
                  <a:pt x="7872" y="29832"/>
                </a:cubicBezTo>
                <a:cubicBezTo>
                  <a:pt x="7482" y="29333"/>
                  <a:pt x="7104" y="28821"/>
                  <a:pt x="6746" y="28303"/>
                </a:cubicBezTo>
                <a:cubicBezTo>
                  <a:pt x="6471" y="27919"/>
                  <a:pt x="6208" y="27522"/>
                  <a:pt x="5959" y="27125"/>
                </a:cubicBezTo>
                <a:cubicBezTo>
                  <a:pt x="5703" y="26728"/>
                  <a:pt x="5453" y="26319"/>
                  <a:pt x="5216" y="25903"/>
                </a:cubicBezTo>
                <a:cubicBezTo>
                  <a:pt x="4743" y="25064"/>
                  <a:pt x="4314" y="24207"/>
                  <a:pt x="3936" y="23317"/>
                </a:cubicBezTo>
                <a:cubicBezTo>
                  <a:pt x="3770" y="22926"/>
                  <a:pt x="3616" y="22523"/>
                  <a:pt x="3475" y="22120"/>
                </a:cubicBezTo>
                <a:cubicBezTo>
                  <a:pt x="3322" y="21685"/>
                  <a:pt x="3181" y="21250"/>
                  <a:pt x="3047" y="20814"/>
                </a:cubicBezTo>
                <a:cubicBezTo>
                  <a:pt x="2906" y="20354"/>
                  <a:pt x="2771" y="19893"/>
                  <a:pt x="2643" y="19425"/>
                </a:cubicBezTo>
                <a:cubicBezTo>
                  <a:pt x="2387" y="18472"/>
                  <a:pt x="2208" y="17499"/>
                  <a:pt x="2112" y="16513"/>
                </a:cubicBezTo>
                <a:cubicBezTo>
                  <a:pt x="2106" y="16462"/>
                  <a:pt x="2099" y="16405"/>
                  <a:pt x="2099" y="16353"/>
                </a:cubicBezTo>
                <a:cubicBezTo>
                  <a:pt x="2074" y="16033"/>
                  <a:pt x="2061" y="15707"/>
                  <a:pt x="2067" y="15380"/>
                </a:cubicBezTo>
                <a:cubicBezTo>
                  <a:pt x="2067" y="15278"/>
                  <a:pt x="2074" y="15176"/>
                  <a:pt x="2080" y="15067"/>
                </a:cubicBezTo>
                <a:cubicBezTo>
                  <a:pt x="2426" y="15176"/>
                  <a:pt x="2778" y="15252"/>
                  <a:pt x="3136" y="15310"/>
                </a:cubicBezTo>
                <a:cubicBezTo>
                  <a:pt x="3245" y="15323"/>
                  <a:pt x="3347" y="15342"/>
                  <a:pt x="3456" y="15355"/>
                </a:cubicBezTo>
                <a:lnTo>
                  <a:pt x="3456" y="15579"/>
                </a:lnTo>
                <a:cubicBezTo>
                  <a:pt x="3456" y="15880"/>
                  <a:pt x="3475" y="16180"/>
                  <a:pt x="3501" y="16475"/>
                </a:cubicBezTo>
                <a:cubicBezTo>
                  <a:pt x="3546" y="17077"/>
                  <a:pt x="3635" y="17665"/>
                  <a:pt x="3757" y="18254"/>
                </a:cubicBezTo>
                <a:cubicBezTo>
                  <a:pt x="3840" y="18645"/>
                  <a:pt x="3930" y="19029"/>
                  <a:pt x="4026" y="19406"/>
                </a:cubicBezTo>
                <a:cubicBezTo>
                  <a:pt x="4034" y="19444"/>
                  <a:pt x="4061" y="19460"/>
                  <a:pt x="4089" y="19460"/>
                </a:cubicBezTo>
                <a:cubicBezTo>
                  <a:pt x="4127" y="19460"/>
                  <a:pt x="4165" y="19429"/>
                  <a:pt x="4154" y="19381"/>
                </a:cubicBezTo>
                <a:cubicBezTo>
                  <a:pt x="3930" y="18529"/>
                  <a:pt x="3783" y="17659"/>
                  <a:pt x="3712" y="16782"/>
                </a:cubicBezTo>
                <a:cubicBezTo>
                  <a:pt x="3687" y="16437"/>
                  <a:pt x="3680" y="16097"/>
                  <a:pt x="3687" y="15752"/>
                </a:cubicBezTo>
                <a:cubicBezTo>
                  <a:pt x="3687" y="15624"/>
                  <a:pt x="3699" y="15502"/>
                  <a:pt x="3706" y="15380"/>
                </a:cubicBezTo>
                <a:cubicBezTo>
                  <a:pt x="3904" y="15400"/>
                  <a:pt x="4103" y="15412"/>
                  <a:pt x="4301" y="15419"/>
                </a:cubicBezTo>
                <a:lnTo>
                  <a:pt x="4295" y="15419"/>
                </a:lnTo>
                <a:cubicBezTo>
                  <a:pt x="4405" y="15422"/>
                  <a:pt x="4516" y="15424"/>
                  <a:pt x="4626" y="15424"/>
                </a:cubicBezTo>
                <a:cubicBezTo>
                  <a:pt x="5341" y="15424"/>
                  <a:pt x="6056" y="15353"/>
                  <a:pt x="6765" y="15214"/>
                </a:cubicBezTo>
                <a:cubicBezTo>
                  <a:pt x="6765" y="15592"/>
                  <a:pt x="6778" y="15969"/>
                  <a:pt x="6804" y="16347"/>
                </a:cubicBezTo>
                <a:cubicBezTo>
                  <a:pt x="6842" y="16968"/>
                  <a:pt x="6906" y="17576"/>
                  <a:pt x="6996" y="18190"/>
                </a:cubicBezTo>
                <a:cubicBezTo>
                  <a:pt x="7092" y="18817"/>
                  <a:pt x="7213" y="19438"/>
                  <a:pt x="7354" y="20059"/>
                </a:cubicBezTo>
                <a:cubicBezTo>
                  <a:pt x="7495" y="20674"/>
                  <a:pt x="7674" y="21301"/>
                  <a:pt x="7866" y="21915"/>
                </a:cubicBezTo>
                <a:cubicBezTo>
                  <a:pt x="7962" y="22216"/>
                  <a:pt x="8064" y="22523"/>
                  <a:pt x="8180" y="22824"/>
                </a:cubicBezTo>
                <a:cubicBezTo>
                  <a:pt x="8288" y="23125"/>
                  <a:pt x="8404" y="23413"/>
                  <a:pt x="8525" y="23701"/>
                </a:cubicBezTo>
                <a:cubicBezTo>
                  <a:pt x="8769" y="24271"/>
                  <a:pt x="9037" y="24821"/>
                  <a:pt x="9332" y="25352"/>
                </a:cubicBezTo>
                <a:cubicBezTo>
                  <a:pt x="9671" y="25967"/>
                  <a:pt x="10068" y="26555"/>
                  <a:pt x="10503" y="27106"/>
                </a:cubicBezTo>
                <a:cubicBezTo>
                  <a:pt x="10511" y="27117"/>
                  <a:pt x="10522" y="27121"/>
                  <a:pt x="10533" y="27121"/>
                </a:cubicBezTo>
                <a:cubicBezTo>
                  <a:pt x="10573" y="27121"/>
                  <a:pt x="10621" y="27059"/>
                  <a:pt x="10586" y="27029"/>
                </a:cubicBezTo>
                <a:cubicBezTo>
                  <a:pt x="10439" y="26843"/>
                  <a:pt x="10298" y="26658"/>
                  <a:pt x="10164" y="26466"/>
                </a:cubicBezTo>
                <a:cubicBezTo>
                  <a:pt x="9831" y="25986"/>
                  <a:pt x="9530" y="25480"/>
                  <a:pt x="9268" y="24962"/>
                </a:cubicBezTo>
                <a:cubicBezTo>
                  <a:pt x="8986" y="24411"/>
                  <a:pt x="8737" y="23842"/>
                  <a:pt x="8512" y="23266"/>
                </a:cubicBezTo>
                <a:cubicBezTo>
                  <a:pt x="8455" y="23112"/>
                  <a:pt x="8404" y="22965"/>
                  <a:pt x="8346" y="22811"/>
                </a:cubicBezTo>
                <a:cubicBezTo>
                  <a:pt x="8135" y="22210"/>
                  <a:pt x="7956" y="21602"/>
                  <a:pt x="7796" y="20987"/>
                </a:cubicBezTo>
                <a:cubicBezTo>
                  <a:pt x="7636" y="20373"/>
                  <a:pt x="7495" y="19739"/>
                  <a:pt x="7386" y="19112"/>
                </a:cubicBezTo>
                <a:cubicBezTo>
                  <a:pt x="7264" y="18382"/>
                  <a:pt x="7175" y="17653"/>
                  <a:pt x="7117" y="16917"/>
                </a:cubicBezTo>
                <a:cubicBezTo>
                  <a:pt x="7085" y="16539"/>
                  <a:pt x="7072" y="16155"/>
                  <a:pt x="7066" y="15777"/>
                </a:cubicBezTo>
                <a:lnTo>
                  <a:pt x="7066" y="15156"/>
                </a:lnTo>
                <a:cubicBezTo>
                  <a:pt x="7136" y="15137"/>
                  <a:pt x="7213" y="15124"/>
                  <a:pt x="7284" y="15105"/>
                </a:cubicBezTo>
                <a:cubicBezTo>
                  <a:pt x="8244" y="14881"/>
                  <a:pt x="9172" y="14529"/>
                  <a:pt x="10049" y="14068"/>
                </a:cubicBezTo>
                <a:cubicBezTo>
                  <a:pt x="10689" y="13729"/>
                  <a:pt x="11290" y="13307"/>
                  <a:pt x="11834" y="12820"/>
                </a:cubicBezTo>
                <a:cubicBezTo>
                  <a:pt x="11975" y="12699"/>
                  <a:pt x="12103" y="12577"/>
                  <a:pt x="12218" y="12449"/>
                </a:cubicBezTo>
                <a:cubicBezTo>
                  <a:pt x="12205" y="11284"/>
                  <a:pt x="12186" y="10062"/>
                  <a:pt x="12148" y="8820"/>
                </a:cubicBezTo>
                <a:cubicBezTo>
                  <a:pt x="12135" y="8340"/>
                  <a:pt x="12122" y="7860"/>
                  <a:pt x="12109" y="7386"/>
                </a:cubicBezTo>
                <a:lnTo>
                  <a:pt x="12109" y="7310"/>
                </a:lnTo>
                <a:lnTo>
                  <a:pt x="12090" y="6721"/>
                </a:lnTo>
                <a:cubicBezTo>
                  <a:pt x="12071" y="6177"/>
                  <a:pt x="12045" y="5543"/>
                  <a:pt x="11994" y="4929"/>
                </a:cubicBezTo>
                <a:cubicBezTo>
                  <a:pt x="11975" y="4660"/>
                  <a:pt x="11943" y="4385"/>
                  <a:pt x="11905" y="4109"/>
                </a:cubicBezTo>
                <a:cubicBezTo>
                  <a:pt x="11866" y="3809"/>
                  <a:pt x="11809" y="3501"/>
                  <a:pt x="11738" y="3194"/>
                </a:cubicBezTo>
                <a:cubicBezTo>
                  <a:pt x="11681" y="2945"/>
                  <a:pt x="11610" y="2695"/>
                  <a:pt x="11527" y="2458"/>
                </a:cubicBezTo>
                <a:cubicBezTo>
                  <a:pt x="11489" y="2343"/>
                  <a:pt x="11444" y="2228"/>
                  <a:pt x="11380" y="2087"/>
                </a:cubicBezTo>
                <a:cubicBezTo>
                  <a:pt x="11322" y="1953"/>
                  <a:pt x="11258" y="1831"/>
                  <a:pt x="11194" y="1709"/>
                </a:cubicBezTo>
                <a:cubicBezTo>
                  <a:pt x="11098" y="1549"/>
                  <a:pt x="10996" y="1402"/>
                  <a:pt x="10874" y="1268"/>
                </a:cubicBezTo>
                <a:cubicBezTo>
                  <a:pt x="10823" y="1210"/>
                  <a:pt x="10759" y="1152"/>
                  <a:pt x="10708" y="1101"/>
                </a:cubicBezTo>
                <a:cubicBezTo>
                  <a:pt x="10631" y="1031"/>
                  <a:pt x="10548" y="960"/>
                  <a:pt x="10465" y="903"/>
                </a:cubicBezTo>
                <a:cubicBezTo>
                  <a:pt x="10324" y="800"/>
                  <a:pt x="10183" y="717"/>
                  <a:pt x="10029" y="647"/>
                </a:cubicBezTo>
                <a:cubicBezTo>
                  <a:pt x="9850" y="557"/>
                  <a:pt x="9671" y="487"/>
                  <a:pt x="9479" y="436"/>
                </a:cubicBezTo>
                <a:cubicBezTo>
                  <a:pt x="9306" y="384"/>
                  <a:pt x="9121" y="340"/>
                  <a:pt x="8941" y="308"/>
                </a:cubicBezTo>
                <a:cubicBezTo>
                  <a:pt x="8781" y="276"/>
                  <a:pt x="8596" y="250"/>
                  <a:pt x="8372" y="224"/>
                </a:cubicBezTo>
                <a:cubicBezTo>
                  <a:pt x="7981" y="186"/>
                  <a:pt x="7584" y="167"/>
                  <a:pt x="7213" y="160"/>
                </a:cubicBezTo>
                <a:lnTo>
                  <a:pt x="7015" y="154"/>
                </a:lnTo>
                <a:cubicBezTo>
                  <a:pt x="6765" y="148"/>
                  <a:pt x="6458" y="135"/>
                  <a:pt x="6164" y="116"/>
                </a:cubicBezTo>
                <a:cubicBezTo>
                  <a:pt x="6080" y="109"/>
                  <a:pt x="5991" y="103"/>
                  <a:pt x="5908" y="90"/>
                </a:cubicBezTo>
                <a:cubicBezTo>
                  <a:pt x="5760" y="77"/>
                  <a:pt x="5620" y="64"/>
                  <a:pt x="5485" y="52"/>
                </a:cubicBezTo>
                <a:cubicBezTo>
                  <a:pt x="5216" y="32"/>
                  <a:pt x="4922" y="20"/>
                  <a:pt x="4576" y="7"/>
                </a:cubicBezTo>
                <a:cubicBezTo>
                  <a:pt x="4403" y="7"/>
                  <a:pt x="4231" y="0"/>
                  <a:pt x="4064" y="0"/>
                </a:cubicBezTo>
                <a:close/>
              </a:path>
            </a:pathLst>
          </a:custGeom>
          <a:solidFill>
            <a:srgbClr val="000000">
              <a:alpha val="89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
          <p:cNvSpPr/>
          <p:nvPr/>
        </p:nvSpPr>
        <p:spPr>
          <a:xfrm>
            <a:off x="8560438" y="3155888"/>
            <a:ext cx="310075" cy="1198309"/>
          </a:xfrm>
          <a:custGeom>
            <a:rect b="b" l="l" r="r" t="t"/>
            <a:pathLst>
              <a:path extrusionOk="0" h="9874" w="2555">
                <a:moveTo>
                  <a:pt x="2446" y="1"/>
                </a:moveTo>
                <a:cubicBezTo>
                  <a:pt x="2418" y="1"/>
                  <a:pt x="2393" y="18"/>
                  <a:pt x="2382" y="40"/>
                </a:cubicBezTo>
                <a:cubicBezTo>
                  <a:pt x="2075" y="584"/>
                  <a:pt x="1793" y="1141"/>
                  <a:pt x="1537" y="1705"/>
                </a:cubicBezTo>
                <a:cubicBezTo>
                  <a:pt x="1274" y="2306"/>
                  <a:pt x="1038" y="2914"/>
                  <a:pt x="839" y="3541"/>
                </a:cubicBezTo>
                <a:cubicBezTo>
                  <a:pt x="634" y="4169"/>
                  <a:pt x="468" y="4809"/>
                  <a:pt x="334" y="5462"/>
                </a:cubicBezTo>
                <a:cubicBezTo>
                  <a:pt x="199" y="6108"/>
                  <a:pt x="103" y="6761"/>
                  <a:pt x="52" y="7420"/>
                </a:cubicBezTo>
                <a:cubicBezTo>
                  <a:pt x="20" y="7804"/>
                  <a:pt x="1" y="8194"/>
                  <a:pt x="7" y="8578"/>
                </a:cubicBezTo>
                <a:cubicBezTo>
                  <a:pt x="7" y="8770"/>
                  <a:pt x="14" y="8969"/>
                  <a:pt x="26" y="9161"/>
                </a:cubicBezTo>
                <a:cubicBezTo>
                  <a:pt x="33" y="9251"/>
                  <a:pt x="39" y="9340"/>
                  <a:pt x="52" y="9436"/>
                </a:cubicBezTo>
                <a:cubicBezTo>
                  <a:pt x="58" y="9526"/>
                  <a:pt x="71" y="9622"/>
                  <a:pt x="84" y="9711"/>
                </a:cubicBezTo>
                <a:lnTo>
                  <a:pt x="84" y="9724"/>
                </a:lnTo>
                <a:lnTo>
                  <a:pt x="90" y="9763"/>
                </a:lnTo>
                <a:cubicBezTo>
                  <a:pt x="111" y="9832"/>
                  <a:pt x="174" y="9873"/>
                  <a:pt x="238" y="9873"/>
                </a:cubicBezTo>
                <a:cubicBezTo>
                  <a:pt x="274" y="9873"/>
                  <a:pt x="310" y="9860"/>
                  <a:pt x="340" y="9833"/>
                </a:cubicBezTo>
                <a:cubicBezTo>
                  <a:pt x="366" y="9801"/>
                  <a:pt x="378" y="9763"/>
                  <a:pt x="378" y="9724"/>
                </a:cubicBezTo>
                <a:cubicBezTo>
                  <a:pt x="372" y="9660"/>
                  <a:pt x="372" y="9590"/>
                  <a:pt x="366" y="9526"/>
                </a:cubicBezTo>
                <a:cubicBezTo>
                  <a:pt x="359" y="9462"/>
                  <a:pt x="353" y="9391"/>
                  <a:pt x="346" y="9327"/>
                </a:cubicBezTo>
                <a:cubicBezTo>
                  <a:pt x="340" y="9187"/>
                  <a:pt x="327" y="9052"/>
                  <a:pt x="321" y="8918"/>
                </a:cubicBezTo>
                <a:cubicBezTo>
                  <a:pt x="308" y="8642"/>
                  <a:pt x="308" y="8367"/>
                  <a:pt x="314" y="8092"/>
                </a:cubicBezTo>
                <a:cubicBezTo>
                  <a:pt x="327" y="7529"/>
                  <a:pt x="366" y="6966"/>
                  <a:pt x="442" y="6409"/>
                </a:cubicBezTo>
                <a:cubicBezTo>
                  <a:pt x="622" y="5109"/>
                  <a:pt x="942" y="3829"/>
                  <a:pt x="1396" y="2594"/>
                </a:cubicBezTo>
                <a:cubicBezTo>
                  <a:pt x="1505" y="2306"/>
                  <a:pt x="1620" y="2018"/>
                  <a:pt x="1735" y="1730"/>
                </a:cubicBezTo>
                <a:cubicBezTo>
                  <a:pt x="1735" y="1724"/>
                  <a:pt x="1742" y="1717"/>
                  <a:pt x="1742" y="1711"/>
                </a:cubicBezTo>
                <a:lnTo>
                  <a:pt x="1742" y="1717"/>
                </a:lnTo>
                <a:cubicBezTo>
                  <a:pt x="1742" y="1717"/>
                  <a:pt x="1742" y="1724"/>
                  <a:pt x="1735" y="1730"/>
                </a:cubicBezTo>
                <a:lnTo>
                  <a:pt x="1735" y="1737"/>
                </a:lnTo>
                <a:cubicBezTo>
                  <a:pt x="1742" y="1730"/>
                  <a:pt x="1742" y="1724"/>
                  <a:pt x="1748" y="1717"/>
                </a:cubicBezTo>
                <a:lnTo>
                  <a:pt x="1748" y="1711"/>
                </a:lnTo>
                <a:cubicBezTo>
                  <a:pt x="1979" y="1167"/>
                  <a:pt x="2235" y="642"/>
                  <a:pt x="2529" y="130"/>
                </a:cubicBezTo>
                <a:cubicBezTo>
                  <a:pt x="2555" y="85"/>
                  <a:pt x="2535" y="34"/>
                  <a:pt x="2497" y="8"/>
                </a:cubicBezTo>
                <a:cubicBezTo>
                  <a:pt x="2484" y="2"/>
                  <a:pt x="2471" y="2"/>
                  <a:pt x="2459" y="2"/>
                </a:cubicBezTo>
                <a:cubicBezTo>
                  <a:pt x="2454" y="1"/>
                  <a:pt x="2450" y="1"/>
                  <a:pt x="2446" y="1"/>
                </a:cubicBezTo>
                <a:close/>
              </a:path>
            </a:pathLst>
          </a:custGeom>
          <a:solidFill>
            <a:srgbClr val="000000">
              <a:alpha val="89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2"/>
          <p:cNvSpPr/>
          <p:nvPr/>
        </p:nvSpPr>
        <p:spPr>
          <a:xfrm>
            <a:off x="8749998" y="3420930"/>
            <a:ext cx="117355" cy="995273"/>
          </a:xfrm>
          <a:custGeom>
            <a:rect b="b" l="l" r="r" t="t"/>
            <a:pathLst>
              <a:path extrusionOk="0" h="8201" w="967">
                <a:moveTo>
                  <a:pt x="929" y="1"/>
                </a:moveTo>
                <a:cubicBezTo>
                  <a:pt x="916" y="1"/>
                  <a:pt x="903" y="7"/>
                  <a:pt x="903" y="26"/>
                </a:cubicBezTo>
                <a:lnTo>
                  <a:pt x="909" y="20"/>
                </a:lnTo>
                <a:lnTo>
                  <a:pt x="909" y="20"/>
                </a:lnTo>
                <a:cubicBezTo>
                  <a:pt x="794" y="525"/>
                  <a:pt x="692" y="1037"/>
                  <a:pt x="589" y="1549"/>
                </a:cubicBezTo>
                <a:cubicBezTo>
                  <a:pt x="487" y="2055"/>
                  <a:pt x="397" y="2561"/>
                  <a:pt x="321" y="3066"/>
                </a:cubicBezTo>
                <a:cubicBezTo>
                  <a:pt x="276" y="3322"/>
                  <a:pt x="237" y="3585"/>
                  <a:pt x="205" y="3841"/>
                </a:cubicBezTo>
                <a:cubicBezTo>
                  <a:pt x="173" y="4097"/>
                  <a:pt x="141" y="4346"/>
                  <a:pt x="116" y="4602"/>
                </a:cubicBezTo>
                <a:cubicBezTo>
                  <a:pt x="58" y="5114"/>
                  <a:pt x="26" y="5626"/>
                  <a:pt x="13" y="6138"/>
                </a:cubicBezTo>
                <a:cubicBezTo>
                  <a:pt x="0" y="6458"/>
                  <a:pt x="0" y="6778"/>
                  <a:pt x="7" y="7099"/>
                </a:cubicBezTo>
                <a:cubicBezTo>
                  <a:pt x="7" y="7419"/>
                  <a:pt x="26" y="7758"/>
                  <a:pt x="58" y="8084"/>
                </a:cubicBezTo>
                <a:lnTo>
                  <a:pt x="58" y="8116"/>
                </a:lnTo>
                <a:cubicBezTo>
                  <a:pt x="64" y="8135"/>
                  <a:pt x="71" y="8155"/>
                  <a:pt x="84" y="8167"/>
                </a:cubicBezTo>
                <a:cubicBezTo>
                  <a:pt x="106" y="8190"/>
                  <a:pt x="135" y="8201"/>
                  <a:pt x="164" y="8201"/>
                </a:cubicBezTo>
                <a:cubicBezTo>
                  <a:pt x="193" y="8201"/>
                  <a:pt x="221" y="8190"/>
                  <a:pt x="244" y="8167"/>
                </a:cubicBezTo>
                <a:cubicBezTo>
                  <a:pt x="269" y="8148"/>
                  <a:pt x="282" y="8116"/>
                  <a:pt x="282" y="8091"/>
                </a:cubicBezTo>
                <a:cubicBezTo>
                  <a:pt x="257" y="7828"/>
                  <a:pt x="231" y="7566"/>
                  <a:pt x="218" y="7303"/>
                </a:cubicBezTo>
                <a:cubicBezTo>
                  <a:pt x="199" y="7041"/>
                  <a:pt x="186" y="6785"/>
                  <a:pt x="180" y="6529"/>
                </a:cubicBezTo>
                <a:cubicBezTo>
                  <a:pt x="173" y="6017"/>
                  <a:pt x="186" y="5498"/>
                  <a:pt x="212" y="4986"/>
                </a:cubicBezTo>
                <a:cubicBezTo>
                  <a:pt x="250" y="4385"/>
                  <a:pt x="308" y="3783"/>
                  <a:pt x="391" y="3188"/>
                </a:cubicBezTo>
                <a:lnTo>
                  <a:pt x="391" y="3201"/>
                </a:lnTo>
                <a:cubicBezTo>
                  <a:pt x="532" y="2177"/>
                  <a:pt x="724" y="1159"/>
                  <a:pt x="941" y="148"/>
                </a:cubicBezTo>
                <a:cubicBezTo>
                  <a:pt x="948" y="109"/>
                  <a:pt x="954" y="77"/>
                  <a:pt x="961" y="39"/>
                </a:cubicBezTo>
                <a:cubicBezTo>
                  <a:pt x="967" y="20"/>
                  <a:pt x="954" y="7"/>
                  <a:pt x="941" y="1"/>
                </a:cubicBezTo>
                <a:close/>
              </a:path>
            </a:pathLst>
          </a:custGeom>
          <a:solidFill>
            <a:srgbClr val="000000">
              <a:alpha val="89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a:off x="8623422" y="2930045"/>
            <a:ext cx="639324" cy="285924"/>
          </a:xfrm>
          <a:custGeom>
            <a:rect b="b" l="l" r="r" t="t"/>
            <a:pathLst>
              <a:path extrusionOk="0" h="2356" w="5268">
                <a:moveTo>
                  <a:pt x="4333" y="1"/>
                </a:moveTo>
                <a:cubicBezTo>
                  <a:pt x="4282" y="1"/>
                  <a:pt x="4224" y="7"/>
                  <a:pt x="4173" y="13"/>
                </a:cubicBezTo>
                <a:cubicBezTo>
                  <a:pt x="4122" y="20"/>
                  <a:pt x="4064" y="33"/>
                  <a:pt x="4007" y="45"/>
                </a:cubicBezTo>
                <a:cubicBezTo>
                  <a:pt x="3898" y="65"/>
                  <a:pt x="3783" y="97"/>
                  <a:pt x="3655" y="129"/>
                </a:cubicBezTo>
                <a:cubicBezTo>
                  <a:pt x="3437" y="193"/>
                  <a:pt x="3220" y="269"/>
                  <a:pt x="3015" y="346"/>
                </a:cubicBezTo>
                <a:cubicBezTo>
                  <a:pt x="2778" y="423"/>
                  <a:pt x="2528" y="519"/>
                  <a:pt x="2279" y="583"/>
                </a:cubicBezTo>
                <a:lnTo>
                  <a:pt x="2292" y="583"/>
                </a:lnTo>
                <a:cubicBezTo>
                  <a:pt x="2048" y="647"/>
                  <a:pt x="1805" y="685"/>
                  <a:pt x="1562" y="717"/>
                </a:cubicBezTo>
                <a:cubicBezTo>
                  <a:pt x="1421" y="737"/>
                  <a:pt x="1280" y="756"/>
                  <a:pt x="1146" y="781"/>
                </a:cubicBezTo>
                <a:cubicBezTo>
                  <a:pt x="1024" y="801"/>
                  <a:pt x="928" y="820"/>
                  <a:pt x="839" y="845"/>
                </a:cubicBezTo>
                <a:cubicBezTo>
                  <a:pt x="736" y="871"/>
                  <a:pt x="640" y="903"/>
                  <a:pt x="544" y="941"/>
                </a:cubicBezTo>
                <a:cubicBezTo>
                  <a:pt x="448" y="980"/>
                  <a:pt x="359" y="1025"/>
                  <a:pt x="275" y="1082"/>
                </a:cubicBezTo>
                <a:cubicBezTo>
                  <a:pt x="205" y="1133"/>
                  <a:pt x="141" y="1191"/>
                  <a:pt x="90" y="1261"/>
                </a:cubicBezTo>
                <a:cubicBezTo>
                  <a:pt x="45" y="1319"/>
                  <a:pt x="19" y="1389"/>
                  <a:pt x="7" y="1453"/>
                </a:cubicBezTo>
                <a:cubicBezTo>
                  <a:pt x="0" y="1524"/>
                  <a:pt x="7" y="1594"/>
                  <a:pt x="26" y="1658"/>
                </a:cubicBezTo>
                <a:cubicBezTo>
                  <a:pt x="71" y="1793"/>
                  <a:pt x="154" y="1914"/>
                  <a:pt x="263" y="2004"/>
                </a:cubicBezTo>
                <a:cubicBezTo>
                  <a:pt x="320" y="2055"/>
                  <a:pt x="391" y="2100"/>
                  <a:pt x="455" y="2145"/>
                </a:cubicBezTo>
                <a:cubicBezTo>
                  <a:pt x="608" y="2228"/>
                  <a:pt x="768" y="2292"/>
                  <a:pt x="935" y="2324"/>
                </a:cubicBezTo>
                <a:cubicBezTo>
                  <a:pt x="1031" y="2337"/>
                  <a:pt x="1127" y="2349"/>
                  <a:pt x="1229" y="2349"/>
                </a:cubicBezTo>
                <a:cubicBezTo>
                  <a:pt x="1306" y="2356"/>
                  <a:pt x="1396" y="2356"/>
                  <a:pt x="1479" y="2356"/>
                </a:cubicBezTo>
                <a:cubicBezTo>
                  <a:pt x="1844" y="2356"/>
                  <a:pt x="2208" y="2317"/>
                  <a:pt x="2567" y="2241"/>
                </a:cubicBezTo>
                <a:cubicBezTo>
                  <a:pt x="3021" y="2151"/>
                  <a:pt x="3469" y="2017"/>
                  <a:pt x="3898" y="1850"/>
                </a:cubicBezTo>
                <a:cubicBezTo>
                  <a:pt x="4308" y="1684"/>
                  <a:pt x="4711" y="1498"/>
                  <a:pt x="5095" y="1281"/>
                </a:cubicBezTo>
                <a:cubicBezTo>
                  <a:pt x="5114" y="1274"/>
                  <a:pt x="5127" y="1268"/>
                  <a:pt x="5133" y="1249"/>
                </a:cubicBezTo>
                <a:cubicBezTo>
                  <a:pt x="5133" y="1236"/>
                  <a:pt x="5133" y="1217"/>
                  <a:pt x="5133" y="1204"/>
                </a:cubicBezTo>
                <a:cubicBezTo>
                  <a:pt x="5127" y="1197"/>
                  <a:pt x="5127" y="1197"/>
                  <a:pt x="5127" y="1197"/>
                </a:cubicBezTo>
                <a:lnTo>
                  <a:pt x="5133" y="1185"/>
                </a:lnTo>
                <a:lnTo>
                  <a:pt x="5140" y="1178"/>
                </a:lnTo>
                <a:cubicBezTo>
                  <a:pt x="5153" y="1153"/>
                  <a:pt x="5165" y="1127"/>
                  <a:pt x="5185" y="1101"/>
                </a:cubicBezTo>
                <a:cubicBezTo>
                  <a:pt x="5210" y="1044"/>
                  <a:pt x="5229" y="993"/>
                  <a:pt x="5242" y="935"/>
                </a:cubicBezTo>
                <a:cubicBezTo>
                  <a:pt x="5268" y="833"/>
                  <a:pt x="5268" y="724"/>
                  <a:pt x="5242" y="621"/>
                </a:cubicBezTo>
                <a:cubicBezTo>
                  <a:pt x="5191" y="417"/>
                  <a:pt x="5057" y="244"/>
                  <a:pt x="4871" y="141"/>
                </a:cubicBezTo>
                <a:cubicBezTo>
                  <a:pt x="4794" y="97"/>
                  <a:pt x="4711" y="58"/>
                  <a:pt x="4621" y="33"/>
                </a:cubicBezTo>
                <a:cubicBezTo>
                  <a:pt x="4538" y="7"/>
                  <a:pt x="4448" y="1"/>
                  <a:pt x="435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473775" y="-1362500"/>
            <a:ext cx="10099995" cy="2213112"/>
          </a:xfrm>
          <a:custGeom>
            <a:rect b="b" l="l" r="r" t="t"/>
            <a:pathLst>
              <a:path extrusionOk="0" h="14332" w="65406">
                <a:moveTo>
                  <a:pt x="24789" y="0"/>
                </a:moveTo>
                <a:cubicBezTo>
                  <a:pt x="24770" y="0"/>
                  <a:pt x="24750" y="1"/>
                  <a:pt x="24731" y="1"/>
                </a:cubicBezTo>
                <a:cubicBezTo>
                  <a:pt x="20782" y="13"/>
                  <a:pt x="17371" y="1620"/>
                  <a:pt x="15713" y="3950"/>
                </a:cubicBezTo>
                <a:cubicBezTo>
                  <a:pt x="14074" y="2604"/>
                  <a:pt x="11648" y="1754"/>
                  <a:pt x="8940" y="1754"/>
                </a:cubicBezTo>
                <a:cubicBezTo>
                  <a:pt x="8930" y="1754"/>
                  <a:pt x="8920" y="1754"/>
                  <a:pt x="8909" y="1754"/>
                </a:cubicBezTo>
                <a:cubicBezTo>
                  <a:pt x="3988" y="1773"/>
                  <a:pt x="0" y="4609"/>
                  <a:pt x="13" y="8078"/>
                </a:cubicBezTo>
                <a:cubicBezTo>
                  <a:pt x="26" y="11535"/>
                  <a:pt x="4005" y="14331"/>
                  <a:pt x="8904" y="14331"/>
                </a:cubicBezTo>
                <a:cubicBezTo>
                  <a:pt x="8921" y="14331"/>
                  <a:pt x="8937" y="14331"/>
                  <a:pt x="8954" y="14331"/>
                </a:cubicBezTo>
                <a:cubicBezTo>
                  <a:pt x="12167" y="14318"/>
                  <a:pt x="14977" y="13108"/>
                  <a:pt x="16545" y="11310"/>
                </a:cubicBezTo>
                <a:cubicBezTo>
                  <a:pt x="18383" y="13104"/>
                  <a:pt x="21380" y="14261"/>
                  <a:pt x="24761" y="14261"/>
                </a:cubicBezTo>
                <a:cubicBezTo>
                  <a:pt x="24770" y="14261"/>
                  <a:pt x="24779" y="14261"/>
                  <a:pt x="24789" y="14261"/>
                </a:cubicBezTo>
                <a:cubicBezTo>
                  <a:pt x="27995" y="14248"/>
                  <a:pt x="30850" y="13185"/>
                  <a:pt x="32700" y="11534"/>
                </a:cubicBezTo>
                <a:cubicBezTo>
                  <a:pt x="34549" y="13185"/>
                  <a:pt x="37404" y="14254"/>
                  <a:pt x="40623" y="14261"/>
                </a:cubicBezTo>
                <a:cubicBezTo>
                  <a:pt x="40642" y="14261"/>
                  <a:pt x="40660" y="14261"/>
                  <a:pt x="40678" y="14261"/>
                </a:cubicBezTo>
                <a:cubicBezTo>
                  <a:pt x="44042" y="14261"/>
                  <a:pt x="47027" y="13099"/>
                  <a:pt x="48860" y="11310"/>
                </a:cubicBezTo>
                <a:cubicBezTo>
                  <a:pt x="50428" y="13115"/>
                  <a:pt x="53238" y="14325"/>
                  <a:pt x="56451" y="14331"/>
                </a:cubicBezTo>
                <a:cubicBezTo>
                  <a:pt x="56468" y="14331"/>
                  <a:pt x="56485" y="14331"/>
                  <a:pt x="56501" y="14331"/>
                </a:cubicBezTo>
                <a:cubicBezTo>
                  <a:pt x="61400" y="14331"/>
                  <a:pt x="65386" y="11535"/>
                  <a:pt x="65393" y="8078"/>
                </a:cubicBezTo>
                <a:cubicBezTo>
                  <a:pt x="65405" y="4609"/>
                  <a:pt x="61405" y="1780"/>
                  <a:pt x="56483" y="1761"/>
                </a:cubicBezTo>
                <a:cubicBezTo>
                  <a:pt x="56463" y="1761"/>
                  <a:pt x="56443" y="1761"/>
                  <a:pt x="56423" y="1761"/>
                </a:cubicBezTo>
                <a:cubicBezTo>
                  <a:pt x="53727" y="1761"/>
                  <a:pt x="51306" y="2609"/>
                  <a:pt x="49680" y="3950"/>
                </a:cubicBezTo>
                <a:cubicBezTo>
                  <a:pt x="48022" y="1620"/>
                  <a:pt x="44604" y="20"/>
                  <a:pt x="40662" y="1"/>
                </a:cubicBezTo>
                <a:cubicBezTo>
                  <a:pt x="40642" y="1"/>
                  <a:pt x="40623" y="0"/>
                  <a:pt x="40604" y="0"/>
                </a:cubicBezTo>
                <a:cubicBezTo>
                  <a:pt x="37401" y="0"/>
                  <a:pt x="34545" y="1054"/>
                  <a:pt x="32700" y="2702"/>
                </a:cubicBezTo>
                <a:cubicBezTo>
                  <a:pt x="30848" y="1054"/>
                  <a:pt x="27991" y="0"/>
                  <a:pt x="2478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2"/>
          <p:cNvSpPr/>
          <p:nvPr/>
        </p:nvSpPr>
        <p:spPr>
          <a:xfrm>
            <a:off x="-374949" y="41885"/>
            <a:ext cx="9979393" cy="809611"/>
          </a:xfrm>
          <a:custGeom>
            <a:rect b="b" l="l" r="r" t="t"/>
            <a:pathLst>
              <a:path extrusionOk="0" h="5243" w="64625">
                <a:moveTo>
                  <a:pt x="64625" y="0"/>
                </a:moveTo>
                <a:cubicBezTo>
                  <a:pt x="64477" y="218"/>
                  <a:pt x="64330" y="423"/>
                  <a:pt x="64176" y="615"/>
                </a:cubicBezTo>
                <a:cubicBezTo>
                  <a:pt x="63972" y="871"/>
                  <a:pt x="63754" y="1114"/>
                  <a:pt x="63517" y="1345"/>
                </a:cubicBezTo>
                <a:cubicBezTo>
                  <a:pt x="63287" y="1575"/>
                  <a:pt x="63044" y="1786"/>
                  <a:pt x="62794" y="1985"/>
                </a:cubicBezTo>
                <a:cubicBezTo>
                  <a:pt x="62544" y="2177"/>
                  <a:pt x="62282" y="2362"/>
                  <a:pt x="62013" y="2529"/>
                </a:cubicBezTo>
                <a:cubicBezTo>
                  <a:pt x="61738" y="2695"/>
                  <a:pt x="61456" y="2849"/>
                  <a:pt x="61168" y="2989"/>
                </a:cubicBezTo>
                <a:cubicBezTo>
                  <a:pt x="60592" y="3271"/>
                  <a:pt x="59984" y="3489"/>
                  <a:pt x="59363" y="3655"/>
                </a:cubicBezTo>
                <a:cubicBezTo>
                  <a:pt x="58730" y="3828"/>
                  <a:pt x="58083" y="3943"/>
                  <a:pt x="57437" y="4001"/>
                </a:cubicBezTo>
                <a:cubicBezTo>
                  <a:pt x="57027" y="4039"/>
                  <a:pt x="56611" y="4058"/>
                  <a:pt x="56195" y="4058"/>
                </a:cubicBezTo>
                <a:cubicBezTo>
                  <a:pt x="55939" y="4058"/>
                  <a:pt x="55683" y="4052"/>
                  <a:pt x="55434" y="4039"/>
                </a:cubicBezTo>
                <a:cubicBezTo>
                  <a:pt x="54768" y="4001"/>
                  <a:pt x="54102" y="3911"/>
                  <a:pt x="53449" y="3777"/>
                </a:cubicBezTo>
                <a:cubicBezTo>
                  <a:pt x="52797" y="3642"/>
                  <a:pt x="52150" y="3463"/>
                  <a:pt x="51523" y="3233"/>
                </a:cubicBezTo>
                <a:cubicBezTo>
                  <a:pt x="50909" y="3015"/>
                  <a:pt x="50313" y="2746"/>
                  <a:pt x="49744" y="2433"/>
                </a:cubicBezTo>
                <a:cubicBezTo>
                  <a:pt x="49456" y="2273"/>
                  <a:pt x="49174" y="2100"/>
                  <a:pt x="48918" y="1927"/>
                </a:cubicBezTo>
                <a:cubicBezTo>
                  <a:pt x="48662" y="1754"/>
                  <a:pt x="48400" y="1569"/>
                  <a:pt x="48163" y="1377"/>
                </a:cubicBezTo>
                <a:lnTo>
                  <a:pt x="48150" y="1364"/>
                </a:lnTo>
                <a:lnTo>
                  <a:pt x="48137" y="1357"/>
                </a:lnTo>
                <a:lnTo>
                  <a:pt x="48118" y="1364"/>
                </a:lnTo>
                <a:cubicBezTo>
                  <a:pt x="47952" y="1498"/>
                  <a:pt x="47760" y="1652"/>
                  <a:pt x="47561" y="1793"/>
                </a:cubicBezTo>
                <a:cubicBezTo>
                  <a:pt x="47401" y="1914"/>
                  <a:pt x="47241" y="2023"/>
                  <a:pt x="47088" y="2113"/>
                </a:cubicBezTo>
                <a:cubicBezTo>
                  <a:pt x="46806" y="2292"/>
                  <a:pt x="46518" y="2465"/>
                  <a:pt x="46224" y="2618"/>
                </a:cubicBezTo>
                <a:cubicBezTo>
                  <a:pt x="45609" y="2932"/>
                  <a:pt x="44975" y="3201"/>
                  <a:pt x="44323" y="3412"/>
                </a:cubicBezTo>
                <a:cubicBezTo>
                  <a:pt x="43638" y="3629"/>
                  <a:pt x="42940" y="3796"/>
                  <a:pt x="42230" y="3911"/>
                </a:cubicBezTo>
                <a:cubicBezTo>
                  <a:pt x="41519" y="4026"/>
                  <a:pt x="40802" y="4084"/>
                  <a:pt x="40079" y="4090"/>
                </a:cubicBezTo>
                <a:lnTo>
                  <a:pt x="40015" y="4090"/>
                </a:lnTo>
                <a:cubicBezTo>
                  <a:pt x="39318" y="4090"/>
                  <a:pt x="38626" y="4039"/>
                  <a:pt x="37935" y="3930"/>
                </a:cubicBezTo>
                <a:cubicBezTo>
                  <a:pt x="37231" y="3821"/>
                  <a:pt x="36540" y="3649"/>
                  <a:pt x="35868" y="3412"/>
                </a:cubicBezTo>
                <a:cubicBezTo>
                  <a:pt x="35209" y="3181"/>
                  <a:pt x="34581" y="2887"/>
                  <a:pt x="33986" y="2529"/>
                </a:cubicBezTo>
                <a:cubicBezTo>
                  <a:pt x="33692" y="2349"/>
                  <a:pt x="33410" y="2157"/>
                  <a:pt x="33141" y="1946"/>
                </a:cubicBezTo>
                <a:cubicBezTo>
                  <a:pt x="32994" y="1837"/>
                  <a:pt x="32860" y="1722"/>
                  <a:pt x="32738" y="1613"/>
                </a:cubicBezTo>
                <a:cubicBezTo>
                  <a:pt x="32616" y="1505"/>
                  <a:pt x="32482" y="1383"/>
                  <a:pt x="32360" y="1261"/>
                </a:cubicBezTo>
                <a:lnTo>
                  <a:pt x="32341" y="1274"/>
                </a:lnTo>
                <a:lnTo>
                  <a:pt x="32328" y="1281"/>
                </a:lnTo>
                <a:cubicBezTo>
                  <a:pt x="32239" y="1364"/>
                  <a:pt x="32156" y="1434"/>
                  <a:pt x="32079" y="1505"/>
                </a:cubicBezTo>
                <a:cubicBezTo>
                  <a:pt x="31548" y="1959"/>
                  <a:pt x="30965" y="2356"/>
                  <a:pt x="30351" y="2682"/>
                </a:cubicBezTo>
                <a:cubicBezTo>
                  <a:pt x="29717" y="3015"/>
                  <a:pt x="29058" y="3290"/>
                  <a:pt x="28373" y="3501"/>
                </a:cubicBezTo>
                <a:cubicBezTo>
                  <a:pt x="27675" y="3713"/>
                  <a:pt x="26958" y="3873"/>
                  <a:pt x="26235" y="3969"/>
                </a:cubicBezTo>
                <a:cubicBezTo>
                  <a:pt x="25589" y="4052"/>
                  <a:pt x="24949" y="4097"/>
                  <a:pt x="24302" y="4097"/>
                </a:cubicBezTo>
                <a:cubicBezTo>
                  <a:pt x="24200" y="4097"/>
                  <a:pt x="24097" y="4097"/>
                  <a:pt x="23995" y="4090"/>
                </a:cubicBezTo>
                <a:cubicBezTo>
                  <a:pt x="23246" y="4077"/>
                  <a:pt x="22504" y="4007"/>
                  <a:pt x="21768" y="3885"/>
                </a:cubicBezTo>
                <a:cubicBezTo>
                  <a:pt x="21038" y="3764"/>
                  <a:pt x="20321" y="3585"/>
                  <a:pt x="19617" y="3348"/>
                </a:cubicBezTo>
                <a:cubicBezTo>
                  <a:pt x="18939" y="3124"/>
                  <a:pt x="18280" y="2842"/>
                  <a:pt x="17646" y="2509"/>
                </a:cubicBezTo>
                <a:cubicBezTo>
                  <a:pt x="17326" y="2337"/>
                  <a:pt x="17025" y="2157"/>
                  <a:pt x="16743" y="1965"/>
                </a:cubicBezTo>
                <a:cubicBezTo>
                  <a:pt x="16462" y="1780"/>
                  <a:pt x="16193" y="1581"/>
                  <a:pt x="15943" y="1377"/>
                </a:cubicBezTo>
                <a:cubicBezTo>
                  <a:pt x="15943" y="1383"/>
                  <a:pt x="15937" y="1389"/>
                  <a:pt x="15931" y="1396"/>
                </a:cubicBezTo>
                <a:cubicBezTo>
                  <a:pt x="15719" y="1530"/>
                  <a:pt x="15508" y="1652"/>
                  <a:pt x="15291" y="1780"/>
                </a:cubicBezTo>
                <a:cubicBezTo>
                  <a:pt x="15150" y="1857"/>
                  <a:pt x="15022" y="1927"/>
                  <a:pt x="14900" y="1991"/>
                </a:cubicBezTo>
                <a:cubicBezTo>
                  <a:pt x="14292" y="2305"/>
                  <a:pt x="13665" y="2580"/>
                  <a:pt x="13018" y="2810"/>
                </a:cubicBezTo>
                <a:cubicBezTo>
                  <a:pt x="12340" y="3053"/>
                  <a:pt x="11642" y="3245"/>
                  <a:pt x="10932" y="3399"/>
                </a:cubicBezTo>
                <a:cubicBezTo>
                  <a:pt x="10215" y="3553"/>
                  <a:pt x="9485" y="3661"/>
                  <a:pt x="8756" y="3719"/>
                </a:cubicBezTo>
                <a:cubicBezTo>
                  <a:pt x="8308" y="3757"/>
                  <a:pt x="7860" y="3777"/>
                  <a:pt x="7425" y="3777"/>
                </a:cubicBezTo>
                <a:cubicBezTo>
                  <a:pt x="7130" y="3777"/>
                  <a:pt x="6829" y="3764"/>
                  <a:pt x="6535" y="3751"/>
                </a:cubicBezTo>
                <a:cubicBezTo>
                  <a:pt x="5812" y="3706"/>
                  <a:pt x="5088" y="3610"/>
                  <a:pt x="4384" y="3450"/>
                </a:cubicBezTo>
                <a:cubicBezTo>
                  <a:pt x="3693" y="3297"/>
                  <a:pt x="3015" y="3079"/>
                  <a:pt x="2368" y="2797"/>
                </a:cubicBezTo>
                <a:cubicBezTo>
                  <a:pt x="1722" y="2516"/>
                  <a:pt x="1114" y="2164"/>
                  <a:pt x="551" y="1741"/>
                </a:cubicBezTo>
                <a:cubicBezTo>
                  <a:pt x="359" y="1601"/>
                  <a:pt x="173" y="1447"/>
                  <a:pt x="0" y="1287"/>
                </a:cubicBezTo>
                <a:lnTo>
                  <a:pt x="0" y="1287"/>
                </a:lnTo>
                <a:cubicBezTo>
                  <a:pt x="647" y="2439"/>
                  <a:pt x="1767" y="3425"/>
                  <a:pt x="3220" y="4135"/>
                </a:cubicBezTo>
                <a:cubicBezTo>
                  <a:pt x="4711" y="4858"/>
                  <a:pt x="6452" y="5242"/>
                  <a:pt x="8263" y="5242"/>
                </a:cubicBezTo>
                <a:lnTo>
                  <a:pt x="8314" y="5242"/>
                </a:lnTo>
                <a:cubicBezTo>
                  <a:pt x="11431" y="5230"/>
                  <a:pt x="14267" y="4097"/>
                  <a:pt x="15905" y="2215"/>
                </a:cubicBezTo>
                <a:cubicBezTo>
                  <a:pt x="17793" y="4065"/>
                  <a:pt x="20853" y="5166"/>
                  <a:pt x="24085" y="5166"/>
                </a:cubicBezTo>
                <a:lnTo>
                  <a:pt x="24142" y="5166"/>
                </a:lnTo>
                <a:cubicBezTo>
                  <a:pt x="27240" y="5159"/>
                  <a:pt x="30127" y="4161"/>
                  <a:pt x="32053" y="2439"/>
                </a:cubicBezTo>
                <a:cubicBezTo>
                  <a:pt x="33980" y="4161"/>
                  <a:pt x="36866" y="5159"/>
                  <a:pt x="39970" y="5172"/>
                </a:cubicBezTo>
                <a:lnTo>
                  <a:pt x="40022" y="5172"/>
                </a:lnTo>
                <a:cubicBezTo>
                  <a:pt x="43254" y="5172"/>
                  <a:pt x="46313" y="4065"/>
                  <a:pt x="48208" y="2221"/>
                </a:cubicBezTo>
                <a:cubicBezTo>
                  <a:pt x="49840" y="4103"/>
                  <a:pt x="52675" y="5230"/>
                  <a:pt x="55798" y="5242"/>
                </a:cubicBezTo>
                <a:lnTo>
                  <a:pt x="55843" y="5242"/>
                </a:lnTo>
                <a:cubicBezTo>
                  <a:pt x="57962" y="5242"/>
                  <a:pt x="60010" y="4705"/>
                  <a:pt x="61623" y="3738"/>
                </a:cubicBezTo>
                <a:cubicBezTo>
                  <a:pt x="63216" y="2778"/>
                  <a:pt x="64285" y="1447"/>
                  <a:pt x="64625" y="0"/>
                </a:cubicBezTo>
                <a:close/>
              </a:path>
            </a:pathLst>
          </a:custGeom>
          <a:solidFill>
            <a:srgbClr val="000000">
              <a:alpha val="89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2"/>
          <p:cNvSpPr/>
          <p:nvPr/>
        </p:nvSpPr>
        <p:spPr>
          <a:xfrm>
            <a:off x="5318637" y="-35167"/>
            <a:ext cx="1777220" cy="565631"/>
          </a:xfrm>
          <a:custGeom>
            <a:rect b="b" l="l" r="r" t="t"/>
            <a:pathLst>
              <a:path extrusionOk="0" h="3663" w="11509">
                <a:moveTo>
                  <a:pt x="11310" y="0"/>
                </a:moveTo>
                <a:cubicBezTo>
                  <a:pt x="11265" y="7"/>
                  <a:pt x="11233" y="26"/>
                  <a:pt x="11208" y="58"/>
                </a:cubicBezTo>
                <a:cubicBezTo>
                  <a:pt x="11131" y="147"/>
                  <a:pt x="11048" y="237"/>
                  <a:pt x="10964" y="320"/>
                </a:cubicBezTo>
                <a:cubicBezTo>
                  <a:pt x="10888" y="410"/>
                  <a:pt x="10804" y="493"/>
                  <a:pt x="10728" y="576"/>
                </a:cubicBezTo>
                <a:cubicBezTo>
                  <a:pt x="10196" y="1095"/>
                  <a:pt x="9608" y="1543"/>
                  <a:pt x="8967" y="1914"/>
                </a:cubicBezTo>
                <a:cubicBezTo>
                  <a:pt x="8110" y="2407"/>
                  <a:pt x="7201" y="2784"/>
                  <a:pt x="6254" y="3047"/>
                </a:cubicBezTo>
                <a:lnTo>
                  <a:pt x="6235" y="3047"/>
                </a:lnTo>
                <a:cubicBezTo>
                  <a:pt x="5985" y="3117"/>
                  <a:pt x="5729" y="3181"/>
                  <a:pt x="5473" y="3232"/>
                </a:cubicBezTo>
                <a:cubicBezTo>
                  <a:pt x="5210" y="3290"/>
                  <a:pt x="4935" y="3341"/>
                  <a:pt x="4673" y="3380"/>
                </a:cubicBezTo>
                <a:cubicBezTo>
                  <a:pt x="4404" y="3424"/>
                  <a:pt x="4135" y="3456"/>
                  <a:pt x="3873" y="3482"/>
                </a:cubicBezTo>
                <a:cubicBezTo>
                  <a:pt x="3604" y="3514"/>
                  <a:pt x="3335" y="3527"/>
                  <a:pt x="3073" y="3540"/>
                </a:cubicBezTo>
                <a:cubicBezTo>
                  <a:pt x="2946" y="3540"/>
                  <a:pt x="2820" y="3546"/>
                  <a:pt x="2693" y="3546"/>
                </a:cubicBezTo>
                <a:lnTo>
                  <a:pt x="2693" y="3546"/>
                </a:lnTo>
                <a:cubicBezTo>
                  <a:pt x="2472" y="3546"/>
                  <a:pt x="2244" y="3540"/>
                  <a:pt x="2017" y="3533"/>
                </a:cubicBezTo>
                <a:cubicBezTo>
                  <a:pt x="1793" y="3527"/>
                  <a:pt x="1569" y="3508"/>
                  <a:pt x="1351" y="3488"/>
                </a:cubicBezTo>
                <a:cubicBezTo>
                  <a:pt x="909" y="3444"/>
                  <a:pt x="474" y="3380"/>
                  <a:pt x="39" y="3284"/>
                </a:cubicBezTo>
                <a:cubicBezTo>
                  <a:pt x="20" y="3284"/>
                  <a:pt x="7" y="3296"/>
                  <a:pt x="7" y="3309"/>
                </a:cubicBezTo>
                <a:cubicBezTo>
                  <a:pt x="1" y="3328"/>
                  <a:pt x="13" y="3341"/>
                  <a:pt x="33" y="3348"/>
                </a:cubicBezTo>
                <a:cubicBezTo>
                  <a:pt x="276" y="3399"/>
                  <a:pt x="525" y="3450"/>
                  <a:pt x="775" y="3488"/>
                </a:cubicBezTo>
                <a:cubicBezTo>
                  <a:pt x="1018" y="3533"/>
                  <a:pt x="1281" y="3565"/>
                  <a:pt x="1537" y="3591"/>
                </a:cubicBezTo>
                <a:cubicBezTo>
                  <a:pt x="2008" y="3637"/>
                  <a:pt x="2485" y="3662"/>
                  <a:pt x="2958" y="3662"/>
                </a:cubicBezTo>
                <a:cubicBezTo>
                  <a:pt x="3011" y="3662"/>
                  <a:pt x="3065" y="3662"/>
                  <a:pt x="3118" y="3661"/>
                </a:cubicBezTo>
                <a:cubicBezTo>
                  <a:pt x="3386" y="3661"/>
                  <a:pt x="3655" y="3648"/>
                  <a:pt x="3924" y="3629"/>
                </a:cubicBezTo>
                <a:cubicBezTo>
                  <a:pt x="4193" y="3610"/>
                  <a:pt x="4462" y="3591"/>
                  <a:pt x="4730" y="3552"/>
                </a:cubicBezTo>
                <a:cubicBezTo>
                  <a:pt x="4999" y="3520"/>
                  <a:pt x="5268" y="3482"/>
                  <a:pt x="5530" y="3431"/>
                </a:cubicBezTo>
                <a:cubicBezTo>
                  <a:pt x="5799" y="3380"/>
                  <a:pt x="6062" y="3322"/>
                  <a:pt x="6324" y="3258"/>
                </a:cubicBezTo>
                <a:cubicBezTo>
                  <a:pt x="6849" y="3124"/>
                  <a:pt x="7367" y="2957"/>
                  <a:pt x="7873" y="2759"/>
                </a:cubicBezTo>
                <a:cubicBezTo>
                  <a:pt x="8116" y="2656"/>
                  <a:pt x="8359" y="2548"/>
                  <a:pt x="8596" y="2439"/>
                </a:cubicBezTo>
                <a:cubicBezTo>
                  <a:pt x="8839" y="2324"/>
                  <a:pt x="9076" y="2189"/>
                  <a:pt x="9313" y="2055"/>
                </a:cubicBezTo>
                <a:cubicBezTo>
                  <a:pt x="9716" y="1818"/>
                  <a:pt x="10100" y="1549"/>
                  <a:pt x="10459" y="1255"/>
                </a:cubicBezTo>
                <a:cubicBezTo>
                  <a:pt x="10638" y="1101"/>
                  <a:pt x="10811" y="948"/>
                  <a:pt x="10971" y="787"/>
                </a:cubicBezTo>
                <a:cubicBezTo>
                  <a:pt x="11060" y="698"/>
                  <a:pt x="11144" y="615"/>
                  <a:pt x="11227" y="525"/>
                </a:cubicBezTo>
                <a:cubicBezTo>
                  <a:pt x="11304" y="435"/>
                  <a:pt x="11380" y="346"/>
                  <a:pt x="11457" y="256"/>
                </a:cubicBezTo>
                <a:cubicBezTo>
                  <a:pt x="11508" y="186"/>
                  <a:pt x="11496" y="90"/>
                  <a:pt x="11425" y="32"/>
                </a:cubicBezTo>
                <a:cubicBezTo>
                  <a:pt x="11400" y="13"/>
                  <a:pt x="11368" y="0"/>
                  <a:pt x="11329" y="0"/>
                </a:cubicBezTo>
                <a:close/>
              </a:path>
            </a:pathLst>
          </a:custGeom>
          <a:solidFill>
            <a:srgbClr val="000000">
              <a:alpha val="89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5578208" y="283078"/>
            <a:ext cx="555912" cy="100217"/>
          </a:xfrm>
          <a:custGeom>
            <a:rect b="b" l="l" r="r" t="t"/>
            <a:pathLst>
              <a:path extrusionOk="0" h="649" w="3600">
                <a:moveTo>
                  <a:pt x="3504" y="0"/>
                </a:moveTo>
                <a:cubicBezTo>
                  <a:pt x="3491" y="0"/>
                  <a:pt x="3478" y="7"/>
                  <a:pt x="3465" y="13"/>
                </a:cubicBezTo>
                <a:lnTo>
                  <a:pt x="3459" y="7"/>
                </a:lnTo>
                <a:cubicBezTo>
                  <a:pt x="3325" y="51"/>
                  <a:pt x="3190" y="96"/>
                  <a:pt x="3062" y="141"/>
                </a:cubicBezTo>
                <a:cubicBezTo>
                  <a:pt x="2928" y="186"/>
                  <a:pt x="2793" y="224"/>
                  <a:pt x="2653" y="263"/>
                </a:cubicBezTo>
                <a:lnTo>
                  <a:pt x="2672" y="256"/>
                </a:lnTo>
                <a:lnTo>
                  <a:pt x="2672" y="256"/>
                </a:lnTo>
                <a:cubicBezTo>
                  <a:pt x="2038" y="442"/>
                  <a:pt x="1379" y="551"/>
                  <a:pt x="720" y="570"/>
                </a:cubicBezTo>
                <a:lnTo>
                  <a:pt x="720" y="570"/>
                </a:lnTo>
                <a:cubicBezTo>
                  <a:pt x="498" y="569"/>
                  <a:pt x="276" y="550"/>
                  <a:pt x="54" y="525"/>
                </a:cubicBezTo>
                <a:cubicBezTo>
                  <a:pt x="50" y="524"/>
                  <a:pt x="47" y="523"/>
                  <a:pt x="44" y="523"/>
                </a:cubicBezTo>
                <a:cubicBezTo>
                  <a:pt x="8" y="523"/>
                  <a:pt x="1" y="583"/>
                  <a:pt x="48" y="589"/>
                </a:cubicBezTo>
                <a:cubicBezTo>
                  <a:pt x="330" y="629"/>
                  <a:pt x="615" y="648"/>
                  <a:pt x="899" y="648"/>
                </a:cubicBezTo>
                <a:cubicBezTo>
                  <a:pt x="1117" y="648"/>
                  <a:pt x="1335" y="637"/>
                  <a:pt x="1552" y="615"/>
                </a:cubicBezTo>
                <a:cubicBezTo>
                  <a:pt x="2051" y="551"/>
                  <a:pt x="2544" y="455"/>
                  <a:pt x="3030" y="327"/>
                </a:cubicBezTo>
                <a:cubicBezTo>
                  <a:pt x="3190" y="282"/>
                  <a:pt x="3357" y="243"/>
                  <a:pt x="3517" y="199"/>
                </a:cubicBezTo>
                <a:lnTo>
                  <a:pt x="3542" y="192"/>
                </a:lnTo>
                <a:cubicBezTo>
                  <a:pt x="3555" y="179"/>
                  <a:pt x="3568" y="173"/>
                  <a:pt x="3581" y="160"/>
                </a:cubicBezTo>
                <a:cubicBezTo>
                  <a:pt x="3593" y="141"/>
                  <a:pt x="3600" y="109"/>
                  <a:pt x="3600" y="83"/>
                </a:cubicBezTo>
                <a:cubicBezTo>
                  <a:pt x="3593" y="58"/>
                  <a:pt x="3581" y="39"/>
                  <a:pt x="3561" y="19"/>
                </a:cubicBezTo>
                <a:cubicBezTo>
                  <a:pt x="3549" y="13"/>
                  <a:pt x="3529" y="7"/>
                  <a:pt x="3517" y="0"/>
                </a:cubicBezTo>
                <a:close/>
              </a:path>
            </a:pathLst>
          </a:custGeom>
          <a:solidFill>
            <a:srgbClr val="000000">
              <a:alpha val="89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a:off x="7322942" y="296821"/>
            <a:ext cx="1283076" cy="256179"/>
          </a:xfrm>
          <a:custGeom>
            <a:rect b="b" l="l" r="r" t="t"/>
            <a:pathLst>
              <a:path extrusionOk="0" h="1659" w="8309">
                <a:moveTo>
                  <a:pt x="340" y="78"/>
                </a:moveTo>
                <a:lnTo>
                  <a:pt x="364" y="90"/>
                </a:lnTo>
                <a:lnTo>
                  <a:pt x="364" y="90"/>
                </a:lnTo>
                <a:cubicBezTo>
                  <a:pt x="354" y="88"/>
                  <a:pt x="345" y="83"/>
                  <a:pt x="340" y="78"/>
                </a:cubicBezTo>
                <a:close/>
                <a:moveTo>
                  <a:pt x="148" y="1"/>
                </a:moveTo>
                <a:cubicBezTo>
                  <a:pt x="58" y="14"/>
                  <a:pt x="1" y="90"/>
                  <a:pt x="13" y="174"/>
                </a:cubicBezTo>
                <a:cubicBezTo>
                  <a:pt x="13" y="186"/>
                  <a:pt x="20" y="199"/>
                  <a:pt x="20" y="212"/>
                </a:cubicBezTo>
                <a:cubicBezTo>
                  <a:pt x="33" y="238"/>
                  <a:pt x="52" y="263"/>
                  <a:pt x="71" y="276"/>
                </a:cubicBezTo>
                <a:cubicBezTo>
                  <a:pt x="301" y="410"/>
                  <a:pt x="538" y="538"/>
                  <a:pt x="775" y="654"/>
                </a:cubicBezTo>
                <a:cubicBezTo>
                  <a:pt x="1012" y="762"/>
                  <a:pt x="1255" y="865"/>
                  <a:pt x="1498" y="954"/>
                </a:cubicBezTo>
                <a:cubicBezTo>
                  <a:pt x="1997" y="1140"/>
                  <a:pt x="2509" y="1287"/>
                  <a:pt x="3028" y="1396"/>
                </a:cubicBezTo>
                <a:cubicBezTo>
                  <a:pt x="3284" y="1454"/>
                  <a:pt x="3546" y="1498"/>
                  <a:pt x="3802" y="1537"/>
                </a:cubicBezTo>
                <a:cubicBezTo>
                  <a:pt x="4058" y="1569"/>
                  <a:pt x="4321" y="1601"/>
                  <a:pt x="4583" y="1620"/>
                </a:cubicBezTo>
                <a:cubicBezTo>
                  <a:pt x="4846" y="1639"/>
                  <a:pt x="5108" y="1652"/>
                  <a:pt x="5370" y="1658"/>
                </a:cubicBezTo>
                <a:cubicBezTo>
                  <a:pt x="5633" y="1658"/>
                  <a:pt x="5895" y="1658"/>
                  <a:pt x="6158" y="1646"/>
                </a:cubicBezTo>
                <a:cubicBezTo>
                  <a:pt x="6516" y="1633"/>
                  <a:pt x="6874" y="1601"/>
                  <a:pt x="7227" y="1556"/>
                </a:cubicBezTo>
                <a:cubicBezTo>
                  <a:pt x="7585" y="1511"/>
                  <a:pt x="7931" y="1454"/>
                  <a:pt x="8276" y="1390"/>
                </a:cubicBezTo>
                <a:cubicBezTo>
                  <a:pt x="8295" y="1383"/>
                  <a:pt x="8308" y="1370"/>
                  <a:pt x="8302" y="1358"/>
                </a:cubicBezTo>
                <a:cubicBezTo>
                  <a:pt x="8302" y="1342"/>
                  <a:pt x="8293" y="1330"/>
                  <a:pt x="8279" y="1330"/>
                </a:cubicBezTo>
                <a:cubicBezTo>
                  <a:pt x="8276" y="1330"/>
                  <a:pt x="8273" y="1331"/>
                  <a:pt x="8270" y="1332"/>
                </a:cubicBezTo>
                <a:cubicBezTo>
                  <a:pt x="7931" y="1396"/>
                  <a:pt x="7591" y="1441"/>
                  <a:pt x="7246" y="1473"/>
                </a:cubicBezTo>
                <a:cubicBezTo>
                  <a:pt x="6901" y="1505"/>
                  <a:pt x="6555" y="1530"/>
                  <a:pt x="6204" y="1530"/>
                </a:cubicBezTo>
                <a:lnTo>
                  <a:pt x="6204" y="1530"/>
                </a:lnTo>
                <a:cubicBezTo>
                  <a:pt x="5948" y="1530"/>
                  <a:pt x="5691" y="1530"/>
                  <a:pt x="5434" y="1518"/>
                </a:cubicBezTo>
                <a:cubicBezTo>
                  <a:pt x="5178" y="1511"/>
                  <a:pt x="4916" y="1486"/>
                  <a:pt x="4654" y="1460"/>
                </a:cubicBezTo>
                <a:cubicBezTo>
                  <a:pt x="4391" y="1428"/>
                  <a:pt x="4135" y="1390"/>
                  <a:pt x="3873" y="1345"/>
                </a:cubicBezTo>
                <a:cubicBezTo>
                  <a:pt x="3617" y="1300"/>
                  <a:pt x="3361" y="1249"/>
                  <a:pt x="3105" y="1185"/>
                </a:cubicBezTo>
                <a:lnTo>
                  <a:pt x="2868" y="1127"/>
                </a:lnTo>
                <a:cubicBezTo>
                  <a:pt x="2426" y="1006"/>
                  <a:pt x="1997" y="858"/>
                  <a:pt x="1575" y="686"/>
                </a:cubicBezTo>
                <a:cubicBezTo>
                  <a:pt x="1159" y="513"/>
                  <a:pt x="756" y="314"/>
                  <a:pt x="372" y="90"/>
                </a:cubicBezTo>
                <a:cubicBezTo>
                  <a:pt x="369" y="90"/>
                  <a:pt x="367" y="90"/>
                  <a:pt x="364" y="90"/>
                </a:cubicBezTo>
                <a:lnTo>
                  <a:pt x="364" y="90"/>
                </a:lnTo>
                <a:lnTo>
                  <a:pt x="263" y="33"/>
                </a:lnTo>
                <a:lnTo>
                  <a:pt x="231" y="14"/>
                </a:lnTo>
                <a:cubicBezTo>
                  <a:pt x="212" y="1"/>
                  <a:pt x="193" y="1"/>
                  <a:pt x="167" y="1"/>
                </a:cubicBezTo>
                <a:close/>
              </a:path>
            </a:pathLst>
          </a:custGeom>
          <a:solidFill>
            <a:srgbClr val="000000">
              <a:alpha val="89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2"/>
          <p:cNvSpPr/>
          <p:nvPr/>
        </p:nvSpPr>
        <p:spPr>
          <a:xfrm>
            <a:off x="2091829" y="91297"/>
            <a:ext cx="1918514" cy="407662"/>
          </a:xfrm>
          <a:custGeom>
            <a:rect b="b" l="l" r="r" t="t"/>
            <a:pathLst>
              <a:path extrusionOk="0" h="2640" w="12424">
                <a:moveTo>
                  <a:pt x="148" y="0"/>
                </a:moveTo>
                <a:lnTo>
                  <a:pt x="148" y="7"/>
                </a:lnTo>
                <a:cubicBezTo>
                  <a:pt x="109" y="20"/>
                  <a:pt x="71" y="39"/>
                  <a:pt x="45" y="77"/>
                </a:cubicBezTo>
                <a:cubicBezTo>
                  <a:pt x="0" y="148"/>
                  <a:pt x="20" y="244"/>
                  <a:pt x="90" y="295"/>
                </a:cubicBezTo>
                <a:cubicBezTo>
                  <a:pt x="672" y="666"/>
                  <a:pt x="1287" y="993"/>
                  <a:pt x="1921" y="1281"/>
                </a:cubicBezTo>
                <a:cubicBezTo>
                  <a:pt x="2548" y="1562"/>
                  <a:pt x="3188" y="1799"/>
                  <a:pt x="3841" y="1997"/>
                </a:cubicBezTo>
                <a:cubicBezTo>
                  <a:pt x="4500" y="2196"/>
                  <a:pt x="5172" y="2349"/>
                  <a:pt x="5844" y="2458"/>
                </a:cubicBezTo>
                <a:cubicBezTo>
                  <a:pt x="6522" y="2567"/>
                  <a:pt x="7201" y="2625"/>
                  <a:pt x="7879" y="2637"/>
                </a:cubicBezTo>
                <a:cubicBezTo>
                  <a:pt x="7968" y="2639"/>
                  <a:pt x="8057" y="2640"/>
                  <a:pt x="8145" y="2640"/>
                </a:cubicBezTo>
                <a:cubicBezTo>
                  <a:pt x="9426" y="2640"/>
                  <a:pt x="10704" y="2467"/>
                  <a:pt x="11944" y="2138"/>
                </a:cubicBezTo>
                <a:cubicBezTo>
                  <a:pt x="12084" y="2100"/>
                  <a:pt x="12225" y="2061"/>
                  <a:pt x="12360" y="2017"/>
                </a:cubicBezTo>
                <a:cubicBezTo>
                  <a:pt x="12398" y="2010"/>
                  <a:pt x="12424" y="1972"/>
                  <a:pt x="12417" y="1933"/>
                </a:cubicBezTo>
                <a:cubicBezTo>
                  <a:pt x="12411" y="1899"/>
                  <a:pt x="12380" y="1875"/>
                  <a:pt x="12346" y="1875"/>
                </a:cubicBezTo>
                <a:cubicBezTo>
                  <a:pt x="12342" y="1875"/>
                  <a:pt x="12338" y="1875"/>
                  <a:pt x="12334" y="1876"/>
                </a:cubicBezTo>
                <a:cubicBezTo>
                  <a:pt x="11380" y="2157"/>
                  <a:pt x="10395" y="2337"/>
                  <a:pt x="9403" y="2407"/>
                </a:cubicBezTo>
                <a:lnTo>
                  <a:pt x="9383" y="2407"/>
                </a:lnTo>
                <a:cubicBezTo>
                  <a:pt x="9076" y="2427"/>
                  <a:pt x="8769" y="2436"/>
                  <a:pt x="8462" y="2436"/>
                </a:cubicBezTo>
                <a:cubicBezTo>
                  <a:pt x="7462" y="2436"/>
                  <a:pt x="6463" y="2334"/>
                  <a:pt x="5479" y="2138"/>
                </a:cubicBezTo>
                <a:lnTo>
                  <a:pt x="5479" y="2138"/>
                </a:lnTo>
                <a:lnTo>
                  <a:pt x="5518" y="2145"/>
                </a:lnTo>
                <a:cubicBezTo>
                  <a:pt x="4173" y="1869"/>
                  <a:pt x="2881" y="1428"/>
                  <a:pt x="1658" y="813"/>
                </a:cubicBezTo>
                <a:cubicBezTo>
                  <a:pt x="1428" y="698"/>
                  <a:pt x="1204" y="577"/>
                  <a:pt x="980" y="455"/>
                </a:cubicBezTo>
                <a:cubicBezTo>
                  <a:pt x="736" y="321"/>
                  <a:pt x="500" y="173"/>
                  <a:pt x="269" y="32"/>
                </a:cubicBezTo>
                <a:cubicBezTo>
                  <a:pt x="244" y="13"/>
                  <a:pt x="212" y="0"/>
                  <a:pt x="180" y="0"/>
                </a:cubicBezTo>
                <a:close/>
              </a:path>
            </a:pathLst>
          </a:custGeom>
          <a:solidFill>
            <a:srgbClr val="000000">
              <a:alpha val="89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2"/>
          <p:cNvSpPr/>
          <p:nvPr/>
        </p:nvSpPr>
        <p:spPr>
          <a:xfrm>
            <a:off x="3528350" y="241541"/>
            <a:ext cx="586642" cy="111181"/>
          </a:xfrm>
          <a:custGeom>
            <a:rect b="b" l="l" r="r" t="t"/>
            <a:pathLst>
              <a:path extrusionOk="0" h="720" w="3799">
                <a:moveTo>
                  <a:pt x="3677" y="0"/>
                </a:moveTo>
                <a:cubicBezTo>
                  <a:pt x="3658" y="0"/>
                  <a:pt x="3645" y="7"/>
                  <a:pt x="3626" y="13"/>
                </a:cubicBezTo>
                <a:lnTo>
                  <a:pt x="3626" y="7"/>
                </a:lnTo>
                <a:cubicBezTo>
                  <a:pt x="3434" y="84"/>
                  <a:pt x="3236" y="167"/>
                  <a:pt x="3037" y="231"/>
                </a:cubicBezTo>
                <a:lnTo>
                  <a:pt x="3044" y="231"/>
                </a:lnTo>
                <a:cubicBezTo>
                  <a:pt x="2756" y="327"/>
                  <a:pt x="2455" y="410"/>
                  <a:pt x="2160" y="474"/>
                </a:cubicBezTo>
                <a:cubicBezTo>
                  <a:pt x="1853" y="532"/>
                  <a:pt x="1540" y="576"/>
                  <a:pt x="1232" y="602"/>
                </a:cubicBezTo>
                <a:lnTo>
                  <a:pt x="1245" y="602"/>
                </a:lnTo>
                <a:cubicBezTo>
                  <a:pt x="1098" y="612"/>
                  <a:pt x="949" y="617"/>
                  <a:pt x="800" y="617"/>
                </a:cubicBezTo>
                <a:cubicBezTo>
                  <a:pt x="550" y="617"/>
                  <a:pt x="300" y="602"/>
                  <a:pt x="55" y="570"/>
                </a:cubicBezTo>
                <a:cubicBezTo>
                  <a:pt x="52" y="569"/>
                  <a:pt x="49" y="569"/>
                  <a:pt x="46" y="569"/>
                </a:cubicBezTo>
                <a:cubicBezTo>
                  <a:pt x="3" y="569"/>
                  <a:pt x="0" y="660"/>
                  <a:pt x="48" y="660"/>
                </a:cubicBezTo>
                <a:cubicBezTo>
                  <a:pt x="272" y="692"/>
                  <a:pt x="503" y="704"/>
                  <a:pt x="733" y="717"/>
                </a:cubicBezTo>
                <a:cubicBezTo>
                  <a:pt x="797" y="719"/>
                  <a:pt x="860" y="720"/>
                  <a:pt x="922" y="720"/>
                </a:cubicBezTo>
                <a:cubicBezTo>
                  <a:pt x="1094" y="720"/>
                  <a:pt x="1264" y="714"/>
                  <a:pt x="1437" y="704"/>
                </a:cubicBezTo>
                <a:cubicBezTo>
                  <a:pt x="1911" y="672"/>
                  <a:pt x="2378" y="596"/>
                  <a:pt x="2839" y="487"/>
                </a:cubicBezTo>
                <a:cubicBezTo>
                  <a:pt x="2986" y="448"/>
                  <a:pt x="3133" y="404"/>
                  <a:pt x="3281" y="365"/>
                </a:cubicBezTo>
                <a:cubicBezTo>
                  <a:pt x="3428" y="320"/>
                  <a:pt x="3581" y="269"/>
                  <a:pt x="3722" y="212"/>
                </a:cubicBezTo>
                <a:cubicBezTo>
                  <a:pt x="3754" y="199"/>
                  <a:pt x="3773" y="180"/>
                  <a:pt x="3780" y="148"/>
                </a:cubicBezTo>
                <a:cubicBezTo>
                  <a:pt x="3799" y="90"/>
                  <a:pt x="3773" y="26"/>
                  <a:pt x="3716" y="7"/>
                </a:cubicBezTo>
                <a:cubicBezTo>
                  <a:pt x="3703" y="0"/>
                  <a:pt x="3690" y="0"/>
                  <a:pt x="3677" y="0"/>
                </a:cubicBezTo>
                <a:close/>
              </a:path>
            </a:pathLst>
          </a:custGeom>
          <a:solidFill>
            <a:srgbClr val="000000">
              <a:alpha val="89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
          <p:cNvSpPr/>
          <p:nvPr/>
        </p:nvSpPr>
        <p:spPr>
          <a:xfrm>
            <a:off x="394963" y="300836"/>
            <a:ext cx="1257288" cy="215721"/>
          </a:xfrm>
          <a:custGeom>
            <a:rect b="b" l="l" r="r" t="t"/>
            <a:pathLst>
              <a:path extrusionOk="0" h="1397" w="8142">
                <a:moveTo>
                  <a:pt x="7975" y="0"/>
                </a:moveTo>
                <a:cubicBezTo>
                  <a:pt x="7956" y="0"/>
                  <a:pt x="7943" y="0"/>
                  <a:pt x="7930" y="7"/>
                </a:cubicBezTo>
                <a:cubicBezTo>
                  <a:pt x="7700" y="116"/>
                  <a:pt x="7469" y="224"/>
                  <a:pt x="7239" y="320"/>
                </a:cubicBezTo>
                <a:cubicBezTo>
                  <a:pt x="7002" y="416"/>
                  <a:pt x="6759" y="506"/>
                  <a:pt x="6509" y="589"/>
                </a:cubicBezTo>
                <a:cubicBezTo>
                  <a:pt x="6260" y="672"/>
                  <a:pt x="6010" y="749"/>
                  <a:pt x="5754" y="820"/>
                </a:cubicBezTo>
                <a:cubicBezTo>
                  <a:pt x="5498" y="890"/>
                  <a:pt x="5236" y="954"/>
                  <a:pt x="4973" y="1012"/>
                </a:cubicBezTo>
                <a:lnTo>
                  <a:pt x="4916" y="1024"/>
                </a:lnTo>
                <a:lnTo>
                  <a:pt x="4935" y="1018"/>
                </a:lnTo>
                <a:lnTo>
                  <a:pt x="4935" y="1018"/>
                </a:lnTo>
                <a:cubicBezTo>
                  <a:pt x="4423" y="1120"/>
                  <a:pt x="3904" y="1191"/>
                  <a:pt x="3386" y="1236"/>
                </a:cubicBezTo>
                <a:cubicBezTo>
                  <a:pt x="3075" y="1259"/>
                  <a:pt x="2761" y="1270"/>
                  <a:pt x="2449" y="1270"/>
                </a:cubicBezTo>
                <a:cubicBezTo>
                  <a:pt x="2240" y="1270"/>
                  <a:pt x="2032" y="1265"/>
                  <a:pt x="1824" y="1255"/>
                </a:cubicBezTo>
                <a:lnTo>
                  <a:pt x="1837" y="1255"/>
                </a:lnTo>
                <a:cubicBezTo>
                  <a:pt x="1235" y="1223"/>
                  <a:pt x="634" y="1133"/>
                  <a:pt x="45" y="986"/>
                </a:cubicBezTo>
                <a:cubicBezTo>
                  <a:pt x="42" y="985"/>
                  <a:pt x="38" y="984"/>
                  <a:pt x="35" y="984"/>
                </a:cubicBezTo>
                <a:cubicBezTo>
                  <a:pt x="20" y="984"/>
                  <a:pt x="6" y="997"/>
                  <a:pt x="6" y="1018"/>
                </a:cubicBezTo>
                <a:cubicBezTo>
                  <a:pt x="0" y="1037"/>
                  <a:pt x="13" y="1056"/>
                  <a:pt x="32" y="1056"/>
                </a:cubicBezTo>
                <a:cubicBezTo>
                  <a:pt x="916" y="1280"/>
                  <a:pt x="1820" y="1396"/>
                  <a:pt x="2730" y="1396"/>
                </a:cubicBezTo>
                <a:cubicBezTo>
                  <a:pt x="2861" y="1396"/>
                  <a:pt x="2992" y="1394"/>
                  <a:pt x="3123" y="1389"/>
                </a:cubicBezTo>
                <a:cubicBezTo>
                  <a:pt x="3661" y="1370"/>
                  <a:pt x="4199" y="1325"/>
                  <a:pt x="4730" y="1242"/>
                </a:cubicBezTo>
                <a:cubicBezTo>
                  <a:pt x="5261" y="1165"/>
                  <a:pt x="5786" y="1056"/>
                  <a:pt x="6304" y="916"/>
                </a:cubicBezTo>
                <a:cubicBezTo>
                  <a:pt x="6605" y="832"/>
                  <a:pt x="6893" y="743"/>
                  <a:pt x="7188" y="640"/>
                </a:cubicBezTo>
                <a:cubicBezTo>
                  <a:pt x="7469" y="538"/>
                  <a:pt x="7757" y="429"/>
                  <a:pt x="8032" y="301"/>
                </a:cubicBezTo>
                <a:lnTo>
                  <a:pt x="8064" y="282"/>
                </a:lnTo>
                <a:cubicBezTo>
                  <a:pt x="8090" y="269"/>
                  <a:pt x="8103" y="244"/>
                  <a:pt x="8116" y="218"/>
                </a:cubicBezTo>
                <a:cubicBezTo>
                  <a:pt x="8135" y="186"/>
                  <a:pt x="8141" y="141"/>
                  <a:pt x="8128" y="103"/>
                </a:cubicBezTo>
                <a:cubicBezTo>
                  <a:pt x="8109" y="64"/>
                  <a:pt x="8084" y="32"/>
                  <a:pt x="8045" y="13"/>
                </a:cubicBezTo>
                <a:cubicBezTo>
                  <a:pt x="8020" y="7"/>
                  <a:pt x="8000" y="0"/>
                  <a:pt x="7975" y="0"/>
                </a:cubicBezTo>
                <a:close/>
              </a:path>
            </a:pathLst>
          </a:custGeom>
          <a:solidFill>
            <a:srgbClr val="000000">
              <a:alpha val="89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81" name="Shape 81"/>
        <p:cNvGrpSpPr/>
        <p:nvPr/>
      </p:nvGrpSpPr>
      <p:grpSpPr>
        <a:xfrm>
          <a:off x="0" y="0"/>
          <a:ext cx="0" cy="0"/>
          <a:chOff x="0" y="0"/>
          <a:chExt cx="0" cy="0"/>
        </a:xfrm>
      </p:grpSpPr>
      <p:sp>
        <p:nvSpPr>
          <p:cNvPr id="82" name="Google Shape;82;p11"/>
          <p:cNvSpPr txBox="1"/>
          <p:nvPr>
            <p:ph hasCustomPrompt="1" type="title"/>
          </p:nvPr>
        </p:nvSpPr>
        <p:spPr>
          <a:xfrm>
            <a:off x="1231800" y="1682375"/>
            <a:ext cx="6680400" cy="1321200"/>
          </a:xfrm>
          <a:prstGeom prst="rect">
            <a:avLst/>
          </a:prstGeom>
        </p:spPr>
        <p:txBody>
          <a:bodyPr anchorCtr="0" anchor="t" bIns="91425" lIns="91425" spcFirstLastPara="1" rIns="91425" wrap="square" tIns="91425">
            <a:noAutofit/>
          </a:bodyPr>
          <a:lstStyle>
            <a:lvl1pPr lvl="0" rtl="0">
              <a:spcBef>
                <a:spcPts val="0"/>
              </a:spcBef>
              <a:spcAft>
                <a:spcPts val="0"/>
              </a:spcAft>
              <a:buSzPts val="12000"/>
              <a:buNone/>
              <a:defRPr sz="7200"/>
            </a:lvl1pPr>
            <a:lvl2pPr lvl="1" rtl="0">
              <a:spcBef>
                <a:spcPts val="0"/>
              </a:spcBef>
              <a:spcAft>
                <a:spcPts val="0"/>
              </a:spcAft>
              <a:buSzPts val="12000"/>
              <a:buNone/>
              <a:defRPr sz="12000"/>
            </a:lvl2pPr>
            <a:lvl3pPr lvl="2" rtl="0">
              <a:spcBef>
                <a:spcPts val="0"/>
              </a:spcBef>
              <a:spcAft>
                <a:spcPts val="0"/>
              </a:spcAft>
              <a:buSzPts val="12000"/>
              <a:buNone/>
              <a:defRPr sz="12000"/>
            </a:lvl3pPr>
            <a:lvl4pPr lvl="3" rtl="0">
              <a:spcBef>
                <a:spcPts val="0"/>
              </a:spcBef>
              <a:spcAft>
                <a:spcPts val="0"/>
              </a:spcAft>
              <a:buSzPts val="12000"/>
              <a:buNone/>
              <a:defRPr sz="12000"/>
            </a:lvl4pPr>
            <a:lvl5pPr lvl="4" rtl="0">
              <a:spcBef>
                <a:spcPts val="0"/>
              </a:spcBef>
              <a:spcAft>
                <a:spcPts val="0"/>
              </a:spcAft>
              <a:buSzPts val="12000"/>
              <a:buNone/>
              <a:defRPr sz="12000"/>
            </a:lvl5pPr>
            <a:lvl6pPr lvl="5" rtl="0">
              <a:spcBef>
                <a:spcPts val="0"/>
              </a:spcBef>
              <a:spcAft>
                <a:spcPts val="0"/>
              </a:spcAft>
              <a:buSzPts val="12000"/>
              <a:buNone/>
              <a:defRPr sz="12000"/>
            </a:lvl6pPr>
            <a:lvl7pPr lvl="6" rtl="0">
              <a:spcBef>
                <a:spcPts val="0"/>
              </a:spcBef>
              <a:spcAft>
                <a:spcPts val="0"/>
              </a:spcAft>
              <a:buSzPts val="12000"/>
              <a:buNone/>
              <a:defRPr sz="12000"/>
            </a:lvl7pPr>
            <a:lvl8pPr lvl="7" rtl="0">
              <a:spcBef>
                <a:spcPts val="0"/>
              </a:spcBef>
              <a:spcAft>
                <a:spcPts val="0"/>
              </a:spcAft>
              <a:buSzPts val="12000"/>
              <a:buNone/>
              <a:defRPr sz="12000"/>
            </a:lvl8pPr>
            <a:lvl9pPr lvl="8" rtl="0">
              <a:spcBef>
                <a:spcPts val="0"/>
              </a:spcBef>
              <a:spcAft>
                <a:spcPts val="0"/>
              </a:spcAft>
              <a:buSzPts val="12000"/>
              <a:buNone/>
              <a:defRPr sz="12000"/>
            </a:lvl9pPr>
          </a:lstStyle>
          <a:p>
            <a:r>
              <a:t>xx%</a:t>
            </a:r>
          </a:p>
        </p:txBody>
      </p:sp>
      <p:sp>
        <p:nvSpPr>
          <p:cNvPr id="83" name="Google Shape;83;p11"/>
          <p:cNvSpPr txBox="1"/>
          <p:nvPr>
            <p:ph idx="1" type="body"/>
          </p:nvPr>
        </p:nvSpPr>
        <p:spPr>
          <a:xfrm>
            <a:off x="1542750" y="3059225"/>
            <a:ext cx="6058500" cy="530700"/>
          </a:xfrm>
          <a:prstGeom prst="rect">
            <a:avLst/>
          </a:prstGeom>
          <a:noFill/>
          <a:ln>
            <a:noFill/>
          </a:ln>
        </p:spPr>
        <p:txBody>
          <a:bodyPr anchorCtr="0" anchor="t" bIns="91425" lIns="91425" spcFirstLastPara="1" rIns="91425" wrap="square" tIns="91425">
            <a:noAutofit/>
          </a:bodyPr>
          <a:lstStyle>
            <a:lvl1pPr indent="-317500" lvl="0" marL="457200" rtl="0" algn="ctr">
              <a:spcBef>
                <a:spcPts val="0"/>
              </a:spcBef>
              <a:spcAft>
                <a:spcPts val="0"/>
              </a:spcAft>
              <a:buSzPts val="1400"/>
              <a:buChar char="●"/>
              <a:defRPr sz="1600">
                <a:solidFill>
                  <a:schemeClr val="dk1"/>
                </a:solidFill>
                <a:latin typeface="Open Sans"/>
                <a:ea typeface="Open Sans"/>
                <a:cs typeface="Open Sans"/>
                <a:sym typeface="Open Sans"/>
              </a:defRPr>
            </a:lvl1pPr>
            <a:lvl2pPr indent="-317500" lvl="1" marL="914400" rtl="0" algn="ctr">
              <a:spcBef>
                <a:spcPts val="0"/>
              </a:spcBef>
              <a:spcAft>
                <a:spcPts val="0"/>
              </a:spcAft>
              <a:buSzPts val="1400"/>
              <a:buChar char="○"/>
              <a:defRPr/>
            </a:lvl2pPr>
            <a:lvl3pPr indent="-317500" lvl="2" marL="1371600" rtl="0" algn="ctr">
              <a:spcBef>
                <a:spcPts val="0"/>
              </a:spcBef>
              <a:spcAft>
                <a:spcPts val="0"/>
              </a:spcAft>
              <a:buSzPts val="1400"/>
              <a:buChar char="■"/>
              <a:defRPr/>
            </a:lvl3pPr>
            <a:lvl4pPr indent="-317500" lvl="3" marL="1828800" rtl="0" algn="ctr">
              <a:spcBef>
                <a:spcPts val="0"/>
              </a:spcBef>
              <a:spcAft>
                <a:spcPts val="0"/>
              </a:spcAft>
              <a:buSzPts val="1400"/>
              <a:buChar char="●"/>
              <a:defRPr/>
            </a:lvl4pPr>
            <a:lvl5pPr indent="-317500" lvl="4" marL="2286000" rtl="0" algn="ctr">
              <a:spcBef>
                <a:spcPts val="0"/>
              </a:spcBef>
              <a:spcAft>
                <a:spcPts val="0"/>
              </a:spcAft>
              <a:buSzPts val="1400"/>
              <a:buChar char="○"/>
              <a:defRPr/>
            </a:lvl5pPr>
            <a:lvl6pPr indent="-317500" lvl="5" marL="2743200" rtl="0" algn="ctr">
              <a:spcBef>
                <a:spcPts val="0"/>
              </a:spcBef>
              <a:spcAft>
                <a:spcPts val="0"/>
              </a:spcAft>
              <a:buSzPts val="1400"/>
              <a:buChar char="■"/>
              <a:defRPr/>
            </a:lvl6pPr>
            <a:lvl7pPr indent="-317500" lvl="6" marL="3200400" rtl="0" algn="ctr">
              <a:spcBef>
                <a:spcPts val="0"/>
              </a:spcBef>
              <a:spcAft>
                <a:spcPts val="0"/>
              </a:spcAft>
              <a:buSzPts val="1400"/>
              <a:buChar char="●"/>
              <a:defRPr/>
            </a:lvl7pPr>
            <a:lvl8pPr indent="-317500" lvl="7" marL="3657600" rtl="0" algn="ctr">
              <a:spcBef>
                <a:spcPts val="0"/>
              </a:spcBef>
              <a:spcAft>
                <a:spcPts val="0"/>
              </a:spcAft>
              <a:buSzPts val="1400"/>
              <a:buChar char="○"/>
              <a:defRPr/>
            </a:lvl8pPr>
            <a:lvl9pPr indent="-317500" lvl="8" marL="4114800" rtl="0" algn="ctr">
              <a:spcBef>
                <a:spcPts val="0"/>
              </a:spcBef>
              <a:spcAft>
                <a:spcPts val="0"/>
              </a:spcAft>
              <a:buSzPts val="1400"/>
              <a:buChar char="■"/>
              <a:defRPr/>
            </a:lvl9pPr>
          </a:lstStyle>
          <a:p/>
        </p:txBody>
      </p:sp>
      <p:sp>
        <p:nvSpPr>
          <p:cNvPr id="84" name="Google Shape;84;p11"/>
          <p:cNvSpPr/>
          <p:nvPr/>
        </p:nvSpPr>
        <p:spPr>
          <a:xfrm>
            <a:off x="-239741" y="3791909"/>
            <a:ext cx="9880275" cy="1814050"/>
          </a:xfrm>
          <a:custGeom>
            <a:rect b="b" l="l" r="r" t="t"/>
            <a:pathLst>
              <a:path extrusionOk="0" h="72562" w="395211">
                <a:moveTo>
                  <a:pt x="9185" y="541"/>
                </a:moveTo>
                <a:cubicBezTo>
                  <a:pt x="14705" y="-4926"/>
                  <a:pt x="40494" y="32801"/>
                  <a:pt x="68382" y="35630"/>
                </a:cubicBezTo>
                <a:cubicBezTo>
                  <a:pt x="96270" y="38459"/>
                  <a:pt x="143382" y="22673"/>
                  <a:pt x="176513" y="17515"/>
                </a:cubicBezTo>
                <a:cubicBezTo>
                  <a:pt x="209645" y="12357"/>
                  <a:pt x="241335" y="2848"/>
                  <a:pt x="267171" y="4682"/>
                </a:cubicBezTo>
                <a:cubicBezTo>
                  <a:pt x="293007" y="6516"/>
                  <a:pt x="311937" y="25514"/>
                  <a:pt x="331531" y="28521"/>
                </a:cubicBezTo>
                <a:cubicBezTo>
                  <a:pt x="351125" y="31528"/>
                  <a:pt x="374903" y="18462"/>
                  <a:pt x="384736" y="22725"/>
                </a:cubicBezTo>
                <a:cubicBezTo>
                  <a:pt x="394570" y="26988"/>
                  <a:pt x="399447" y="47240"/>
                  <a:pt x="390532" y="54099"/>
                </a:cubicBezTo>
                <a:cubicBezTo>
                  <a:pt x="381618" y="60958"/>
                  <a:pt x="390460" y="61488"/>
                  <a:pt x="331249" y="63877"/>
                </a:cubicBezTo>
                <a:cubicBezTo>
                  <a:pt x="272038" y="66266"/>
                  <a:pt x="88942" y="78987"/>
                  <a:pt x="35265" y="68431"/>
                </a:cubicBezTo>
                <a:cubicBezTo>
                  <a:pt x="-18412" y="57875"/>
                  <a:pt x="3666" y="6008"/>
                  <a:pt x="9185" y="541"/>
                </a:cubicBezTo>
                <a:close/>
              </a:path>
            </a:pathLst>
          </a:custGeom>
          <a:solidFill>
            <a:srgbClr val="A4C2F4">
              <a:alpha val="17410"/>
            </a:srgbClr>
          </a:solidFill>
          <a:ln>
            <a:noFill/>
          </a:ln>
        </p:spPr>
      </p:sp>
      <p:sp>
        <p:nvSpPr>
          <p:cNvPr id="85" name="Google Shape;85;p11"/>
          <p:cNvSpPr/>
          <p:nvPr/>
        </p:nvSpPr>
        <p:spPr>
          <a:xfrm>
            <a:off x="-242145" y="-537456"/>
            <a:ext cx="9735175" cy="1820975"/>
          </a:xfrm>
          <a:custGeom>
            <a:rect b="b" l="l" r="r" t="t"/>
            <a:pathLst>
              <a:path extrusionOk="0" h="72839" w="389407">
                <a:moveTo>
                  <a:pt x="3910" y="16224"/>
                </a:moveTo>
                <a:cubicBezTo>
                  <a:pt x="-3770" y="22158"/>
                  <a:pt x="3087" y="32581"/>
                  <a:pt x="2915" y="37340"/>
                </a:cubicBezTo>
                <a:cubicBezTo>
                  <a:pt x="2743" y="42100"/>
                  <a:pt x="-3532" y="39812"/>
                  <a:pt x="2878" y="44781"/>
                </a:cubicBezTo>
                <a:cubicBezTo>
                  <a:pt x="9288" y="49750"/>
                  <a:pt x="29256" y="62958"/>
                  <a:pt x="41376" y="67153"/>
                </a:cubicBezTo>
                <a:cubicBezTo>
                  <a:pt x="53496" y="71348"/>
                  <a:pt x="60178" y="75979"/>
                  <a:pt x="75596" y="69949"/>
                </a:cubicBezTo>
                <a:cubicBezTo>
                  <a:pt x="91014" y="63920"/>
                  <a:pt x="109970" y="32239"/>
                  <a:pt x="133885" y="30976"/>
                </a:cubicBezTo>
                <a:cubicBezTo>
                  <a:pt x="157800" y="29713"/>
                  <a:pt x="188179" y="60993"/>
                  <a:pt x="219088" y="62373"/>
                </a:cubicBezTo>
                <a:cubicBezTo>
                  <a:pt x="249997" y="63753"/>
                  <a:pt x="294490" y="39106"/>
                  <a:pt x="319340" y="39255"/>
                </a:cubicBezTo>
                <a:cubicBezTo>
                  <a:pt x="344190" y="39404"/>
                  <a:pt x="356898" y="59612"/>
                  <a:pt x="368188" y="63265"/>
                </a:cubicBezTo>
                <a:cubicBezTo>
                  <a:pt x="379478" y="66918"/>
                  <a:pt x="384462" y="69291"/>
                  <a:pt x="387080" y="61175"/>
                </a:cubicBezTo>
                <a:cubicBezTo>
                  <a:pt x="389698" y="53059"/>
                  <a:pt x="391695" y="24483"/>
                  <a:pt x="383895" y="14568"/>
                </a:cubicBezTo>
                <a:cubicBezTo>
                  <a:pt x="376095" y="4653"/>
                  <a:pt x="396096" y="3821"/>
                  <a:pt x="340280" y="1683"/>
                </a:cubicBezTo>
                <a:cubicBezTo>
                  <a:pt x="284464" y="-455"/>
                  <a:pt x="105059" y="-684"/>
                  <a:pt x="48997" y="1739"/>
                </a:cubicBezTo>
                <a:cubicBezTo>
                  <a:pt x="-7065" y="4163"/>
                  <a:pt x="11590" y="10291"/>
                  <a:pt x="3910" y="16224"/>
                </a:cubicBezTo>
                <a:close/>
              </a:path>
            </a:pathLst>
          </a:custGeom>
          <a:solidFill>
            <a:srgbClr val="A4C2F4">
              <a:alpha val="17410"/>
            </a:srgbClr>
          </a:solidFill>
          <a:ln>
            <a:noFill/>
          </a:ln>
        </p:spPr>
      </p:sp>
      <p:sp>
        <p:nvSpPr>
          <p:cNvPr id="86" name="Google Shape;86;p11"/>
          <p:cNvSpPr/>
          <p:nvPr/>
        </p:nvSpPr>
        <p:spPr>
          <a:xfrm>
            <a:off x="1505430" y="3924269"/>
            <a:ext cx="8091150" cy="1556950"/>
          </a:xfrm>
          <a:custGeom>
            <a:rect b="b" l="l" r="r" t="t"/>
            <a:pathLst>
              <a:path extrusionOk="0" h="62278" w="323646">
                <a:moveTo>
                  <a:pt x="319087" y="13055"/>
                </a:moveTo>
                <a:cubicBezTo>
                  <a:pt x="315485" y="3273"/>
                  <a:pt x="294908" y="-2348"/>
                  <a:pt x="277587" y="944"/>
                </a:cubicBezTo>
                <a:cubicBezTo>
                  <a:pt x="260267" y="4236"/>
                  <a:pt x="238076" y="25860"/>
                  <a:pt x="215164" y="32806"/>
                </a:cubicBezTo>
                <a:cubicBezTo>
                  <a:pt x="192252" y="39752"/>
                  <a:pt x="161777" y="44137"/>
                  <a:pt x="140113" y="42618"/>
                </a:cubicBezTo>
                <a:cubicBezTo>
                  <a:pt x="118449" y="41099"/>
                  <a:pt x="101359" y="23025"/>
                  <a:pt x="85179" y="23691"/>
                </a:cubicBezTo>
                <a:cubicBezTo>
                  <a:pt x="69000" y="24357"/>
                  <a:pt x="55593" y="41025"/>
                  <a:pt x="43036" y="46613"/>
                </a:cubicBezTo>
                <a:cubicBezTo>
                  <a:pt x="30479" y="52202"/>
                  <a:pt x="15578" y="55385"/>
                  <a:pt x="9838" y="57222"/>
                </a:cubicBezTo>
                <a:cubicBezTo>
                  <a:pt x="4098" y="59059"/>
                  <a:pt x="-8414" y="57740"/>
                  <a:pt x="8596" y="57636"/>
                </a:cubicBezTo>
                <a:cubicBezTo>
                  <a:pt x="25606" y="57533"/>
                  <a:pt x="63467" y="56268"/>
                  <a:pt x="111900" y="56601"/>
                </a:cubicBezTo>
                <a:cubicBezTo>
                  <a:pt x="160334" y="56934"/>
                  <a:pt x="264666" y="66893"/>
                  <a:pt x="299197" y="59635"/>
                </a:cubicBezTo>
                <a:cubicBezTo>
                  <a:pt x="333728" y="52377"/>
                  <a:pt x="322689" y="22837"/>
                  <a:pt x="319087" y="13055"/>
                </a:cubicBezTo>
                <a:close/>
              </a:path>
            </a:pathLst>
          </a:custGeom>
          <a:solidFill>
            <a:srgbClr val="A4C2F4">
              <a:alpha val="17410"/>
            </a:srgbClr>
          </a:solidFill>
          <a:ln>
            <a:noFill/>
          </a:ln>
        </p:spPr>
      </p:sp>
      <p:sp>
        <p:nvSpPr>
          <p:cNvPr id="87" name="Google Shape;87;p11"/>
          <p:cNvSpPr/>
          <p:nvPr/>
        </p:nvSpPr>
        <p:spPr>
          <a:xfrm>
            <a:off x="-266669" y="-61381"/>
            <a:ext cx="9726600" cy="1530800"/>
          </a:xfrm>
          <a:custGeom>
            <a:rect b="b" l="l" r="r" t="t"/>
            <a:pathLst>
              <a:path extrusionOk="0" h="61232" w="389064">
                <a:moveTo>
                  <a:pt x="3649" y="16224"/>
                </a:moveTo>
                <a:cubicBezTo>
                  <a:pt x="-4031" y="22158"/>
                  <a:pt x="2826" y="32581"/>
                  <a:pt x="2654" y="37340"/>
                </a:cubicBezTo>
                <a:cubicBezTo>
                  <a:pt x="2482" y="42100"/>
                  <a:pt x="-2998" y="47843"/>
                  <a:pt x="2617" y="44781"/>
                </a:cubicBezTo>
                <a:cubicBezTo>
                  <a:pt x="8232" y="41719"/>
                  <a:pt x="23477" y="21064"/>
                  <a:pt x="36342" y="18970"/>
                </a:cubicBezTo>
                <a:cubicBezTo>
                  <a:pt x="49207" y="16876"/>
                  <a:pt x="63594" y="30216"/>
                  <a:pt x="79808" y="32217"/>
                </a:cubicBezTo>
                <a:cubicBezTo>
                  <a:pt x="96022" y="34218"/>
                  <a:pt x="109062" y="32218"/>
                  <a:pt x="133624" y="30976"/>
                </a:cubicBezTo>
                <a:cubicBezTo>
                  <a:pt x="158186" y="29734"/>
                  <a:pt x="196063" y="20626"/>
                  <a:pt x="227179" y="24765"/>
                </a:cubicBezTo>
                <a:cubicBezTo>
                  <a:pt x="258295" y="28905"/>
                  <a:pt x="296656" y="55813"/>
                  <a:pt x="320321" y="55813"/>
                </a:cubicBezTo>
                <a:cubicBezTo>
                  <a:pt x="343986" y="55813"/>
                  <a:pt x="358086" y="23871"/>
                  <a:pt x="369169" y="24765"/>
                </a:cubicBezTo>
                <a:cubicBezTo>
                  <a:pt x="380252" y="25659"/>
                  <a:pt x="384408" y="62875"/>
                  <a:pt x="386819" y="61175"/>
                </a:cubicBezTo>
                <a:cubicBezTo>
                  <a:pt x="389230" y="59476"/>
                  <a:pt x="391434" y="24483"/>
                  <a:pt x="383634" y="14568"/>
                </a:cubicBezTo>
                <a:cubicBezTo>
                  <a:pt x="375834" y="4653"/>
                  <a:pt x="395835" y="3821"/>
                  <a:pt x="340019" y="1683"/>
                </a:cubicBezTo>
                <a:cubicBezTo>
                  <a:pt x="284203" y="-455"/>
                  <a:pt x="104798" y="-684"/>
                  <a:pt x="48736" y="1739"/>
                </a:cubicBezTo>
                <a:cubicBezTo>
                  <a:pt x="-7326" y="4163"/>
                  <a:pt x="11329" y="10291"/>
                  <a:pt x="3649" y="16224"/>
                </a:cubicBezTo>
                <a:close/>
              </a:path>
            </a:pathLst>
          </a:custGeom>
          <a:solidFill>
            <a:srgbClr val="A4C2F4">
              <a:alpha val="17410"/>
            </a:srgbClr>
          </a:solid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noFill/>
      </p:bgPr>
    </p:bg>
    <p:spTree>
      <p:nvGrpSpPr>
        <p:cNvPr id="88" name="Shape 88"/>
        <p:cNvGrpSpPr/>
        <p:nvPr/>
      </p:nvGrpSpPr>
      <p:grpSpPr>
        <a:xfrm>
          <a:off x="0" y="0"/>
          <a:ext cx="0" cy="0"/>
          <a:chOff x="0" y="0"/>
          <a:chExt cx="0" cy="0"/>
        </a:xfrm>
      </p:grpSpPr>
      <p:sp>
        <p:nvSpPr>
          <p:cNvPr id="89" name="Google Shape;89;p12"/>
          <p:cNvSpPr/>
          <p:nvPr/>
        </p:nvSpPr>
        <p:spPr>
          <a:xfrm flipH="1" rot="1356523">
            <a:off x="7359480" y="-103797"/>
            <a:ext cx="11640" cy="34572"/>
          </a:xfrm>
          <a:custGeom>
            <a:rect b="b" l="l" r="r" t="t"/>
            <a:pathLst>
              <a:path extrusionOk="0" h="1093" w="368">
                <a:moveTo>
                  <a:pt x="334" y="0"/>
                </a:moveTo>
                <a:cubicBezTo>
                  <a:pt x="368" y="200"/>
                  <a:pt x="334" y="367"/>
                  <a:pt x="301" y="567"/>
                </a:cubicBezTo>
                <a:cubicBezTo>
                  <a:pt x="268" y="734"/>
                  <a:pt x="168" y="901"/>
                  <a:pt x="34" y="1034"/>
                </a:cubicBezTo>
                <a:cubicBezTo>
                  <a:pt x="1" y="1034"/>
                  <a:pt x="1" y="1067"/>
                  <a:pt x="34" y="1067"/>
                </a:cubicBezTo>
                <a:cubicBezTo>
                  <a:pt x="34" y="1084"/>
                  <a:pt x="34" y="1092"/>
                  <a:pt x="38" y="1092"/>
                </a:cubicBezTo>
                <a:cubicBezTo>
                  <a:pt x="43" y="1092"/>
                  <a:pt x="51" y="1084"/>
                  <a:pt x="68" y="1067"/>
                </a:cubicBezTo>
                <a:cubicBezTo>
                  <a:pt x="201" y="934"/>
                  <a:pt x="301" y="767"/>
                  <a:pt x="334" y="567"/>
                </a:cubicBezTo>
                <a:cubicBezTo>
                  <a:pt x="368" y="367"/>
                  <a:pt x="368" y="200"/>
                  <a:pt x="334" y="0"/>
                </a:cubicBezTo>
                <a:close/>
              </a:path>
            </a:pathLst>
          </a:custGeom>
          <a:solidFill>
            <a:srgbClr val="1167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2"/>
          <p:cNvSpPr/>
          <p:nvPr/>
        </p:nvSpPr>
        <p:spPr>
          <a:xfrm>
            <a:off x="6745307" y="5203897"/>
            <a:ext cx="489268" cy="53825"/>
          </a:xfrm>
          <a:custGeom>
            <a:rect b="b" l="l" r="r" t="t"/>
            <a:pathLst>
              <a:path extrusionOk="0" h="2069" w="16446">
                <a:moveTo>
                  <a:pt x="0" y="0"/>
                </a:moveTo>
                <a:lnTo>
                  <a:pt x="0" y="2069"/>
                </a:lnTo>
                <a:lnTo>
                  <a:pt x="16445" y="2069"/>
                </a:lnTo>
                <a:lnTo>
                  <a:pt x="1644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
  <p:cSld name="CUSTOM_19_1">
    <p:spTree>
      <p:nvGrpSpPr>
        <p:cNvPr id="91" name="Shape 91"/>
        <p:cNvGrpSpPr/>
        <p:nvPr/>
      </p:nvGrpSpPr>
      <p:grpSpPr>
        <a:xfrm>
          <a:off x="0" y="0"/>
          <a:ext cx="0" cy="0"/>
          <a:chOff x="0" y="0"/>
          <a:chExt cx="0" cy="0"/>
        </a:xfrm>
      </p:grpSpPr>
      <p:sp>
        <p:nvSpPr>
          <p:cNvPr id="92" name="Google Shape;92;p13"/>
          <p:cNvSpPr/>
          <p:nvPr/>
        </p:nvSpPr>
        <p:spPr>
          <a:xfrm>
            <a:off x="-296133" y="3141118"/>
            <a:ext cx="9958250" cy="2365850"/>
          </a:xfrm>
          <a:custGeom>
            <a:rect b="b" l="l" r="r" t="t"/>
            <a:pathLst>
              <a:path extrusionOk="0" h="94634" w="398330">
                <a:moveTo>
                  <a:pt x="382765" y="10582"/>
                </a:moveTo>
                <a:cubicBezTo>
                  <a:pt x="378349" y="1409"/>
                  <a:pt x="366966" y="31280"/>
                  <a:pt x="339713" y="31694"/>
                </a:cubicBezTo>
                <a:cubicBezTo>
                  <a:pt x="312460" y="32108"/>
                  <a:pt x="254436" y="18310"/>
                  <a:pt x="219249" y="13066"/>
                </a:cubicBezTo>
                <a:cubicBezTo>
                  <a:pt x="184062" y="7823"/>
                  <a:pt x="154427" y="-1601"/>
                  <a:pt x="128591" y="233"/>
                </a:cubicBezTo>
                <a:cubicBezTo>
                  <a:pt x="102755" y="2067"/>
                  <a:pt x="83825" y="21065"/>
                  <a:pt x="64231" y="24072"/>
                </a:cubicBezTo>
                <a:cubicBezTo>
                  <a:pt x="44637" y="27079"/>
                  <a:pt x="20860" y="14013"/>
                  <a:pt x="11026" y="18276"/>
                </a:cubicBezTo>
                <a:cubicBezTo>
                  <a:pt x="1193" y="22539"/>
                  <a:pt x="953" y="38019"/>
                  <a:pt x="5230" y="49650"/>
                </a:cubicBezTo>
                <a:cubicBezTo>
                  <a:pt x="9508" y="61281"/>
                  <a:pt x="-23472" y="81880"/>
                  <a:pt x="36691" y="88060"/>
                </a:cubicBezTo>
                <a:cubicBezTo>
                  <a:pt x="96854" y="94240"/>
                  <a:pt x="308528" y="99643"/>
                  <a:pt x="366207" y="86730"/>
                </a:cubicBezTo>
                <a:cubicBezTo>
                  <a:pt x="423886" y="73817"/>
                  <a:pt x="387181" y="19755"/>
                  <a:pt x="382765" y="10582"/>
                </a:cubicBezTo>
                <a:close/>
              </a:path>
            </a:pathLst>
          </a:custGeom>
          <a:solidFill>
            <a:srgbClr val="A4C2F4">
              <a:alpha val="17410"/>
            </a:srgbClr>
          </a:solidFill>
          <a:ln>
            <a:noFill/>
          </a:ln>
        </p:spPr>
      </p:sp>
      <p:sp>
        <p:nvSpPr>
          <p:cNvPr id="93" name="Google Shape;93;p13"/>
          <p:cNvSpPr/>
          <p:nvPr/>
        </p:nvSpPr>
        <p:spPr>
          <a:xfrm>
            <a:off x="-303938" y="-156450"/>
            <a:ext cx="9751886" cy="1883650"/>
          </a:xfrm>
          <a:custGeom>
            <a:rect b="b" l="l" r="r" t="t"/>
            <a:pathLst>
              <a:path extrusionOk="0" h="75346" w="400735">
                <a:moveTo>
                  <a:pt x="396717" y="16224"/>
                </a:moveTo>
                <a:cubicBezTo>
                  <a:pt x="404607" y="22158"/>
                  <a:pt x="397563" y="32581"/>
                  <a:pt x="397740" y="37340"/>
                </a:cubicBezTo>
                <a:cubicBezTo>
                  <a:pt x="397917" y="42100"/>
                  <a:pt x="404363" y="39812"/>
                  <a:pt x="397778" y="44781"/>
                </a:cubicBezTo>
                <a:cubicBezTo>
                  <a:pt x="391193" y="49750"/>
                  <a:pt x="370679" y="62958"/>
                  <a:pt x="358228" y="67153"/>
                </a:cubicBezTo>
                <a:cubicBezTo>
                  <a:pt x="345777" y="71348"/>
                  <a:pt x="339518" y="72346"/>
                  <a:pt x="323072" y="69949"/>
                </a:cubicBezTo>
                <a:cubicBezTo>
                  <a:pt x="306626" y="67552"/>
                  <a:pt x="284122" y="54034"/>
                  <a:pt x="259553" y="52771"/>
                </a:cubicBezTo>
                <a:cubicBezTo>
                  <a:pt x="234984" y="51508"/>
                  <a:pt x="201693" y="62240"/>
                  <a:pt x="175659" y="62373"/>
                </a:cubicBezTo>
                <a:cubicBezTo>
                  <a:pt x="149625" y="62506"/>
                  <a:pt x="127187" y="51439"/>
                  <a:pt x="103350" y="53570"/>
                </a:cubicBezTo>
                <a:cubicBezTo>
                  <a:pt x="79513" y="55701"/>
                  <a:pt x="49351" y="73890"/>
                  <a:pt x="32639" y="75157"/>
                </a:cubicBezTo>
                <a:cubicBezTo>
                  <a:pt x="15927" y="76425"/>
                  <a:pt x="7459" y="71273"/>
                  <a:pt x="3077" y="61175"/>
                </a:cubicBezTo>
                <a:cubicBezTo>
                  <a:pt x="-1305" y="51077"/>
                  <a:pt x="-1664" y="24483"/>
                  <a:pt x="6349" y="14568"/>
                </a:cubicBezTo>
                <a:cubicBezTo>
                  <a:pt x="14362" y="4653"/>
                  <a:pt x="-6186" y="3821"/>
                  <a:pt x="51155" y="1683"/>
                </a:cubicBezTo>
                <a:cubicBezTo>
                  <a:pt x="108497" y="-455"/>
                  <a:pt x="292804" y="-684"/>
                  <a:pt x="350398" y="1739"/>
                </a:cubicBezTo>
                <a:cubicBezTo>
                  <a:pt x="407992" y="4163"/>
                  <a:pt x="388827" y="10291"/>
                  <a:pt x="396717" y="16224"/>
                </a:cubicBezTo>
                <a:close/>
              </a:path>
            </a:pathLst>
          </a:custGeom>
          <a:solidFill>
            <a:srgbClr val="A4C2F4">
              <a:alpha val="17410"/>
            </a:srgbClr>
          </a:solidFill>
          <a:ln>
            <a:noFill/>
          </a:ln>
        </p:spPr>
      </p:sp>
      <p:sp>
        <p:nvSpPr>
          <p:cNvPr id="94" name="Google Shape;94;p13"/>
          <p:cNvSpPr/>
          <p:nvPr/>
        </p:nvSpPr>
        <p:spPr>
          <a:xfrm>
            <a:off x="-228251" y="3012968"/>
            <a:ext cx="8081000" cy="2315850"/>
          </a:xfrm>
          <a:custGeom>
            <a:rect b="b" l="l" r="r" t="t"/>
            <a:pathLst>
              <a:path extrusionOk="0" h="92634" w="323240">
                <a:moveTo>
                  <a:pt x="4153" y="43411"/>
                </a:moveTo>
                <a:cubicBezTo>
                  <a:pt x="6775" y="28452"/>
                  <a:pt x="22452" y="-3053"/>
                  <a:pt x="39772" y="239"/>
                </a:cubicBezTo>
                <a:cubicBezTo>
                  <a:pt x="57093" y="3531"/>
                  <a:pt x="84184" y="51040"/>
                  <a:pt x="108076" y="63162"/>
                </a:cubicBezTo>
                <a:cubicBezTo>
                  <a:pt x="131969" y="75285"/>
                  <a:pt x="161463" y="74493"/>
                  <a:pt x="183127" y="72974"/>
                </a:cubicBezTo>
                <a:cubicBezTo>
                  <a:pt x="204791" y="71455"/>
                  <a:pt x="221882" y="53381"/>
                  <a:pt x="238061" y="54047"/>
                </a:cubicBezTo>
                <a:cubicBezTo>
                  <a:pt x="254241" y="54713"/>
                  <a:pt x="267647" y="71381"/>
                  <a:pt x="280204" y="76969"/>
                </a:cubicBezTo>
                <a:cubicBezTo>
                  <a:pt x="292761" y="82558"/>
                  <a:pt x="307662" y="85741"/>
                  <a:pt x="313402" y="87578"/>
                </a:cubicBezTo>
                <a:cubicBezTo>
                  <a:pt x="319142" y="89415"/>
                  <a:pt x="331654" y="88096"/>
                  <a:pt x="314644" y="87992"/>
                </a:cubicBezTo>
                <a:cubicBezTo>
                  <a:pt x="297634" y="87889"/>
                  <a:pt x="259774" y="86624"/>
                  <a:pt x="211340" y="86957"/>
                </a:cubicBezTo>
                <a:cubicBezTo>
                  <a:pt x="162907" y="87290"/>
                  <a:pt x="58574" y="97249"/>
                  <a:pt x="24043" y="89991"/>
                </a:cubicBezTo>
                <a:cubicBezTo>
                  <a:pt x="-10488" y="82733"/>
                  <a:pt x="1532" y="58370"/>
                  <a:pt x="4153" y="43411"/>
                </a:cubicBezTo>
                <a:close/>
              </a:path>
            </a:pathLst>
          </a:custGeom>
          <a:solidFill>
            <a:srgbClr val="A4C2F4">
              <a:alpha val="17410"/>
            </a:srgbClr>
          </a:solidFill>
          <a:ln>
            <a:noFill/>
          </a:ln>
        </p:spPr>
      </p:sp>
      <p:sp>
        <p:nvSpPr>
          <p:cNvPr id="95" name="Google Shape;95;p13"/>
          <p:cNvSpPr txBox="1"/>
          <p:nvPr>
            <p:ph hasCustomPrompt="1" type="title"/>
          </p:nvPr>
        </p:nvSpPr>
        <p:spPr>
          <a:xfrm>
            <a:off x="2480138" y="3093295"/>
            <a:ext cx="879000" cy="646500"/>
          </a:xfrm>
          <a:prstGeom prst="rect">
            <a:avLst/>
          </a:prstGeom>
        </p:spPr>
        <p:txBody>
          <a:bodyPr anchorCtr="0" anchor="t" bIns="91425" lIns="91425" spcFirstLastPara="1" rIns="91425" wrap="square" tIns="91425">
            <a:noAutofit/>
          </a:bodyPr>
          <a:lstStyle>
            <a:lvl1pPr lvl="0" rtl="0">
              <a:spcBef>
                <a:spcPts val="0"/>
              </a:spcBef>
              <a:spcAft>
                <a:spcPts val="0"/>
              </a:spcAft>
              <a:buSzPts val="2400"/>
              <a:buNone/>
              <a:defRPr>
                <a:solidFill>
                  <a:schemeClr val="accent5"/>
                </a:solidFill>
              </a:defRPr>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a:r>
              <a:t>xx%</a:t>
            </a:r>
          </a:p>
        </p:txBody>
      </p:sp>
      <p:sp>
        <p:nvSpPr>
          <p:cNvPr id="96" name="Google Shape;96;p13"/>
          <p:cNvSpPr/>
          <p:nvPr/>
        </p:nvSpPr>
        <p:spPr>
          <a:xfrm flipH="1" rot="1356523">
            <a:off x="7359480" y="-103797"/>
            <a:ext cx="11640" cy="34572"/>
          </a:xfrm>
          <a:custGeom>
            <a:rect b="b" l="l" r="r" t="t"/>
            <a:pathLst>
              <a:path extrusionOk="0" h="1093" w="368">
                <a:moveTo>
                  <a:pt x="334" y="0"/>
                </a:moveTo>
                <a:cubicBezTo>
                  <a:pt x="368" y="200"/>
                  <a:pt x="334" y="367"/>
                  <a:pt x="301" y="567"/>
                </a:cubicBezTo>
                <a:cubicBezTo>
                  <a:pt x="268" y="734"/>
                  <a:pt x="168" y="901"/>
                  <a:pt x="34" y="1034"/>
                </a:cubicBezTo>
                <a:cubicBezTo>
                  <a:pt x="1" y="1034"/>
                  <a:pt x="1" y="1067"/>
                  <a:pt x="34" y="1067"/>
                </a:cubicBezTo>
                <a:cubicBezTo>
                  <a:pt x="34" y="1084"/>
                  <a:pt x="34" y="1092"/>
                  <a:pt x="38" y="1092"/>
                </a:cubicBezTo>
                <a:cubicBezTo>
                  <a:pt x="43" y="1092"/>
                  <a:pt x="51" y="1084"/>
                  <a:pt x="68" y="1067"/>
                </a:cubicBezTo>
                <a:cubicBezTo>
                  <a:pt x="201" y="934"/>
                  <a:pt x="301" y="767"/>
                  <a:pt x="334" y="567"/>
                </a:cubicBezTo>
                <a:cubicBezTo>
                  <a:pt x="368" y="367"/>
                  <a:pt x="368" y="200"/>
                  <a:pt x="334" y="0"/>
                </a:cubicBezTo>
                <a:close/>
              </a:path>
            </a:pathLst>
          </a:custGeom>
          <a:solidFill>
            <a:srgbClr val="1167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3"/>
          <p:cNvSpPr txBox="1"/>
          <p:nvPr>
            <p:ph idx="2" type="title"/>
          </p:nvPr>
        </p:nvSpPr>
        <p:spPr>
          <a:xfrm>
            <a:off x="1338200" y="1994750"/>
            <a:ext cx="3162900" cy="401700"/>
          </a:xfrm>
          <a:prstGeom prst="rect">
            <a:avLst/>
          </a:prstGeom>
          <a:noFill/>
          <a:ln>
            <a:noFill/>
          </a:ln>
        </p:spPr>
        <p:txBody>
          <a:bodyPr anchorCtr="0" anchor="t" bIns="0" lIns="0" spcFirstLastPara="1" rIns="0" wrap="square" tIns="0">
            <a:noAutofit/>
          </a:bodyPr>
          <a:lstStyle>
            <a:lvl1pPr lvl="0" rtl="0" algn="ctr">
              <a:spcBef>
                <a:spcPts val="0"/>
              </a:spcBef>
              <a:spcAft>
                <a:spcPts val="0"/>
              </a:spcAft>
              <a:buSzPts val="1800"/>
              <a:buFont typeface="Catamaran"/>
              <a:buNone/>
              <a:defRPr i="0" sz="1800">
                <a:latin typeface="Rammetto One"/>
                <a:ea typeface="Rammetto One"/>
                <a:cs typeface="Rammetto One"/>
                <a:sym typeface="Rammetto One"/>
              </a:defRPr>
            </a:lvl1pPr>
            <a:lvl2pPr lvl="1" rtl="0" algn="ctr">
              <a:spcBef>
                <a:spcPts val="0"/>
              </a:spcBef>
              <a:spcAft>
                <a:spcPts val="0"/>
              </a:spcAft>
              <a:buSzPts val="1800"/>
              <a:buFont typeface="Catamaran"/>
              <a:buNone/>
              <a:defRPr b="1" sz="1800">
                <a:latin typeface="Catamaran"/>
                <a:ea typeface="Catamaran"/>
                <a:cs typeface="Catamaran"/>
                <a:sym typeface="Catamaran"/>
              </a:defRPr>
            </a:lvl2pPr>
            <a:lvl3pPr lvl="2" rtl="0" algn="ctr">
              <a:spcBef>
                <a:spcPts val="0"/>
              </a:spcBef>
              <a:spcAft>
                <a:spcPts val="0"/>
              </a:spcAft>
              <a:buSzPts val="1800"/>
              <a:buFont typeface="Catamaran"/>
              <a:buNone/>
              <a:defRPr b="1" sz="1800">
                <a:latin typeface="Catamaran"/>
                <a:ea typeface="Catamaran"/>
                <a:cs typeface="Catamaran"/>
                <a:sym typeface="Catamaran"/>
              </a:defRPr>
            </a:lvl3pPr>
            <a:lvl4pPr lvl="3" rtl="0" algn="ctr">
              <a:spcBef>
                <a:spcPts val="0"/>
              </a:spcBef>
              <a:spcAft>
                <a:spcPts val="0"/>
              </a:spcAft>
              <a:buSzPts val="1800"/>
              <a:buFont typeface="Catamaran"/>
              <a:buNone/>
              <a:defRPr b="1" sz="1800">
                <a:latin typeface="Catamaran"/>
                <a:ea typeface="Catamaran"/>
                <a:cs typeface="Catamaran"/>
                <a:sym typeface="Catamaran"/>
              </a:defRPr>
            </a:lvl4pPr>
            <a:lvl5pPr lvl="4" rtl="0" algn="ctr">
              <a:spcBef>
                <a:spcPts val="0"/>
              </a:spcBef>
              <a:spcAft>
                <a:spcPts val="0"/>
              </a:spcAft>
              <a:buSzPts val="1800"/>
              <a:buFont typeface="Catamaran"/>
              <a:buNone/>
              <a:defRPr b="1" sz="1800">
                <a:latin typeface="Catamaran"/>
                <a:ea typeface="Catamaran"/>
                <a:cs typeface="Catamaran"/>
                <a:sym typeface="Catamaran"/>
              </a:defRPr>
            </a:lvl5pPr>
            <a:lvl6pPr lvl="5" rtl="0" algn="ctr">
              <a:spcBef>
                <a:spcPts val="0"/>
              </a:spcBef>
              <a:spcAft>
                <a:spcPts val="0"/>
              </a:spcAft>
              <a:buSzPts val="1800"/>
              <a:buFont typeface="Catamaran"/>
              <a:buNone/>
              <a:defRPr b="1" sz="1800">
                <a:latin typeface="Catamaran"/>
                <a:ea typeface="Catamaran"/>
                <a:cs typeface="Catamaran"/>
                <a:sym typeface="Catamaran"/>
              </a:defRPr>
            </a:lvl6pPr>
            <a:lvl7pPr lvl="6" rtl="0" algn="ctr">
              <a:spcBef>
                <a:spcPts val="0"/>
              </a:spcBef>
              <a:spcAft>
                <a:spcPts val="0"/>
              </a:spcAft>
              <a:buSzPts val="1800"/>
              <a:buFont typeface="Catamaran"/>
              <a:buNone/>
              <a:defRPr b="1" sz="1800">
                <a:latin typeface="Catamaran"/>
                <a:ea typeface="Catamaran"/>
                <a:cs typeface="Catamaran"/>
                <a:sym typeface="Catamaran"/>
              </a:defRPr>
            </a:lvl7pPr>
            <a:lvl8pPr lvl="7" rtl="0" algn="ctr">
              <a:spcBef>
                <a:spcPts val="0"/>
              </a:spcBef>
              <a:spcAft>
                <a:spcPts val="0"/>
              </a:spcAft>
              <a:buSzPts val="1800"/>
              <a:buFont typeface="Catamaran"/>
              <a:buNone/>
              <a:defRPr b="1" sz="1800">
                <a:latin typeface="Catamaran"/>
                <a:ea typeface="Catamaran"/>
                <a:cs typeface="Catamaran"/>
                <a:sym typeface="Catamaran"/>
              </a:defRPr>
            </a:lvl8pPr>
            <a:lvl9pPr lvl="8" rtl="0" algn="ctr">
              <a:spcBef>
                <a:spcPts val="0"/>
              </a:spcBef>
              <a:spcAft>
                <a:spcPts val="0"/>
              </a:spcAft>
              <a:buSzPts val="1800"/>
              <a:buFont typeface="Catamaran"/>
              <a:buNone/>
              <a:defRPr b="1" sz="1800">
                <a:latin typeface="Catamaran"/>
                <a:ea typeface="Catamaran"/>
                <a:cs typeface="Catamaran"/>
                <a:sym typeface="Catamaran"/>
              </a:defRPr>
            </a:lvl9pPr>
          </a:lstStyle>
          <a:p/>
        </p:txBody>
      </p:sp>
      <p:sp>
        <p:nvSpPr>
          <p:cNvPr id="98" name="Google Shape;98;p13"/>
          <p:cNvSpPr txBox="1"/>
          <p:nvPr>
            <p:ph idx="1" type="subTitle"/>
          </p:nvPr>
        </p:nvSpPr>
        <p:spPr>
          <a:xfrm>
            <a:off x="1682300" y="2258225"/>
            <a:ext cx="2474700" cy="5622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sz="1400">
                <a:solidFill>
                  <a:schemeClr val="dk1"/>
                </a:solidFill>
                <a:latin typeface="Open Sans"/>
                <a:ea typeface="Open Sans"/>
                <a:cs typeface="Open Sans"/>
                <a:sym typeface="Open Sans"/>
              </a:defRPr>
            </a:lvl1pPr>
            <a:lvl2pPr lvl="1" rtl="0" algn="ctr">
              <a:spcBef>
                <a:spcPts val="0"/>
              </a:spcBef>
              <a:spcAft>
                <a:spcPts val="0"/>
              </a:spcAft>
              <a:buNone/>
              <a:defRPr sz="1400">
                <a:solidFill>
                  <a:schemeClr val="dk1"/>
                </a:solidFill>
                <a:latin typeface="Open Sans"/>
                <a:ea typeface="Open Sans"/>
                <a:cs typeface="Open Sans"/>
                <a:sym typeface="Open Sans"/>
              </a:defRPr>
            </a:lvl2pPr>
            <a:lvl3pPr lvl="2" rtl="0" algn="ctr">
              <a:spcBef>
                <a:spcPts val="0"/>
              </a:spcBef>
              <a:spcAft>
                <a:spcPts val="0"/>
              </a:spcAft>
              <a:buNone/>
              <a:defRPr sz="1400">
                <a:solidFill>
                  <a:schemeClr val="dk1"/>
                </a:solidFill>
                <a:latin typeface="Open Sans"/>
                <a:ea typeface="Open Sans"/>
                <a:cs typeface="Open Sans"/>
                <a:sym typeface="Open Sans"/>
              </a:defRPr>
            </a:lvl3pPr>
            <a:lvl4pPr lvl="3" rtl="0" algn="ctr">
              <a:spcBef>
                <a:spcPts val="0"/>
              </a:spcBef>
              <a:spcAft>
                <a:spcPts val="0"/>
              </a:spcAft>
              <a:buNone/>
              <a:defRPr sz="1400">
                <a:solidFill>
                  <a:schemeClr val="dk1"/>
                </a:solidFill>
                <a:latin typeface="Open Sans"/>
                <a:ea typeface="Open Sans"/>
                <a:cs typeface="Open Sans"/>
                <a:sym typeface="Open Sans"/>
              </a:defRPr>
            </a:lvl4pPr>
            <a:lvl5pPr lvl="4" rtl="0" algn="ctr">
              <a:spcBef>
                <a:spcPts val="0"/>
              </a:spcBef>
              <a:spcAft>
                <a:spcPts val="0"/>
              </a:spcAft>
              <a:buNone/>
              <a:defRPr sz="1400">
                <a:solidFill>
                  <a:schemeClr val="dk1"/>
                </a:solidFill>
                <a:latin typeface="Open Sans"/>
                <a:ea typeface="Open Sans"/>
                <a:cs typeface="Open Sans"/>
                <a:sym typeface="Open Sans"/>
              </a:defRPr>
            </a:lvl5pPr>
            <a:lvl6pPr lvl="5" rtl="0" algn="ctr">
              <a:spcBef>
                <a:spcPts val="0"/>
              </a:spcBef>
              <a:spcAft>
                <a:spcPts val="0"/>
              </a:spcAft>
              <a:buNone/>
              <a:defRPr sz="1400">
                <a:solidFill>
                  <a:schemeClr val="dk1"/>
                </a:solidFill>
                <a:latin typeface="Open Sans"/>
                <a:ea typeface="Open Sans"/>
                <a:cs typeface="Open Sans"/>
                <a:sym typeface="Open Sans"/>
              </a:defRPr>
            </a:lvl6pPr>
            <a:lvl7pPr lvl="6" rtl="0" algn="ctr">
              <a:spcBef>
                <a:spcPts val="0"/>
              </a:spcBef>
              <a:spcAft>
                <a:spcPts val="0"/>
              </a:spcAft>
              <a:buNone/>
              <a:defRPr sz="1400">
                <a:solidFill>
                  <a:schemeClr val="dk1"/>
                </a:solidFill>
                <a:latin typeface="Open Sans"/>
                <a:ea typeface="Open Sans"/>
                <a:cs typeface="Open Sans"/>
                <a:sym typeface="Open Sans"/>
              </a:defRPr>
            </a:lvl7pPr>
            <a:lvl8pPr lvl="7" rtl="0" algn="ctr">
              <a:spcBef>
                <a:spcPts val="0"/>
              </a:spcBef>
              <a:spcAft>
                <a:spcPts val="0"/>
              </a:spcAft>
              <a:buNone/>
              <a:defRPr sz="1400">
                <a:solidFill>
                  <a:schemeClr val="dk1"/>
                </a:solidFill>
                <a:latin typeface="Open Sans"/>
                <a:ea typeface="Open Sans"/>
                <a:cs typeface="Open Sans"/>
                <a:sym typeface="Open Sans"/>
              </a:defRPr>
            </a:lvl8pPr>
            <a:lvl9pPr lvl="8" rtl="0" algn="ctr">
              <a:spcBef>
                <a:spcPts val="0"/>
              </a:spcBef>
              <a:spcAft>
                <a:spcPts val="0"/>
              </a:spcAft>
              <a:buNone/>
              <a:defRPr sz="1400">
                <a:solidFill>
                  <a:schemeClr val="dk1"/>
                </a:solidFill>
                <a:latin typeface="Open Sans"/>
                <a:ea typeface="Open Sans"/>
                <a:cs typeface="Open Sans"/>
                <a:sym typeface="Open Sans"/>
              </a:defRPr>
            </a:lvl9pPr>
          </a:lstStyle>
          <a:p/>
        </p:txBody>
      </p:sp>
      <p:sp>
        <p:nvSpPr>
          <p:cNvPr id="99" name="Google Shape;99;p13"/>
          <p:cNvSpPr txBox="1"/>
          <p:nvPr>
            <p:ph idx="3" type="title"/>
          </p:nvPr>
        </p:nvSpPr>
        <p:spPr>
          <a:xfrm>
            <a:off x="4642925" y="3710250"/>
            <a:ext cx="3162900" cy="401700"/>
          </a:xfrm>
          <a:prstGeom prst="rect">
            <a:avLst/>
          </a:prstGeom>
          <a:noFill/>
          <a:ln>
            <a:noFill/>
          </a:ln>
        </p:spPr>
        <p:txBody>
          <a:bodyPr anchorCtr="0" anchor="t" bIns="0" lIns="0" spcFirstLastPara="1" rIns="0" wrap="square" tIns="0">
            <a:noAutofit/>
          </a:bodyPr>
          <a:lstStyle>
            <a:lvl1pPr lvl="0" rtl="0" algn="ctr">
              <a:spcBef>
                <a:spcPts val="0"/>
              </a:spcBef>
              <a:spcAft>
                <a:spcPts val="0"/>
              </a:spcAft>
              <a:buSzPts val="1800"/>
              <a:buFont typeface="Catamaran"/>
              <a:buNone/>
              <a:defRPr i="0" sz="1800">
                <a:latin typeface="Rammetto One"/>
                <a:ea typeface="Rammetto One"/>
                <a:cs typeface="Rammetto One"/>
                <a:sym typeface="Rammetto One"/>
              </a:defRPr>
            </a:lvl1pPr>
            <a:lvl2pPr lvl="1" rtl="0" algn="ctr">
              <a:spcBef>
                <a:spcPts val="0"/>
              </a:spcBef>
              <a:spcAft>
                <a:spcPts val="0"/>
              </a:spcAft>
              <a:buSzPts val="1800"/>
              <a:buFont typeface="Catamaran"/>
              <a:buNone/>
              <a:defRPr b="1" sz="1800">
                <a:latin typeface="Catamaran"/>
                <a:ea typeface="Catamaran"/>
                <a:cs typeface="Catamaran"/>
                <a:sym typeface="Catamaran"/>
              </a:defRPr>
            </a:lvl2pPr>
            <a:lvl3pPr lvl="2" rtl="0" algn="ctr">
              <a:spcBef>
                <a:spcPts val="0"/>
              </a:spcBef>
              <a:spcAft>
                <a:spcPts val="0"/>
              </a:spcAft>
              <a:buSzPts val="1800"/>
              <a:buFont typeface="Catamaran"/>
              <a:buNone/>
              <a:defRPr b="1" sz="1800">
                <a:latin typeface="Catamaran"/>
                <a:ea typeface="Catamaran"/>
                <a:cs typeface="Catamaran"/>
                <a:sym typeface="Catamaran"/>
              </a:defRPr>
            </a:lvl3pPr>
            <a:lvl4pPr lvl="3" rtl="0" algn="ctr">
              <a:spcBef>
                <a:spcPts val="0"/>
              </a:spcBef>
              <a:spcAft>
                <a:spcPts val="0"/>
              </a:spcAft>
              <a:buSzPts val="1800"/>
              <a:buFont typeface="Catamaran"/>
              <a:buNone/>
              <a:defRPr b="1" sz="1800">
                <a:latin typeface="Catamaran"/>
                <a:ea typeface="Catamaran"/>
                <a:cs typeface="Catamaran"/>
                <a:sym typeface="Catamaran"/>
              </a:defRPr>
            </a:lvl4pPr>
            <a:lvl5pPr lvl="4" rtl="0" algn="ctr">
              <a:spcBef>
                <a:spcPts val="0"/>
              </a:spcBef>
              <a:spcAft>
                <a:spcPts val="0"/>
              </a:spcAft>
              <a:buSzPts val="1800"/>
              <a:buFont typeface="Catamaran"/>
              <a:buNone/>
              <a:defRPr b="1" sz="1800">
                <a:latin typeface="Catamaran"/>
                <a:ea typeface="Catamaran"/>
                <a:cs typeface="Catamaran"/>
                <a:sym typeface="Catamaran"/>
              </a:defRPr>
            </a:lvl5pPr>
            <a:lvl6pPr lvl="5" rtl="0" algn="ctr">
              <a:spcBef>
                <a:spcPts val="0"/>
              </a:spcBef>
              <a:spcAft>
                <a:spcPts val="0"/>
              </a:spcAft>
              <a:buSzPts val="1800"/>
              <a:buFont typeface="Catamaran"/>
              <a:buNone/>
              <a:defRPr b="1" sz="1800">
                <a:latin typeface="Catamaran"/>
                <a:ea typeface="Catamaran"/>
                <a:cs typeface="Catamaran"/>
                <a:sym typeface="Catamaran"/>
              </a:defRPr>
            </a:lvl6pPr>
            <a:lvl7pPr lvl="6" rtl="0" algn="ctr">
              <a:spcBef>
                <a:spcPts val="0"/>
              </a:spcBef>
              <a:spcAft>
                <a:spcPts val="0"/>
              </a:spcAft>
              <a:buSzPts val="1800"/>
              <a:buFont typeface="Catamaran"/>
              <a:buNone/>
              <a:defRPr b="1" sz="1800">
                <a:latin typeface="Catamaran"/>
                <a:ea typeface="Catamaran"/>
                <a:cs typeface="Catamaran"/>
                <a:sym typeface="Catamaran"/>
              </a:defRPr>
            </a:lvl7pPr>
            <a:lvl8pPr lvl="7" rtl="0" algn="ctr">
              <a:spcBef>
                <a:spcPts val="0"/>
              </a:spcBef>
              <a:spcAft>
                <a:spcPts val="0"/>
              </a:spcAft>
              <a:buSzPts val="1800"/>
              <a:buFont typeface="Catamaran"/>
              <a:buNone/>
              <a:defRPr b="1" sz="1800">
                <a:latin typeface="Catamaran"/>
                <a:ea typeface="Catamaran"/>
                <a:cs typeface="Catamaran"/>
                <a:sym typeface="Catamaran"/>
              </a:defRPr>
            </a:lvl8pPr>
            <a:lvl9pPr lvl="8" rtl="0" algn="ctr">
              <a:spcBef>
                <a:spcPts val="0"/>
              </a:spcBef>
              <a:spcAft>
                <a:spcPts val="0"/>
              </a:spcAft>
              <a:buSzPts val="1800"/>
              <a:buFont typeface="Catamaran"/>
              <a:buNone/>
              <a:defRPr b="1" sz="1800">
                <a:latin typeface="Catamaran"/>
                <a:ea typeface="Catamaran"/>
                <a:cs typeface="Catamaran"/>
                <a:sym typeface="Catamaran"/>
              </a:defRPr>
            </a:lvl9pPr>
          </a:lstStyle>
          <a:p/>
        </p:txBody>
      </p:sp>
      <p:sp>
        <p:nvSpPr>
          <p:cNvPr id="100" name="Google Shape;100;p13"/>
          <p:cNvSpPr txBox="1"/>
          <p:nvPr>
            <p:ph idx="4" type="subTitle"/>
          </p:nvPr>
        </p:nvSpPr>
        <p:spPr>
          <a:xfrm>
            <a:off x="4987037" y="3977175"/>
            <a:ext cx="2474700" cy="5622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sz="1400">
                <a:solidFill>
                  <a:schemeClr val="dk1"/>
                </a:solidFill>
                <a:latin typeface="Open Sans"/>
                <a:ea typeface="Open Sans"/>
                <a:cs typeface="Open Sans"/>
                <a:sym typeface="Open Sans"/>
              </a:defRPr>
            </a:lvl1pPr>
            <a:lvl2pPr lvl="1" rtl="0" algn="ctr">
              <a:spcBef>
                <a:spcPts val="0"/>
              </a:spcBef>
              <a:spcAft>
                <a:spcPts val="0"/>
              </a:spcAft>
              <a:buNone/>
              <a:defRPr sz="1400">
                <a:solidFill>
                  <a:schemeClr val="dk1"/>
                </a:solidFill>
                <a:latin typeface="Open Sans"/>
                <a:ea typeface="Open Sans"/>
                <a:cs typeface="Open Sans"/>
                <a:sym typeface="Open Sans"/>
              </a:defRPr>
            </a:lvl2pPr>
            <a:lvl3pPr lvl="2" rtl="0" algn="ctr">
              <a:spcBef>
                <a:spcPts val="0"/>
              </a:spcBef>
              <a:spcAft>
                <a:spcPts val="0"/>
              </a:spcAft>
              <a:buNone/>
              <a:defRPr sz="1400">
                <a:solidFill>
                  <a:schemeClr val="dk1"/>
                </a:solidFill>
                <a:latin typeface="Open Sans"/>
                <a:ea typeface="Open Sans"/>
                <a:cs typeface="Open Sans"/>
                <a:sym typeface="Open Sans"/>
              </a:defRPr>
            </a:lvl3pPr>
            <a:lvl4pPr lvl="3" rtl="0" algn="ctr">
              <a:spcBef>
                <a:spcPts val="0"/>
              </a:spcBef>
              <a:spcAft>
                <a:spcPts val="0"/>
              </a:spcAft>
              <a:buNone/>
              <a:defRPr sz="1400">
                <a:solidFill>
                  <a:schemeClr val="dk1"/>
                </a:solidFill>
                <a:latin typeface="Open Sans"/>
                <a:ea typeface="Open Sans"/>
                <a:cs typeface="Open Sans"/>
                <a:sym typeface="Open Sans"/>
              </a:defRPr>
            </a:lvl4pPr>
            <a:lvl5pPr lvl="4" rtl="0" algn="ctr">
              <a:spcBef>
                <a:spcPts val="0"/>
              </a:spcBef>
              <a:spcAft>
                <a:spcPts val="0"/>
              </a:spcAft>
              <a:buNone/>
              <a:defRPr sz="1400">
                <a:solidFill>
                  <a:schemeClr val="dk1"/>
                </a:solidFill>
                <a:latin typeface="Open Sans"/>
                <a:ea typeface="Open Sans"/>
                <a:cs typeface="Open Sans"/>
                <a:sym typeface="Open Sans"/>
              </a:defRPr>
            </a:lvl5pPr>
            <a:lvl6pPr lvl="5" rtl="0" algn="ctr">
              <a:spcBef>
                <a:spcPts val="0"/>
              </a:spcBef>
              <a:spcAft>
                <a:spcPts val="0"/>
              </a:spcAft>
              <a:buNone/>
              <a:defRPr sz="1400">
                <a:solidFill>
                  <a:schemeClr val="dk1"/>
                </a:solidFill>
                <a:latin typeface="Open Sans"/>
                <a:ea typeface="Open Sans"/>
                <a:cs typeface="Open Sans"/>
                <a:sym typeface="Open Sans"/>
              </a:defRPr>
            </a:lvl6pPr>
            <a:lvl7pPr lvl="6" rtl="0" algn="ctr">
              <a:spcBef>
                <a:spcPts val="0"/>
              </a:spcBef>
              <a:spcAft>
                <a:spcPts val="0"/>
              </a:spcAft>
              <a:buNone/>
              <a:defRPr sz="1400">
                <a:solidFill>
                  <a:schemeClr val="dk1"/>
                </a:solidFill>
                <a:latin typeface="Open Sans"/>
                <a:ea typeface="Open Sans"/>
                <a:cs typeface="Open Sans"/>
                <a:sym typeface="Open Sans"/>
              </a:defRPr>
            </a:lvl7pPr>
            <a:lvl8pPr lvl="7" rtl="0" algn="ctr">
              <a:spcBef>
                <a:spcPts val="0"/>
              </a:spcBef>
              <a:spcAft>
                <a:spcPts val="0"/>
              </a:spcAft>
              <a:buNone/>
              <a:defRPr sz="1400">
                <a:solidFill>
                  <a:schemeClr val="dk1"/>
                </a:solidFill>
                <a:latin typeface="Open Sans"/>
                <a:ea typeface="Open Sans"/>
                <a:cs typeface="Open Sans"/>
                <a:sym typeface="Open Sans"/>
              </a:defRPr>
            </a:lvl8pPr>
            <a:lvl9pPr lvl="8" rtl="0" algn="ctr">
              <a:spcBef>
                <a:spcPts val="0"/>
              </a:spcBef>
              <a:spcAft>
                <a:spcPts val="0"/>
              </a:spcAft>
              <a:buNone/>
              <a:defRPr sz="1400">
                <a:solidFill>
                  <a:schemeClr val="dk1"/>
                </a:solidFill>
                <a:latin typeface="Open Sans"/>
                <a:ea typeface="Open Sans"/>
                <a:cs typeface="Open Sans"/>
                <a:sym typeface="Open Sans"/>
              </a:defRPr>
            </a:lvl9pPr>
          </a:lstStyle>
          <a:p/>
        </p:txBody>
      </p:sp>
      <p:sp>
        <p:nvSpPr>
          <p:cNvPr id="101" name="Google Shape;101;p13"/>
          <p:cNvSpPr txBox="1"/>
          <p:nvPr>
            <p:ph idx="5" type="title"/>
          </p:nvPr>
        </p:nvSpPr>
        <p:spPr>
          <a:xfrm>
            <a:off x="4642921" y="1994750"/>
            <a:ext cx="3162900" cy="401700"/>
          </a:xfrm>
          <a:prstGeom prst="rect">
            <a:avLst/>
          </a:prstGeom>
          <a:noFill/>
          <a:ln>
            <a:noFill/>
          </a:ln>
        </p:spPr>
        <p:txBody>
          <a:bodyPr anchorCtr="0" anchor="t" bIns="0" lIns="0" spcFirstLastPara="1" rIns="0" wrap="square" tIns="0">
            <a:noAutofit/>
          </a:bodyPr>
          <a:lstStyle>
            <a:lvl1pPr lvl="0" rtl="0" algn="ctr">
              <a:spcBef>
                <a:spcPts val="0"/>
              </a:spcBef>
              <a:spcAft>
                <a:spcPts val="0"/>
              </a:spcAft>
              <a:buSzPts val="1800"/>
              <a:buFont typeface="Catamaran"/>
              <a:buNone/>
              <a:defRPr i="0" sz="1800">
                <a:latin typeface="Rammetto One"/>
                <a:ea typeface="Rammetto One"/>
                <a:cs typeface="Rammetto One"/>
                <a:sym typeface="Rammetto One"/>
              </a:defRPr>
            </a:lvl1pPr>
            <a:lvl2pPr lvl="1" rtl="0" algn="ctr">
              <a:spcBef>
                <a:spcPts val="0"/>
              </a:spcBef>
              <a:spcAft>
                <a:spcPts val="0"/>
              </a:spcAft>
              <a:buSzPts val="1800"/>
              <a:buFont typeface="Catamaran"/>
              <a:buNone/>
              <a:defRPr b="1" sz="1800">
                <a:latin typeface="Catamaran"/>
                <a:ea typeface="Catamaran"/>
                <a:cs typeface="Catamaran"/>
                <a:sym typeface="Catamaran"/>
              </a:defRPr>
            </a:lvl2pPr>
            <a:lvl3pPr lvl="2" rtl="0" algn="ctr">
              <a:spcBef>
                <a:spcPts val="0"/>
              </a:spcBef>
              <a:spcAft>
                <a:spcPts val="0"/>
              </a:spcAft>
              <a:buSzPts val="1800"/>
              <a:buFont typeface="Catamaran"/>
              <a:buNone/>
              <a:defRPr b="1" sz="1800">
                <a:latin typeface="Catamaran"/>
                <a:ea typeface="Catamaran"/>
                <a:cs typeface="Catamaran"/>
                <a:sym typeface="Catamaran"/>
              </a:defRPr>
            </a:lvl3pPr>
            <a:lvl4pPr lvl="3" rtl="0" algn="ctr">
              <a:spcBef>
                <a:spcPts val="0"/>
              </a:spcBef>
              <a:spcAft>
                <a:spcPts val="0"/>
              </a:spcAft>
              <a:buSzPts val="1800"/>
              <a:buFont typeface="Catamaran"/>
              <a:buNone/>
              <a:defRPr b="1" sz="1800">
                <a:latin typeface="Catamaran"/>
                <a:ea typeface="Catamaran"/>
                <a:cs typeface="Catamaran"/>
                <a:sym typeface="Catamaran"/>
              </a:defRPr>
            </a:lvl4pPr>
            <a:lvl5pPr lvl="4" rtl="0" algn="ctr">
              <a:spcBef>
                <a:spcPts val="0"/>
              </a:spcBef>
              <a:spcAft>
                <a:spcPts val="0"/>
              </a:spcAft>
              <a:buSzPts val="1800"/>
              <a:buFont typeface="Catamaran"/>
              <a:buNone/>
              <a:defRPr b="1" sz="1800">
                <a:latin typeface="Catamaran"/>
                <a:ea typeface="Catamaran"/>
                <a:cs typeface="Catamaran"/>
                <a:sym typeface="Catamaran"/>
              </a:defRPr>
            </a:lvl5pPr>
            <a:lvl6pPr lvl="5" rtl="0" algn="ctr">
              <a:spcBef>
                <a:spcPts val="0"/>
              </a:spcBef>
              <a:spcAft>
                <a:spcPts val="0"/>
              </a:spcAft>
              <a:buSzPts val="1800"/>
              <a:buFont typeface="Catamaran"/>
              <a:buNone/>
              <a:defRPr b="1" sz="1800">
                <a:latin typeface="Catamaran"/>
                <a:ea typeface="Catamaran"/>
                <a:cs typeface="Catamaran"/>
                <a:sym typeface="Catamaran"/>
              </a:defRPr>
            </a:lvl6pPr>
            <a:lvl7pPr lvl="6" rtl="0" algn="ctr">
              <a:spcBef>
                <a:spcPts val="0"/>
              </a:spcBef>
              <a:spcAft>
                <a:spcPts val="0"/>
              </a:spcAft>
              <a:buSzPts val="1800"/>
              <a:buFont typeface="Catamaran"/>
              <a:buNone/>
              <a:defRPr b="1" sz="1800">
                <a:latin typeface="Catamaran"/>
                <a:ea typeface="Catamaran"/>
                <a:cs typeface="Catamaran"/>
                <a:sym typeface="Catamaran"/>
              </a:defRPr>
            </a:lvl7pPr>
            <a:lvl8pPr lvl="7" rtl="0" algn="ctr">
              <a:spcBef>
                <a:spcPts val="0"/>
              </a:spcBef>
              <a:spcAft>
                <a:spcPts val="0"/>
              </a:spcAft>
              <a:buSzPts val="1800"/>
              <a:buFont typeface="Catamaran"/>
              <a:buNone/>
              <a:defRPr b="1" sz="1800">
                <a:latin typeface="Catamaran"/>
                <a:ea typeface="Catamaran"/>
                <a:cs typeface="Catamaran"/>
                <a:sym typeface="Catamaran"/>
              </a:defRPr>
            </a:lvl8pPr>
            <a:lvl9pPr lvl="8" rtl="0" algn="ctr">
              <a:spcBef>
                <a:spcPts val="0"/>
              </a:spcBef>
              <a:spcAft>
                <a:spcPts val="0"/>
              </a:spcAft>
              <a:buSzPts val="1800"/>
              <a:buFont typeface="Catamaran"/>
              <a:buNone/>
              <a:defRPr b="1" sz="1800">
                <a:latin typeface="Catamaran"/>
                <a:ea typeface="Catamaran"/>
                <a:cs typeface="Catamaran"/>
                <a:sym typeface="Catamaran"/>
              </a:defRPr>
            </a:lvl9pPr>
          </a:lstStyle>
          <a:p/>
        </p:txBody>
      </p:sp>
      <p:sp>
        <p:nvSpPr>
          <p:cNvPr id="102" name="Google Shape;102;p13"/>
          <p:cNvSpPr txBox="1"/>
          <p:nvPr>
            <p:ph idx="6" type="subTitle"/>
          </p:nvPr>
        </p:nvSpPr>
        <p:spPr>
          <a:xfrm>
            <a:off x="4987037" y="2258225"/>
            <a:ext cx="2474700" cy="5622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sz="1400">
                <a:solidFill>
                  <a:schemeClr val="dk1"/>
                </a:solidFill>
                <a:latin typeface="Open Sans"/>
                <a:ea typeface="Open Sans"/>
                <a:cs typeface="Open Sans"/>
                <a:sym typeface="Open Sans"/>
              </a:defRPr>
            </a:lvl1pPr>
            <a:lvl2pPr lvl="1" rtl="0" algn="ctr">
              <a:spcBef>
                <a:spcPts val="0"/>
              </a:spcBef>
              <a:spcAft>
                <a:spcPts val="0"/>
              </a:spcAft>
              <a:buNone/>
              <a:defRPr sz="1400">
                <a:solidFill>
                  <a:schemeClr val="dk1"/>
                </a:solidFill>
                <a:latin typeface="Open Sans"/>
                <a:ea typeface="Open Sans"/>
                <a:cs typeface="Open Sans"/>
                <a:sym typeface="Open Sans"/>
              </a:defRPr>
            </a:lvl2pPr>
            <a:lvl3pPr lvl="2" rtl="0" algn="ctr">
              <a:spcBef>
                <a:spcPts val="0"/>
              </a:spcBef>
              <a:spcAft>
                <a:spcPts val="0"/>
              </a:spcAft>
              <a:buNone/>
              <a:defRPr sz="1400">
                <a:solidFill>
                  <a:schemeClr val="dk1"/>
                </a:solidFill>
                <a:latin typeface="Open Sans"/>
                <a:ea typeface="Open Sans"/>
                <a:cs typeface="Open Sans"/>
                <a:sym typeface="Open Sans"/>
              </a:defRPr>
            </a:lvl3pPr>
            <a:lvl4pPr lvl="3" rtl="0" algn="ctr">
              <a:spcBef>
                <a:spcPts val="0"/>
              </a:spcBef>
              <a:spcAft>
                <a:spcPts val="0"/>
              </a:spcAft>
              <a:buNone/>
              <a:defRPr sz="1400">
                <a:solidFill>
                  <a:schemeClr val="dk1"/>
                </a:solidFill>
                <a:latin typeface="Open Sans"/>
                <a:ea typeface="Open Sans"/>
                <a:cs typeface="Open Sans"/>
                <a:sym typeface="Open Sans"/>
              </a:defRPr>
            </a:lvl4pPr>
            <a:lvl5pPr lvl="4" rtl="0" algn="ctr">
              <a:spcBef>
                <a:spcPts val="0"/>
              </a:spcBef>
              <a:spcAft>
                <a:spcPts val="0"/>
              </a:spcAft>
              <a:buNone/>
              <a:defRPr sz="1400">
                <a:solidFill>
                  <a:schemeClr val="dk1"/>
                </a:solidFill>
                <a:latin typeface="Open Sans"/>
                <a:ea typeface="Open Sans"/>
                <a:cs typeface="Open Sans"/>
                <a:sym typeface="Open Sans"/>
              </a:defRPr>
            </a:lvl5pPr>
            <a:lvl6pPr lvl="5" rtl="0" algn="ctr">
              <a:spcBef>
                <a:spcPts val="0"/>
              </a:spcBef>
              <a:spcAft>
                <a:spcPts val="0"/>
              </a:spcAft>
              <a:buNone/>
              <a:defRPr sz="1400">
                <a:solidFill>
                  <a:schemeClr val="dk1"/>
                </a:solidFill>
                <a:latin typeface="Open Sans"/>
                <a:ea typeface="Open Sans"/>
                <a:cs typeface="Open Sans"/>
                <a:sym typeface="Open Sans"/>
              </a:defRPr>
            </a:lvl6pPr>
            <a:lvl7pPr lvl="6" rtl="0" algn="ctr">
              <a:spcBef>
                <a:spcPts val="0"/>
              </a:spcBef>
              <a:spcAft>
                <a:spcPts val="0"/>
              </a:spcAft>
              <a:buNone/>
              <a:defRPr sz="1400">
                <a:solidFill>
                  <a:schemeClr val="dk1"/>
                </a:solidFill>
                <a:latin typeface="Open Sans"/>
                <a:ea typeface="Open Sans"/>
                <a:cs typeface="Open Sans"/>
                <a:sym typeface="Open Sans"/>
              </a:defRPr>
            </a:lvl7pPr>
            <a:lvl8pPr lvl="7" rtl="0" algn="ctr">
              <a:spcBef>
                <a:spcPts val="0"/>
              </a:spcBef>
              <a:spcAft>
                <a:spcPts val="0"/>
              </a:spcAft>
              <a:buNone/>
              <a:defRPr sz="1400">
                <a:solidFill>
                  <a:schemeClr val="dk1"/>
                </a:solidFill>
                <a:latin typeface="Open Sans"/>
                <a:ea typeface="Open Sans"/>
                <a:cs typeface="Open Sans"/>
                <a:sym typeface="Open Sans"/>
              </a:defRPr>
            </a:lvl8pPr>
            <a:lvl9pPr lvl="8" rtl="0" algn="ctr">
              <a:spcBef>
                <a:spcPts val="0"/>
              </a:spcBef>
              <a:spcAft>
                <a:spcPts val="0"/>
              </a:spcAft>
              <a:buNone/>
              <a:defRPr sz="1400">
                <a:solidFill>
                  <a:schemeClr val="dk1"/>
                </a:solidFill>
                <a:latin typeface="Open Sans"/>
                <a:ea typeface="Open Sans"/>
                <a:cs typeface="Open Sans"/>
                <a:sym typeface="Open Sans"/>
              </a:defRPr>
            </a:lvl9pPr>
          </a:lstStyle>
          <a:p/>
        </p:txBody>
      </p:sp>
      <p:sp>
        <p:nvSpPr>
          <p:cNvPr id="103" name="Google Shape;103;p13"/>
          <p:cNvSpPr txBox="1"/>
          <p:nvPr>
            <p:ph idx="7" type="title"/>
          </p:nvPr>
        </p:nvSpPr>
        <p:spPr>
          <a:xfrm>
            <a:off x="1338200" y="3710250"/>
            <a:ext cx="3162900" cy="401700"/>
          </a:xfrm>
          <a:prstGeom prst="rect">
            <a:avLst/>
          </a:prstGeom>
          <a:noFill/>
          <a:ln>
            <a:noFill/>
          </a:ln>
        </p:spPr>
        <p:txBody>
          <a:bodyPr anchorCtr="0" anchor="t" bIns="0" lIns="0" spcFirstLastPara="1" rIns="0" wrap="square" tIns="0">
            <a:noAutofit/>
          </a:bodyPr>
          <a:lstStyle>
            <a:lvl1pPr lvl="0" rtl="0" algn="ctr">
              <a:spcBef>
                <a:spcPts val="0"/>
              </a:spcBef>
              <a:spcAft>
                <a:spcPts val="0"/>
              </a:spcAft>
              <a:buSzPts val="1800"/>
              <a:buFont typeface="Catamaran"/>
              <a:buNone/>
              <a:defRPr i="0" sz="1800">
                <a:latin typeface="Rammetto One"/>
                <a:ea typeface="Rammetto One"/>
                <a:cs typeface="Rammetto One"/>
                <a:sym typeface="Rammetto One"/>
              </a:defRPr>
            </a:lvl1pPr>
            <a:lvl2pPr lvl="1" rtl="0" algn="ctr">
              <a:spcBef>
                <a:spcPts val="0"/>
              </a:spcBef>
              <a:spcAft>
                <a:spcPts val="0"/>
              </a:spcAft>
              <a:buSzPts val="1800"/>
              <a:buFont typeface="Catamaran"/>
              <a:buNone/>
              <a:defRPr b="1" sz="1800">
                <a:latin typeface="Catamaran"/>
                <a:ea typeface="Catamaran"/>
                <a:cs typeface="Catamaran"/>
                <a:sym typeface="Catamaran"/>
              </a:defRPr>
            </a:lvl2pPr>
            <a:lvl3pPr lvl="2" rtl="0" algn="ctr">
              <a:spcBef>
                <a:spcPts val="0"/>
              </a:spcBef>
              <a:spcAft>
                <a:spcPts val="0"/>
              </a:spcAft>
              <a:buSzPts val="1800"/>
              <a:buFont typeface="Catamaran"/>
              <a:buNone/>
              <a:defRPr b="1" sz="1800">
                <a:latin typeface="Catamaran"/>
                <a:ea typeface="Catamaran"/>
                <a:cs typeface="Catamaran"/>
                <a:sym typeface="Catamaran"/>
              </a:defRPr>
            </a:lvl3pPr>
            <a:lvl4pPr lvl="3" rtl="0" algn="ctr">
              <a:spcBef>
                <a:spcPts val="0"/>
              </a:spcBef>
              <a:spcAft>
                <a:spcPts val="0"/>
              </a:spcAft>
              <a:buSzPts val="1800"/>
              <a:buFont typeface="Catamaran"/>
              <a:buNone/>
              <a:defRPr b="1" sz="1800">
                <a:latin typeface="Catamaran"/>
                <a:ea typeface="Catamaran"/>
                <a:cs typeface="Catamaran"/>
                <a:sym typeface="Catamaran"/>
              </a:defRPr>
            </a:lvl4pPr>
            <a:lvl5pPr lvl="4" rtl="0" algn="ctr">
              <a:spcBef>
                <a:spcPts val="0"/>
              </a:spcBef>
              <a:spcAft>
                <a:spcPts val="0"/>
              </a:spcAft>
              <a:buSzPts val="1800"/>
              <a:buFont typeface="Catamaran"/>
              <a:buNone/>
              <a:defRPr b="1" sz="1800">
                <a:latin typeface="Catamaran"/>
                <a:ea typeface="Catamaran"/>
                <a:cs typeface="Catamaran"/>
                <a:sym typeface="Catamaran"/>
              </a:defRPr>
            </a:lvl5pPr>
            <a:lvl6pPr lvl="5" rtl="0" algn="ctr">
              <a:spcBef>
                <a:spcPts val="0"/>
              </a:spcBef>
              <a:spcAft>
                <a:spcPts val="0"/>
              </a:spcAft>
              <a:buSzPts val="1800"/>
              <a:buFont typeface="Catamaran"/>
              <a:buNone/>
              <a:defRPr b="1" sz="1800">
                <a:latin typeface="Catamaran"/>
                <a:ea typeface="Catamaran"/>
                <a:cs typeface="Catamaran"/>
                <a:sym typeface="Catamaran"/>
              </a:defRPr>
            </a:lvl6pPr>
            <a:lvl7pPr lvl="6" rtl="0" algn="ctr">
              <a:spcBef>
                <a:spcPts val="0"/>
              </a:spcBef>
              <a:spcAft>
                <a:spcPts val="0"/>
              </a:spcAft>
              <a:buSzPts val="1800"/>
              <a:buFont typeface="Catamaran"/>
              <a:buNone/>
              <a:defRPr b="1" sz="1800">
                <a:latin typeface="Catamaran"/>
                <a:ea typeface="Catamaran"/>
                <a:cs typeface="Catamaran"/>
                <a:sym typeface="Catamaran"/>
              </a:defRPr>
            </a:lvl7pPr>
            <a:lvl8pPr lvl="7" rtl="0" algn="ctr">
              <a:spcBef>
                <a:spcPts val="0"/>
              </a:spcBef>
              <a:spcAft>
                <a:spcPts val="0"/>
              </a:spcAft>
              <a:buSzPts val="1800"/>
              <a:buFont typeface="Catamaran"/>
              <a:buNone/>
              <a:defRPr b="1" sz="1800">
                <a:latin typeface="Catamaran"/>
                <a:ea typeface="Catamaran"/>
                <a:cs typeface="Catamaran"/>
                <a:sym typeface="Catamaran"/>
              </a:defRPr>
            </a:lvl8pPr>
            <a:lvl9pPr lvl="8" rtl="0" algn="ctr">
              <a:spcBef>
                <a:spcPts val="0"/>
              </a:spcBef>
              <a:spcAft>
                <a:spcPts val="0"/>
              </a:spcAft>
              <a:buSzPts val="1800"/>
              <a:buFont typeface="Catamaran"/>
              <a:buNone/>
              <a:defRPr b="1" sz="1800">
                <a:latin typeface="Catamaran"/>
                <a:ea typeface="Catamaran"/>
                <a:cs typeface="Catamaran"/>
                <a:sym typeface="Catamaran"/>
              </a:defRPr>
            </a:lvl9pPr>
          </a:lstStyle>
          <a:p/>
        </p:txBody>
      </p:sp>
      <p:sp>
        <p:nvSpPr>
          <p:cNvPr id="104" name="Google Shape;104;p13"/>
          <p:cNvSpPr txBox="1"/>
          <p:nvPr>
            <p:ph idx="8" type="subTitle"/>
          </p:nvPr>
        </p:nvSpPr>
        <p:spPr>
          <a:xfrm>
            <a:off x="1682300" y="3977175"/>
            <a:ext cx="2474700" cy="5622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sz="1400">
                <a:solidFill>
                  <a:schemeClr val="dk1"/>
                </a:solidFill>
                <a:latin typeface="Open Sans"/>
                <a:ea typeface="Open Sans"/>
                <a:cs typeface="Open Sans"/>
                <a:sym typeface="Open Sans"/>
              </a:defRPr>
            </a:lvl1pPr>
            <a:lvl2pPr lvl="1" rtl="0" algn="ctr">
              <a:spcBef>
                <a:spcPts val="0"/>
              </a:spcBef>
              <a:spcAft>
                <a:spcPts val="0"/>
              </a:spcAft>
              <a:buNone/>
              <a:defRPr sz="1400">
                <a:solidFill>
                  <a:schemeClr val="dk1"/>
                </a:solidFill>
                <a:latin typeface="Open Sans"/>
                <a:ea typeface="Open Sans"/>
                <a:cs typeface="Open Sans"/>
                <a:sym typeface="Open Sans"/>
              </a:defRPr>
            </a:lvl2pPr>
            <a:lvl3pPr lvl="2" rtl="0" algn="ctr">
              <a:spcBef>
                <a:spcPts val="0"/>
              </a:spcBef>
              <a:spcAft>
                <a:spcPts val="0"/>
              </a:spcAft>
              <a:buNone/>
              <a:defRPr sz="1400">
                <a:solidFill>
                  <a:schemeClr val="dk1"/>
                </a:solidFill>
                <a:latin typeface="Open Sans"/>
                <a:ea typeface="Open Sans"/>
                <a:cs typeface="Open Sans"/>
                <a:sym typeface="Open Sans"/>
              </a:defRPr>
            </a:lvl3pPr>
            <a:lvl4pPr lvl="3" rtl="0" algn="ctr">
              <a:spcBef>
                <a:spcPts val="0"/>
              </a:spcBef>
              <a:spcAft>
                <a:spcPts val="0"/>
              </a:spcAft>
              <a:buNone/>
              <a:defRPr sz="1400">
                <a:solidFill>
                  <a:schemeClr val="dk1"/>
                </a:solidFill>
                <a:latin typeface="Open Sans"/>
                <a:ea typeface="Open Sans"/>
                <a:cs typeface="Open Sans"/>
                <a:sym typeface="Open Sans"/>
              </a:defRPr>
            </a:lvl4pPr>
            <a:lvl5pPr lvl="4" rtl="0" algn="ctr">
              <a:spcBef>
                <a:spcPts val="0"/>
              </a:spcBef>
              <a:spcAft>
                <a:spcPts val="0"/>
              </a:spcAft>
              <a:buNone/>
              <a:defRPr sz="1400">
                <a:solidFill>
                  <a:schemeClr val="dk1"/>
                </a:solidFill>
                <a:latin typeface="Open Sans"/>
                <a:ea typeface="Open Sans"/>
                <a:cs typeface="Open Sans"/>
                <a:sym typeface="Open Sans"/>
              </a:defRPr>
            </a:lvl5pPr>
            <a:lvl6pPr lvl="5" rtl="0" algn="ctr">
              <a:spcBef>
                <a:spcPts val="0"/>
              </a:spcBef>
              <a:spcAft>
                <a:spcPts val="0"/>
              </a:spcAft>
              <a:buNone/>
              <a:defRPr sz="1400">
                <a:solidFill>
                  <a:schemeClr val="dk1"/>
                </a:solidFill>
                <a:latin typeface="Open Sans"/>
                <a:ea typeface="Open Sans"/>
                <a:cs typeface="Open Sans"/>
                <a:sym typeface="Open Sans"/>
              </a:defRPr>
            </a:lvl6pPr>
            <a:lvl7pPr lvl="6" rtl="0" algn="ctr">
              <a:spcBef>
                <a:spcPts val="0"/>
              </a:spcBef>
              <a:spcAft>
                <a:spcPts val="0"/>
              </a:spcAft>
              <a:buNone/>
              <a:defRPr sz="1400">
                <a:solidFill>
                  <a:schemeClr val="dk1"/>
                </a:solidFill>
                <a:latin typeface="Open Sans"/>
                <a:ea typeface="Open Sans"/>
                <a:cs typeface="Open Sans"/>
                <a:sym typeface="Open Sans"/>
              </a:defRPr>
            </a:lvl7pPr>
            <a:lvl8pPr lvl="7" rtl="0" algn="ctr">
              <a:spcBef>
                <a:spcPts val="0"/>
              </a:spcBef>
              <a:spcAft>
                <a:spcPts val="0"/>
              </a:spcAft>
              <a:buNone/>
              <a:defRPr sz="1400">
                <a:solidFill>
                  <a:schemeClr val="dk1"/>
                </a:solidFill>
                <a:latin typeface="Open Sans"/>
                <a:ea typeface="Open Sans"/>
                <a:cs typeface="Open Sans"/>
                <a:sym typeface="Open Sans"/>
              </a:defRPr>
            </a:lvl8pPr>
            <a:lvl9pPr lvl="8" rtl="0" algn="ctr">
              <a:spcBef>
                <a:spcPts val="0"/>
              </a:spcBef>
              <a:spcAft>
                <a:spcPts val="0"/>
              </a:spcAft>
              <a:buNone/>
              <a:defRPr sz="1400">
                <a:solidFill>
                  <a:schemeClr val="dk1"/>
                </a:solidFill>
                <a:latin typeface="Open Sans"/>
                <a:ea typeface="Open Sans"/>
                <a:cs typeface="Open Sans"/>
                <a:sym typeface="Open Sans"/>
              </a:defRPr>
            </a:lvl9pPr>
          </a:lstStyle>
          <a:p/>
        </p:txBody>
      </p:sp>
      <p:sp>
        <p:nvSpPr>
          <p:cNvPr id="105" name="Google Shape;105;p13"/>
          <p:cNvSpPr txBox="1"/>
          <p:nvPr>
            <p:ph hasCustomPrompt="1" idx="9" type="title"/>
          </p:nvPr>
        </p:nvSpPr>
        <p:spPr>
          <a:xfrm>
            <a:off x="5784875" y="3093295"/>
            <a:ext cx="879000" cy="646500"/>
          </a:xfrm>
          <a:prstGeom prst="rect">
            <a:avLst/>
          </a:prstGeom>
        </p:spPr>
        <p:txBody>
          <a:bodyPr anchorCtr="0" anchor="t" bIns="91425" lIns="91425" spcFirstLastPara="1" rIns="91425" wrap="square" tIns="91425">
            <a:noAutofit/>
          </a:bodyPr>
          <a:lstStyle>
            <a:lvl1pPr lvl="0" rtl="0">
              <a:spcBef>
                <a:spcPts val="0"/>
              </a:spcBef>
              <a:spcAft>
                <a:spcPts val="0"/>
              </a:spcAft>
              <a:buSzPts val="2400"/>
              <a:buNone/>
              <a:defRPr>
                <a:solidFill>
                  <a:schemeClr val="accent6"/>
                </a:solidFill>
              </a:defRPr>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a:r>
              <a:t>xx%</a:t>
            </a:r>
          </a:p>
        </p:txBody>
      </p:sp>
      <p:sp>
        <p:nvSpPr>
          <p:cNvPr id="106" name="Google Shape;106;p13"/>
          <p:cNvSpPr txBox="1"/>
          <p:nvPr>
            <p:ph hasCustomPrompt="1" idx="13" type="title"/>
          </p:nvPr>
        </p:nvSpPr>
        <p:spPr>
          <a:xfrm>
            <a:off x="2480138" y="1363788"/>
            <a:ext cx="879000" cy="646500"/>
          </a:xfrm>
          <a:prstGeom prst="rect">
            <a:avLst/>
          </a:prstGeom>
        </p:spPr>
        <p:txBody>
          <a:bodyPr anchorCtr="0" anchor="t" bIns="91425" lIns="91425" spcFirstLastPara="1" rIns="91425" wrap="square" tIns="91425">
            <a:noAutofit/>
          </a:bodyPr>
          <a:lstStyle>
            <a:lvl1pPr lvl="0" rtl="0">
              <a:spcBef>
                <a:spcPts val="0"/>
              </a:spcBef>
              <a:spcAft>
                <a:spcPts val="0"/>
              </a:spcAft>
              <a:buSzPts val="2400"/>
              <a:buNone/>
              <a:defRPr>
                <a:solidFill>
                  <a:schemeClr val="lt2"/>
                </a:solidFill>
              </a:defRPr>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a:r>
              <a:t>xx%</a:t>
            </a:r>
          </a:p>
        </p:txBody>
      </p:sp>
      <p:sp>
        <p:nvSpPr>
          <p:cNvPr id="107" name="Google Shape;107;p13"/>
          <p:cNvSpPr txBox="1"/>
          <p:nvPr>
            <p:ph hasCustomPrompt="1" idx="14" type="title"/>
          </p:nvPr>
        </p:nvSpPr>
        <p:spPr>
          <a:xfrm>
            <a:off x="5784875" y="1363788"/>
            <a:ext cx="879000" cy="646500"/>
          </a:xfrm>
          <a:prstGeom prst="rect">
            <a:avLst/>
          </a:prstGeom>
        </p:spPr>
        <p:txBody>
          <a:bodyPr anchorCtr="0" anchor="t" bIns="91425" lIns="91425" spcFirstLastPara="1" rIns="91425" wrap="square" tIns="91425">
            <a:noAutofit/>
          </a:bodyPr>
          <a:lstStyle>
            <a:lvl1pPr lvl="0" rtl="0">
              <a:spcBef>
                <a:spcPts val="0"/>
              </a:spcBef>
              <a:spcAft>
                <a:spcPts val="0"/>
              </a:spcAft>
              <a:buSzPts val="2400"/>
              <a:buNone/>
              <a:defRPr>
                <a:solidFill>
                  <a:schemeClr val="accent2"/>
                </a:solidFill>
              </a:defRPr>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a:r>
              <a:t>xx%</a:t>
            </a:r>
          </a:p>
        </p:txBody>
      </p:sp>
      <p:sp>
        <p:nvSpPr>
          <p:cNvPr id="108" name="Google Shape;108;p13"/>
          <p:cNvSpPr txBox="1"/>
          <p:nvPr>
            <p:ph idx="15" type="title"/>
          </p:nvPr>
        </p:nvSpPr>
        <p:spPr>
          <a:xfrm>
            <a:off x="629875" y="406425"/>
            <a:ext cx="7444800" cy="646500"/>
          </a:xfrm>
          <a:prstGeom prst="rect">
            <a:avLst/>
          </a:prstGeom>
        </p:spPr>
        <p:txBody>
          <a:bodyPr anchorCtr="0" anchor="t" bIns="91425" lIns="91425" spcFirstLastPara="1" rIns="91425" wrap="square" tIns="91425">
            <a:noAutofit/>
          </a:bodyPr>
          <a:lstStyle>
            <a:lvl1pPr lvl="0" rtl="0" algn="l">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TITLE_ONLY_1">
    <p:spTree>
      <p:nvGrpSpPr>
        <p:cNvPr id="109" name="Shape 109"/>
        <p:cNvGrpSpPr/>
        <p:nvPr/>
      </p:nvGrpSpPr>
      <p:grpSpPr>
        <a:xfrm>
          <a:off x="0" y="0"/>
          <a:ext cx="0" cy="0"/>
          <a:chOff x="0" y="0"/>
          <a:chExt cx="0" cy="0"/>
        </a:xfrm>
      </p:grpSpPr>
      <p:sp>
        <p:nvSpPr>
          <p:cNvPr id="110" name="Google Shape;110;p14"/>
          <p:cNvSpPr/>
          <p:nvPr/>
        </p:nvSpPr>
        <p:spPr>
          <a:xfrm>
            <a:off x="-303938" y="-156450"/>
            <a:ext cx="9751886" cy="1883650"/>
          </a:xfrm>
          <a:custGeom>
            <a:rect b="b" l="l" r="r" t="t"/>
            <a:pathLst>
              <a:path extrusionOk="0" h="75346" w="400735">
                <a:moveTo>
                  <a:pt x="396717" y="16224"/>
                </a:moveTo>
                <a:cubicBezTo>
                  <a:pt x="404607" y="22158"/>
                  <a:pt x="397563" y="32581"/>
                  <a:pt x="397740" y="37340"/>
                </a:cubicBezTo>
                <a:cubicBezTo>
                  <a:pt x="397917" y="42100"/>
                  <a:pt x="404363" y="39812"/>
                  <a:pt x="397778" y="44781"/>
                </a:cubicBezTo>
                <a:cubicBezTo>
                  <a:pt x="391193" y="49750"/>
                  <a:pt x="370679" y="62958"/>
                  <a:pt x="358228" y="67153"/>
                </a:cubicBezTo>
                <a:cubicBezTo>
                  <a:pt x="345777" y="71348"/>
                  <a:pt x="339518" y="72346"/>
                  <a:pt x="323072" y="69949"/>
                </a:cubicBezTo>
                <a:cubicBezTo>
                  <a:pt x="306626" y="67552"/>
                  <a:pt x="284122" y="54034"/>
                  <a:pt x="259553" y="52771"/>
                </a:cubicBezTo>
                <a:cubicBezTo>
                  <a:pt x="234984" y="51508"/>
                  <a:pt x="201693" y="62240"/>
                  <a:pt x="175659" y="62373"/>
                </a:cubicBezTo>
                <a:cubicBezTo>
                  <a:pt x="149625" y="62506"/>
                  <a:pt x="127187" y="51439"/>
                  <a:pt x="103350" y="53570"/>
                </a:cubicBezTo>
                <a:cubicBezTo>
                  <a:pt x="79513" y="55701"/>
                  <a:pt x="49351" y="73890"/>
                  <a:pt x="32639" y="75157"/>
                </a:cubicBezTo>
                <a:cubicBezTo>
                  <a:pt x="15927" y="76425"/>
                  <a:pt x="7459" y="71273"/>
                  <a:pt x="3077" y="61175"/>
                </a:cubicBezTo>
                <a:cubicBezTo>
                  <a:pt x="-1305" y="51077"/>
                  <a:pt x="-1664" y="24483"/>
                  <a:pt x="6349" y="14568"/>
                </a:cubicBezTo>
                <a:cubicBezTo>
                  <a:pt x="14362" y="4653"/>
                  <a:pt x="-6186" y="3821"/>
                  <a:pt x="51155" y="1683"/>
                </a:cubicBezTo>
                <a:cubicBezTo>
                  <a:pt x="108497" y="-455"/>
                  <a:pt x="292804" y="-684"/>
                  <a:pt x="350398" y="1739"/>
                </a:cubicBezTo>
                <a:cubicBezTo>
                  <a:pt x="407992" y="4163"/>
                  <a:pt x="388827" y="10291"/>
                  <a:pt x="396717" y="16224"/>
                </a:cubicBezTo>
                <a:close/>
              </a:path>
            </a:pathLst>
          </a:custGeom>
          <a:solidFill>
            <a:srgbClr val="A4C2F4">
              <a:alpha val="17410"/>
            </a:srgbClr>
          </a:solidFill>
          <a:ln>
            <a:noFill/>
          </a:ln>
        </p:spPr>
      </p:sp>
      <p:sp>
        <p:nvSpPr>
          <p:cNvPr id="111" name="Google Shape;111;p14"/>
          <p:cNvSpPr/>
          <p:nvPr/>
        </p:nvSpPr>
        <p:spPr>
          <a:xfrm>
            <a:off x="-296133" y="3141118"/>
            <a:ext cx="9958250" cy="2365850"/>
          </a:xfrm>
          <a:custGeom>
            <a:rect b="b" l="l" r="r" t="t"/>
            <a:pathLst>
              <a:path extrusionOk="0" h="94634" w="398330">
                <a:moveTo>
                  <a:pt x="382765" y="10582"/>
                </a:moveTo>
                <a:cubicBezTo>
                  <a:pt x="378349" y="1409"/>
                  <a:pt x="366966" y="31280"/>
                  <a:pt x="339713" y="31694"/>
                </a:cubicBezTo>
                <a:cubicBezTo>
                  <a:pt x="312460" y="32108"/>
                  <a:pt x="254436" y="18310"/>
                  <a:pt x="219249" y="13066"/>
                </a:cubicBezTo>
                <a:cubicBezTo>
                  <a:pt x="184062" y="7823"/>
                  <a:pt x="154427" y="-1601"/>
                  <a:pt x="128591" y="233"/>
                </a:cubicBezTo>
                <a:cubicBezTo>
                  <a:pt x="102755" y="2067"/>
                  <a:pt x="83825" y="21065"/>
                  <a:pt x="64231" y="24072"/>
                </a:cubicBezTo>
                <a:cubicBezTo>
                  <a:pt x="44637" y="27079"/>
                  <a:pt x="20860" y="14013"/>
                  <a:pt x="11026" y="18276"/>
                </a:cubicBezTo>
                <a:cubicBezTo>
                  <a:pt x="1193" y="22539"/>
                  <a:pt x="953" y="38019"/>
                  <a:pt x="5230" y="49650"/>
                </a:cubicBezTo>
                <a:cubicBezTo>
                  <a:pt x="9508" y="61281"/>
                  <a:pt x="-23472" y="81880"/>
                  <a:pt x="36691" y="88060"/>
                </a:cubicBezTo>
                <a:cubicBezTo>
                  <a:pt x="96854" y="94240"/>
                  <a:pt x="308528" y="99643"/>
                  <a:pt x="366207" y="86730"/>
                </a:cubicBezTo>
                <a:cubicBezTo>
                  <a:pt x="423886" y="73817"/>
                  <a:pt x="387181" y="19755"/>
                  <a:pt x="382765" y="10582"/>
                </a:cubicBezTo>
                <a:close/>
              </a:path>
            </a:pathLst>
          </a:custGeom>
          <a:solidFill>
            <a:srgbClr val="A4C2F4">
              <a:alpha val="17410"/>
            </a:srgbClr>
          </a:solidFill>
          <a:ln>
            <a:noFill/>
          </a:ln>
        </p:spPr>
      </p:sp>
      <p:sp>
        <p:nvSpPr>
          <p:cNvPr id="112" name="Google Shape;112;p14"/>
          <p:cNvSpPr/>
          <p:nvPr/>
        </p:nvSpPr>
        <p:spPr>
          <a:xfrm>
            <a:off x="-228251" y="3012968"/>
            <a:ext cx="8081000" cy="2315850"/>
          </a:xfrm>
          <a:custGeom>
            <a:rect b="b" l="l" r="r" t="t"/>
            <a:pathLst>
              <a:path extrusionOk="0" h="92634" w="323240">
                <a:moveTo>
                  <a:pt x="4153" y="43411"/>
                </a:moveTo>
                <a:cubicBezTo>
                  <a:pt x="6775" y="28452"/>
                  <a:pt x="22452" y="-3053"/>
                  <a:pt x="39772" y="239"/>
                </a:cubicBezTo>
                <a:cubicBezTo>
                  <a:pt x="57093" y="3531"/>
                  <a:pt x="84184" y="51040"/>
                  <a:pt x="108076" y="63162"/>
                </a:cubicBezTo>
                <a:cubicBezTo>
                  <a:pt x="131969" y="75285"/>
                  <a:pt x="161463" y="74493"/>
                  <a:pt x="183127" y="72974"/>
                </a:cubicBezTo>
                <a:cubicBezTo>
                  <a:pt x="204791" y="71455"/>
                  <a:pt x="221882" y="53381"/>
                  <a:pt x="238061" y="54047"/>
                </a:cubicBezTo>
                <a:cubicBezTo>
                  <a:pt x="254241" y="54713"/>
                  <a:pt x="267647" y="71381"/>
                  <a:pt x="280204" y="76969"/>
                </a:cubicBezTo>
                <a:cubicBezTo>
                  <a:pt x="292761" y="82558"/>
                  <a:pt x="307662" y="85741"/>
                  <a:pt x="313402" y="87578"/>
                </a:cubicBezTo>
                <a:cubicBezTo>
                  <a:pt x="319142" y="89415"/>
                  <a:pt x="331654" y="88096"/>
                  <a:pt x="314644" y="87992"/>
                </a:cubicBezTo>
                <a:cubicBezTo>
                  <a:pt x="297634" y="87889"/>
                  <a:pt x="259774" y="86624"/>
                  <a:pt x="211340" y="86957"/>
                </a:cubicBezTo>
                <a:cubicBezTo>
                  <a:pt x="162907" y="87290"/>
                  <a:pt x="58574" y="97249"/>
                  <a:pt x="24043" y="89991"/>
                </a:cubicBezTo>
                <a:cubicBezTo>
                  <a:pt x="-10488" y="82733"/>
                  <a:pt x="1532" y="58370"/>
                  <a:pt x="4153" y="43411"/>
                </a:cubicBezTo>
                <a:close/>
              </a:path>
            </a:pathLst>
          </a:custGeom>
          <a:solidFill>
            <a:srgbClr val="A4C2F4">
              <a:alpha val="17410"/>
            </a:srgbClr>
          </a:solidFill>
          <a:ln>
            <a:noFill/>
          </a:ln>
        </p:spPr>
      </p:sp>
      <p:sp>
        <p:nvSpPr>
          <p:cNvPr id="113" name="Google Shape;113;p14"/>
          <p:cNvSpPr txBox="1"/>
          <p:nvPr>
            <p:ph type="title"/>
          </p:nvPr>
        </p:nvSpPr>
        <p:spPr>
          <a:xfrm>
            <a:off x="629875" y="406425"/>
            <a:ext cx="7444800" cy="646500"/>
          </a:xfrm>
          <a:prstGeom prst="rect">
            <a:avLst/>
          </a:prstGeom>
        </p:spPr>
        <p:txBody>
          <a:bodyPr anchorCtr="0" anchor="t" bIns="91425" lIns="91425" spcFirstLastPara="1" rIns="91425" wrap="square" tIns="91425">
            <a:noAutofit/>
          </a:bodyPr>
          <a:lstStyle>
            <a:lvl1pPr lvl="0" rtl="0" algn="l">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CUSTOM">
    <p:spTree>
      <p:nvGrpSpPr>
        <p:cNvPr id="114" name="Shape 114"/>
        <p:cNvGrpSpPr/>
        <p:nvPr/>
      </p:nvGrpSpPr>
      <p:grpSpPr>
        <a:xfrm>
          <a:off x="0" y="0"/>
          <a:ext cx="0" cy="0"/>
          <a:chOff x="0" y="0"/>
          <a:chExt cx="0" cy="0"/>
        </a:xfrm>
      </p:grpSpPr>
      <p:sp>
        <p:nvSpPr>
          <p:cNvPr id="115" name="Google Shape;115;p15"/>
          <p:cNvSpPr txBox="1"/>
          <p:nvPr>
            <p:ph idx="1" type="subTitle"/>
          </p:nvPr>
        </p:nvSpPr>
        <p:spPr>
          <a:xfrm>
            <a:off x="1915200" y="1881226"/>
            <a:ext cx="5313600" cy="9474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None/>
              <a:defRPr sz="1800">
                <a:solidFill>
                  <a:schemeClr val="dk1"/>
                </a:solidFill>
                <a:latin typeface="Open Sans"/>
                <a:ea typeface="Open Sans"/>
                <a:cs typeface="Open Sans"/>
                <a:sym typeface="Open Sans"/>
              </a:defRPr>
            </a:lvl1pPr>
            <a:lvl2pPr lvl="1" rtl="0" algn="ctr">
              <a:lnSpc>
                <a:spcPct val="100000"/>
              </a:lnSpc>
              <a:spcBef>
                <a:spcPts val="0"/>
              </a:spcBef>
              <a:spcAft>
                <a:spcPts val="0"/>
              </a:spcAft>
              <a:buNone/>
              <a:defRPr sz="1800">
                <a:solidFill>
                  <a:schemeClr val="dk1"/>
                </a:solidFill>
                <a:latin typeface="Open Sans"/>
                <a:ea typeface="Open Sans"/>
                <a:cs typeface="Open Sans"/>
                <a:sym typeface="Open Sans"/>
              </a:defRPr>
            </a:lvl2pPr>
            <a:lvl3pPr lvl="2" rtl="0" algn="ctr">
              <a:lnSpc>
                <a:spcPct val="100000"/>
              </a:lnSpc>
              <a:spcBef>
                <a:spcPts val="0"/>
              </a:spcBef>
              <a:spcAft>
                <a:spcPts val="0"/>
              </a:spcAft>
              <a:buNone/>
              <a:defRPr sz="1800">
                <a:solidFill>
                  <a:schemeClr val="dk1"/>
                </a:solidFill>
                <a:latin typeface="Open Sans"/>
                <a:ea typeface="Open Sans"/>
                <a:cs typeface="Open Sans"/>
                <a:sym typeface="Open Sans"/>
              </a:defRPr>
            </a:lvl3pPr>
            <a:lvl4pPr lvl="3" rtl="0" algn="ctr">
              <a:lnSpc>
                <a:spcPct val="100000"/>
              </a:lnSpc>
              <a:spcBef>
                <a:spcPts val="0"/>
              </a:spcBef>
              <a:spcAft>
                <a:spcPts val="0"/>
              </a:spcAft>
              <a:buNone/>
              <a:defRPr sz="1800">
                <a:solidFill>
                  <a:schemeClr val="dk1"/>
                </a:solidFill>
                <a:latin typeface="Open Sans"/>
                <a:ea typeface="Open Sans"/>
                <a:cs typeface="Open Sans"/>
                <a:sym typeface="Open Sans"/>
              </a:defRPr>
            </a:lvl4pPr>
            <a:lvl5pPr lvl="4" rtl="0" algn="ctr">
              <a:lnSpc>
                <a:spcPct val="100000"/>
              </a:lnSpc>
              <a:spcBef>
                <a:spcPts val="0"/>
              </a:spcBef>
              <a:spcAft>
                <a:spcPts val="0"/>
              </a:spcAft>
              <a:buNone/>
              <a:defRPr sz="1800">
                <a:solidFill>
                  <a:schemeClr val="dk1"/>
                </a:solidFill>
                <a:latin typeface="Open Sans"/>
                <a:ea typeface="Open Sans"/>
                <a:cs typeface="Open Sans"/>
                <a:sym typeface="Open Sans"/>
              </a:defRPr>
            </a:lvl5pPr>
            <a:lvl6pPr lvl="5" rtl="0" algn="ctr">
              <a:lnSpc>
                <a:spcPct val="100000"/>
              </a:lnSpc>
              <a:spcBef>
                <a:spcPts val="0"/>
              </a:spcBef>
              <a:spcAft>
                <a:spcPts val="0"/>
              </a:spcAft>
              <a:buNone/>
              <a:defRPr sz="1800">
                <a:solidFill>
                  <a:schemeClr val="dk1"/>
                </a:solidFill>
                <a:latin typeface="Open Sans"/>
                <a:ea typeface="Open Sans"/>
                <a:cs typeface="Open Sans"/>
                <a:sym typeface="Open Sans"/>
              </a:defRPr>
            </a:lvl6pPr>
            <a:lvl7pPr lvl="6" rtl="0" algn="ctr">
              <a:lnSpc>
                <a:spcPct val="100000"/>
              </a:lnSpc>
              <a:spcBef>
                <a:spcPts val="0"/>
              </a:spcBef>
              <a:spcAft>
                <a:spcPts val="0"/>
              </a:spcAft>
              <a:buNone/>
              <a:defRPr sz="1800">
                <a:solidFill>
                  <a:schemeClr val="dk1"/>
                </a:solidFill>
                <a:latin typeface="Open Sans"/>
                <a:ea typeface="Open Sans"/>
                <a:cs typeface="Open Sans"/>
                <a:sym typeface="Open Sans"/>
              </a:defRPr>
            </a:lvl7pPr>
            <a:lvl8pPr lvl="7" rtl="0" algn="ctr">
              <a:lnSpc>
                <a:spcPct val="100000"/>
              </a:lnSpc>
              <a:spcBef>
                <a:spcPts val="0"/>
              </a:spcBef>
              <a:spcAft>
                <a:spcPts val="0"/>
              </a:spcAft>
              <a:buNone/>
              <a:defRPr sz="1800">
                <a:solidFill>
                  <a:schemeClr val="dk1"/>
                </a:solidFill>
                <a:latin typeface="Open Sans"/>
                <a:ea typeface="Open Sans"/>
                <a:cs typeface="Open Sans"/>
                <a:sym typeface="Open Sans"/>
              </a:defRPr>
            </a:lvl8pPr>
            <a:lvl9pPr lvl="8" rtl="0" algn="ctr">
              <a:lnSpc>
                <a:spcPct val="100000"/>
              </a:lnSpc>
              <a:spcBef>
                <a:spcPts val="0"/>
              </a:spcBef>
              <a:spcAft>
                <a:spcPts val="0"/>
              </a:spcAft>
              <a:buNone/>
              <a:defRPr sz="1800">
                <a:solidFill>
                  <a:schemeClr val="dk1"/>
                </a:solidFill>
                <a:latin typeface="Open Sans"/>
                <a:ea typeface="Open Sans"/>
                <a:cs typeface="Open Sans"/>
                <a:sym typeface="Open Sans"/>
              </a:defRPr>
            </a:lvl9pPr>
          </a:lstStyle>
          <a:p/>
        </p:txBody>
      </p:sp>
      <p:sp>
        <p:nvSpPr>
          <p:cNvPr id="116" name="Google Shape;116;p15"/>
          <p:cNvSpPr txBox="1"/>
          <p:nvPr>
            <p:ph idx="2" type="subTitle"/>
          </p:nvPr>
        </p:nvSpPr>
        <p:spPr>
          <a:xfrm>
            <a:off x="2596800" y="2847813"/>
            <a:ext cx="3950400" cy="4536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None/>
              <a:defRPr sz="2500">
                <a:solidFill>
                  <a:schemeClr val="dk1"/>
                </a:solidFill>
                <a:latin typeface="Rammetto One"/>
                <a:ea typeface="Rammetto One"/>
                <a:cs typeface="Rammetto One"/>
                <a:sym typeface="Rammetto One"/>
              </a:defRPr>
            </a:lvl1pPr>
            <a:lvl2pPr lvl="1" rtl="0" algn="ctr">
              <a:lnSpc>
                <a:spcPct val="100000"/>
              </a:lnSpc>
              <a:spcBef>
                <a:spcPts val="0"/>
              </a:spcBef>
              <a:spcAft>
                <a:spcPts val="0"/>
              </a:spcAft>
              <a:buNone/>
              <a:defRPr sz="2500">
                <a:solidFill>
                  <a:schemeClr val="dk1"/>
                </a:solidFill>
                <a:latin typeface="Rammetto One"/>
                <a:ea typeface="Rammetto One"/>
                <a:cs typeface="Rammetto One"/>
                <a:sym typeface="Rammetto One"/>
              </a:defRPr>
            </a:lvl2pPr>
            <a:lvl3pPr lvl="2" rtl="0" algn="ctr">
              <a:lnSpc>
                <a:spcPct val="100000"/>
              </a:lnSpc>
              <a:spcBef>
                <a:spcPts val="0"/>
              </a:spcBef>
              <a:spcAft>
                <a:spcPts val="0"/>
              </a:spcAft>
              <a:buNone/>
              <a:defRPr sz="2500">
                <a:solidFill>
                  <a:schemeClr val="dk1"/>
                </a:solidFill>
                <a:latin typeface="Rammetto One"/>
                <a:ea typeface="Rammetto One"/>
                <a:cs typeface="Rammetto One"/>
                <a:sym typeface="Rammetto One"/>
              </a:defRPr>
            </a:lvl3pPr>
            <a:lvl4pPr lvl="3" rtl="0" algn="ctr">
              <a:lnSpc>
                <a:spcPct val="100000"/>
              </a:lnSpc>
              <a:spcBef>
                <a:spcPts val="0"/>
              </a:spcBef>
              <a:spcAft>
                <a:spcPts val="0"/>
              </a:spcAft>
              <a:buNone/>
              <a:defRPr sz="2500">
                <a:solidFill>
                  <a:schemeClr val="dk1"/>
                </a:solidFill>
                <a:latin typeface="Rammetto One"/>
                <a:ea typeface="Rammetto One"/>
                <a:cs typeface="Rammetto One"/>
                <a:sym typeface="Rammetto One"/>
              </a:defRPr>
            </a:lvl4pPr>
            <a:lvl5pPr lvl="4" rtl="0" algn="ctr">
              <a:lnSpc>
                <a:spcPct val="100000"/>
              </a:lnSpc>
              <a:spcBef>
                <a:spcPts val="0"/>
              </a:spcBef>
              <a:spcAft>
                <a:spcPts val="0"/>
              </a:spcAft>
              <a:buNone/>
              <a:defRPr sz="2500">
                <a:solidFill>
                  <a:schemeClr val="dk1"/>
                </a:solidFill>
                <a:latin typeface="Rammetto One"/>
                <a:ea typeface="Rammetto One"/>
                <a:cs typeface="Rammetto One"/>
                <a:sym typeface="Rammetto One"/>
              </a:defRPr>
            </a:lvl5pPr>
            <a:lvl6pPr lvl="5" rtl="0" algn="ctr">
              <a:lnSpc>
                <a:spcPct val="100000"/>
              </a:lnSpc>
              <a:spcBef>
                <a:spcPts val="0"/>
              </a:spcBef>
              <a:spcAft>
                <a:spcPts val="0"/>
              </a:spcAft>
              <a:buNone/>
              <a:defRPr sz="2500">
                <a:solidFill>
                  <a:schemeClr val="dk1"/>
                </a:solidFill>
                <a:latin typeface="Rammetto One"/>
                <a:ea typeface="Rammetto One"/>
                <a:cs typeface="Rammetto One"/>
                <a:sym typeface="Rammetto One"/>
              </a:defRPr>
            </a:lvl6pPr>
            <a:lvl7pPr lvl="6" rtl="0" algn="ctr">
              <a:lnSpc>
                <a:spcPct val="100000"/>
              </a:lnSpc>
              <a:spcBef>
                <a:spcPts val="0"/>
              </a:spcBef>
              <a:spcAft>
                <a:spcPts val="0"/>
              </a:spcAft>
              <a:buNone/>
              <a:defRPr sz="2500">
                <a:solidFill>
                  <a:schemeClr val="dk1"/>
                </a:solidFill>
                <a:latin typeface="Rammetto One"/>
                <a:ea typeface="Rammetto One"/>
                <a:cs typeface="Rammetto One"/>
                <a:sym typeface="Rammetto One"/>
              </a:defRPr>
            </a:lvl7pPr>
            <a:lvl8pPr lvl="7" rtl="0" algn="ctr">
              <a:lnSpc>
                <a:spcPct val="100000"/>
              </a:lnSpc>
              <a:spcBef>
                <a:spcPts val="0"/>
              </a:spcBef>
              <a:spcAft>
                <a:spcPts val="0"/>
              </a:spcAft>
              <a:buNone/>
              <a:defRPr sz="2500">
                <a:solidFill>
                  <a:schemeClr val="dk1"/>
                </a:solidFill>
                <a:latin typeface="Rammetto One"/>
                <a:ea typeface="Rammetto One"/>
                <a:cs typeface="Rammetto One"/>
                <a:sym typeface="Rammetto One"/>
              </a:defRPr>
            </a:lvl8pPr>
            <a:lvl9pPr lvl="8" rtl="0" algn="ctr">
              <a:lnSpc>
                <a:spcPct val="100000"/>
              </a:lnSpc>
              <a:spcBef>
                <a:spcPts val="0"/>
              </a:spcBef>
              <a:spcAft>
                <a:spcPts val="0"/>
              </a:spcAft>
              <a:buNone/>
              <a:defRPr sz="2500">
                <a:solidFill>
                  <a:schemeClr val="dk1"/>
                </a:solidFill>
                <a:latin typeface="Rammetto One"/>
                <a:ea typeface="Rammetto One"/>
                <a:cs typeface="Rammetto One"/>
                <a:sym typeface="Rammetto One"/>
              </a:defRPr>
            </a:lvl9pPr>
          </a:lstStyle>
          <a:p/>
        </p:txBody>
      </p:sp>
      <p:sp>
        <p:nvSpPr>
          <p:cNvPr id="117" name="Google Shape;117;p15"/>
          <p:cNvSpPr/>
          <p:nvPr/>
        </p:nvSpPr>
        <p:spPr>
          <a:xfrm>
            <a:off x="-239741" y="3791909"/>
            <a:ext cx="9880275" cy="1814050"/>
          </a:xfrm>
          <a:custGeom>
            <a:rect b="b" l="l" r="r" t="t"/>
            <a:pathLst>
              <a:path extrusionOk="0" h="72562" w="395211">
                <a:moveTo>
                  <a:pt x="9185" y="541"/>
                </a:moveTo>
                <a:cubicBezTo>
                  <a:pt x="14705" y="-4926"/>
                  <a:pt x="40494" y="32801"/>
                  <a:pt x="68382" y="35630"/>
                </a:cubicBezTo>
                <a:cubicBezTo>
                  <a:pt x="96270" y="38459"/>
                  <a:pt x="143382" y="22673"/>
                  <a:pt x="176513" y="17515"/>
                </a:cubicBezTo>
                <a:cubicBezTo>
                  <a:pt x="209645" y="12357"/>
                  <a:pt x="241335" y="2848"/>
                  <a:pt x="267171" y="4682"/>
                </a:cubicBezTo>
                <a:cubicBezTo>
                  <a:pt x="293007" y="6516"/>
                  <a:pt x="311937" y="25514"/>
                  <a:pt x="331531" y="28521"/>
                </a:cubicBezTo>
                <a:cubicBezTo>
                  <a:pt x="351125" y="31528"/>
                  <a:pt x="374903" y="18462"/>
                  <a:pt x="384736" y="22725"/>
                </a:cubicBezTo>
                <a:cubicBezTo>
                  <a:pt x="394570" y="26988"/>
                  <a:pt x="399447" y="47240"/>
                  <a:pt x="390532" y="54099"/>
                </a:cubicBezTo>
                <a:cubicBezTo>
                  <a:pt x="381618" y="60958"/>
                  <a:pt x="390460" y="61488"/>
                  <a:pt x="331249" y="63877"/>
                </a:cubicBezTo>
                <a:cubicBezTo>
                  <a:pt x="272038" y="66266"/>
                  <a:pt x="88942" y="78987"/>
                  <a:pt x="35265" y="68431"/>
                </a:cubicBezTo>
                <a:cubicBezTo>
                  <a:pt x="-18412" y="57875"/>
                  <a:pt x="3666" y="6008"/>
                  <a:pt x="9185" y="541"/>
                </a:cubicBezTo>
                <a:close/>
              </a:path>
            </a:pathLst>
          </a:custGeom>
          <a:solidFill>
            <a:srgbClr val="A4C2F4">
              <a:alpha val="17410"/>
            </a:srgbClr>
          </a:solidFill>
          <a:ln>
            <a:noFill/>
          </a:ln>
        </p:spPr>
      </p:sp>
      <p:sp>
        <p:nvSpPr>
          <p:cNvPr id="118" name="Google Shape;118;p15"/>
          <p:cNvSpPr/>
          <p:nvPr/>
        </p:nvSpPr>
        <p:spPr>
          <a:xfrm>
            <a:off x="-242145" y="-537456"/>
            <a:ext cx="9735175" cy="1820975"/>
          </a:xfrm>
          <a:custGeom>
            <a:rect b="b" l="l" r="r" t="t"/>
            <a:pathLst>
              <a:path extrusionOk="0" h="72839" w="389407">
                <a:moveTo>
                  <a:pt x="3910" y="16224"/>
                </a:moveTo>
                <a:cubicBezTo>
                  <a:pt x="-3770" y="22158"/>
                  <a:pt x="3087" y="32581"/>
                  <a:pt x="2915" y="37340"/>
                </a:cubicBezTo>
                <a:cubicBezTo>
                  <a:pt x="2743" y="42100"/>
                  <a:pt x="-3532" y="39812"/>
                  <a:pt x="2878" y="44781"/>
                </a:cubicBezTo>
                <a:cubicBezTo>
                  <a:pt x="9288" y="49750"/>
                  <a:pt x="29256" y="62958"/>
                  <a:pt x="41376" y="67153"/>
                </a:cubicBezTo>
                <a:cubicBezTo>
                  <a:pt x="53496" y="71348"/>
                  <a:pt x="60178" y="75979"/>
                  <a:pt x="75596" y="69949"/>
                </a:cubicBezTo>
                <a:cubicBezTo>
                  <a:pt x="91014" y="63920"/>
                  <a:pt x="109970" y="32239"/>
                  <a:pt x="133885" y="30976"/>
                </a:cubicBezTo>
                <a:cubicBezTo>
                  <a:pt x="157800" y="29713"/>
                  <a:pt x="188179" y="60993"/>
                  <a:pt x="219088" y="62373"/>
                </a:cubicBezTo>
                <a:cubicBezTo>
                  <a:pt x="249997" y="63753"/>
                  <a:pt x="294490" y="39106"/>
                  <a:pt x="319340" y="39255"/>
                </a:cubicBezTo>
                <a:cubicBezTo>
                  <a:pt x="344190" y="39404"/>
                  <a:pt x="356898" y="59612"/>
                  <a:pt x="368188" y="63265"/>
                </a:cubicBezTo>
                <a:cubicBezTo>
                  <a:pt x="379478" y="66918"/>
                  <a:pt x="384462" y="69291"/>
                  <a:pt x="387080" y="61175"/>
                </a:cubicBezTo>
                <a:cubicBezTo>
                  <a:pt x="389698" y="53059"/>
                  <a:pt x="391695" y="24483"/>
                  <a:pt x="383895" y="14568"/>
                </a:cubicBezTo>
                <a:cubicBezTo>
                  <a:pt x="376095" y="4653"/>
                  <a:pt x="396096" y="3821"/>
                  <a:pt x="340280" y="1683"/>
                </a:cubicBezTo>
                <a:cubicBezTo>
                  <a:pt x="284464" y="-455"/>
                  <a:pt x="105059" y="-684"/>
                  <a:pt x="48997" y="1739"/>
                </a:cubicBezTo>
                <a:cubicBezTo>
                  <a:pt x="-7065" y="4163"/>
                  <a:pt x="11590" y="10291"/>
                  <a:pt x="3910" y="16224"/>
                </a:cubicBezTo>
                <a:close/>
              </a:path>
            </a:pathLst>
          </a:custGeom>
          <a:solidFill>
            <a:srgbClr val="A4C2F4">
              <a:alpha val="17410"/>
            </a:srgbClr>
          </a:solidFill>
          <a:ln>
            <a:noFill/>
          </a:ln>
        </p:spPr>
      </p:sp>
      <p:sp>
        <p:nvSpPr>
          <p:cNvPr id="119" name="Google Shape;119;p15"/>
          <p:cNvSpPr/>
          <p:nvPr/>
        </p:nvSpPr>
        <p:spPr>
          <a:xfrm>
            <a:off x="1505430" y="3924269"/>
            <a:ext cx="8091150" cy="1556950"/>
          </a:xfrm>
          <a:custGeom>
            <a:rect b="b" l="l" r="r" t="t"/>
            <a:pathLst>
              <a:path extrusionOk="0" h="62278" w="323646">
                <a:moveTo>
                  <a:pt x="319087" y="13055"/>
                </a:moveTo>
                <a:cubicBezTo>
                  <a:pt x="315485" y="3273"/>
                  <a:pt x="294908" y="-2348"/>
                  <a:pt x="277587" y="944"/>
                </a:cubicBezTo>
                <a:cubicBezTo>
                  <a:pt x="260267" y="4236"/>
                  <a:pt x="238076" y="25860"/>
                  <a:pt x="215164" y="32806"/>
                </a:cubicBezTo>
                <a:cubicBezTo>
                  <a:pt x="192252" y="39752"/>
                  <a:pt x="161777" y="44137"/>
                  <a:pt x="140113" y="42618"/>
                </a:cubicBezTo>
                <a:cubicBezTo>
                  <a:pt x="118449" y="41099"/>
                  <a:pt x="101359" y="23025"/>
                  <a:pt x="85179" y="23691"/>
                </a:cubicBezTo>
                <a:cubicBezTo>
                  <a:pt x="69000" y="24357"/>
                  <a:pt x="55593" y="41025"/>
                  <a:pt x="43036" y="46613"/>
                </a:cubicBezTo>
                <a:cubicBezTo>
                  <a:pt x="30479" y="52202"/>
                  <a:pt x="15578" y="55385"/>
                  <a:pt x="9838" y="57222"/>
                </a:cubicBezTo>
                <a:cubicBezTo>
                  <a:pt x="4098" y="59059"/>
                  <a:pt x="-8414" y="57740"/>
                  <a:pt x="8596" y="57636"/>
                </a:cubicBezTo>
                <a:cubicBezTo>
                  <a:pt x="25606" y="57533"/>
                  <a:pt x="63467" y="56268"/>
                  <a:pt x="111900" y="56601"/>
                </a:cubicBezTo>
                <a:cubicBezTo>
                  <a:pt x="160334" y="56934"/>
                  <a:pt x="264666" y="66893"/>
                  <a:pt x="299197" y="59635"/>
                </a:cubicBezTo>
                <a:cubicBezTo>
                  <a:pt x="333728" y="52377"/>
                  <a:pt x="322689" y="22837"/>
                  <a:pt x="319087" y="13055"/>
                </a:cubicBezTo>
                <a:close/>
              </a:path>
            </a:pathLst>
          </a:custGeom>
          <a:solidFill>
            <a:srgbClr val="A4C2F4">
              <a:alpha val="17410"/>
            </a:srgbClr>
          </a:solidFill>
          <a:ln>
            <a:noFill/>
          </a:ln>
        </p:spPr>
      </p:sp>
      <p:sp>
        <p:nvSpPr>
          <p:cNvPr id="120" name="Google Shape;120;p15"/>
          <p:cNvSpPr/>
          <p:nvPr/>
        </p:nvSpPr>
        <p:spPr>
          <a:xfrm>
            <a:off x="-266669" y="-61381"/>
            <a:ext cx="9726600" cy="1530800"/>
          </a:xfrm>
          <a:custGeom>
            <a:rect b="b" l="l" r="r" t="t"/>
            <a:pathLst>
              <a:path extrusionOk="0" h="61232" w="389064">
                <a:moveTo>
                  <a:pt x="3649" y="16224"/>
                </a:moveTo>
                <a:cubicBezTo>
                  <a:pt x="-4031" y="22158"/>
                  <a:pt x="2826" y="32581"/>
                  <a:pt x="2654" y="37340"/>
                </a:cubicBezTo>
                <a:cubicBezTo>
                  <a:pt x="2482" y="42100"/>
                  <a:pt x="-2998" y="47843"/>
                  <a:pt x="2617" y="44781"/>
                </a:cubicBezTo>
                <a:cubicBezTo>
                  <a:pt x="8232" y="41719"/>
                  <a:pt x="23477" y="21064"/>
                  <a:pt x="36342" y="18970"/>
                </a:cubicBezTo>
                <a:cubicBezTo>
                  <a:pt x="49207" y="16876"/>
                  <a:pt x="63594" y="30216"/>
                  <a:pt x="79808" y="32217"/>
                </a:cubicBezTo>
                <a:cubicBezTo>
                  <a:pt x="96022" y="34218"/>
                  <a:pt x="109062" y="32218"/>
                  <a:pt x="133624" y="30976"/>
                </a:cubicBezTo>
                <a:cubicBezTo>
                  <a:pt x="158186" y="29734"/>
                  <a:pt x="196063" y="20626"/>
                  <a:pt x="227179" y="24765"/>
                </a:cubicBezTo>
                <a:cubicBezTo>
                  <a:pt x="258295" y="28905"/>
                  <a:pt x="296656" y="55813"/>
                  <a:pt x="320321" y="55813"/>
                </a:cubicBezTo>
                <a:cubicBezTo>
                  <a:pt x="343986" y="55813"/>
                  <a:pt x="358086" y="23871"/>
                  <a:pt x="369169" y="24765"/>
                </a:cubicBezTo>
                <a:cubicBezTo>
                  <a:pt x="380252" y="25659"/>
                  <a:pt x="384408" y="62875"/>
                  <a:pt x="386819" y="61175"/>
                </a:cubicBezTo>
                <a:cubicBezTo>
                  <a:pt x="389230" y="59476"/>
                  <a:pt x="391434" y="24483"/>
                  <a:pt x="383634" y="14568"/>
                </a:cubicBezTo>
                <a:cubicBezTo>
                  <a:pt x="375834" y="4653"/>
                  <a:pt x="395835" y="3821"/>
                  <a:pt x="340019" y="1683"/>
                </a:cubicBezTo>
                <a:cubicBezTo>
                  <a:pt x="284203" y="-455"/>
                  <a:pt x="104798" y="-684"/>
                  <a:pt x="48736" y="1739"/>
                </a:cubicBezTo>
                <a:cubicBezTo>
                  <a:pt x="-7326" y="4163"/>
                  <a:pt x="11329" y="10291"/>
                  <a:pt x="3649" y="16224"/>
                </a:cubicBezTo>
                <a:close/>
              </a:path>
            </a:pathLst>
          </a:custGeom>
          <a:solidFill>
            <a:srgbClr val="A4C2F4">
              <a:alpha val="17410"/>
            </a:srgbClr>
          </a:solidFill>
          <a:ln>
            <a:no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
  <p:cSld name="CUSTOM_18_2">
    <p:spTree>
      <p:nvGrpSpPr>
        <p:cNvPr id="121" name="Shape 121"/>
        <p:cNvGrpSpPr/>
        <p:nvPr/>
      </p:nvGrpSpPr>
      <p:grpSpPr>
        <a:xfrm>
          <a:off x="0" y="0"/>
          <a:ext cx="0" cy="0"/>
          <a:chOff x="0" y="0"/>
          <a:chExt cx="0" cy="0"/>
        </a:xfrm>
      </p:grpSpPr>
      <p:sp>
        <p:nvSpPr>
          <p:cNvPr id="122" name="Google Shape;122;p16"/>
          <p:cNvSpPr/>
          <p:nvPr/>
        </p:nvSpPr>
        <p:spPr>
          <a:xfrm>
            <a:off x="-102654" y="3341761"/>
            <a:ext cx="9352625" cy="2019400"/>
          </a:xfrm>
          <a:custGeom>
            <a:rect b="b" l="l" r="r" t="t"/>
            <a:pathLst>
              <a:path extrusionOk="0" h="80776" w="374105">
                <a:moveTo>
                  <a:pt x="389" y="70690"/>
                </a:moveTo>
                <a:cubicBezTo>
                  <a:pt x="4941" y="66626"/>
                  <a:pt x="85689" y="58255"/>
                  <a:pt x="114357" y="55945"/>
                </a:cubicBezTo>
                <a:cubicBezTo>
                  <a:pt x="143025" y="53635"/>
                  <a:pt x="150349" y="66063"/>
                  <a:pt x="172395" y="56831"/>
                </a:cubicBezTo>
                <a:cubicBezTo>
                  <a:pt x="194441" y="47600"/>
                  <a:pt x="218973" y="5573"/>
                  <a:pt x="246632" y="556"/>
                </a:cubicBezTo>
                <a:cubicBezTo>
                  <a:pt x="274291" y="-4461"/>
                  <a:pt x="318376" y="26131"/>
                  <a:pt x="338348" y="26731"/>
                </a:cubicBezTo>
                <a:cubicBezTo>
                  <a:pt x="358320" y="27331"/>
                  <a:pt x="360898" y="-1296"/>
                  <a:pt x="366462" y="4155"/>
                </a:cubicBezTo>
                <a:cubicBezTo>
                  <a:pt x="372027" y="9606"/>
                  <a:pt x="377306" y="47271"/>
                  <a:pt x="371735" y="59435"/>
                </a:cubicBezTo>
                <a:cubicBezTo>
                  <a:pt x="366164" y="71600"/>
                  <a:pt x="380485" y="73660"/>
                  <a:pt x="333037" y="77142"/>
                </a:cubicBezTo>
                <a:cubicBezTo>
                  <a:pt x="285589" y="80624"/>
                  <a:pt x="142488" y="81402"/>
                  <a:pt x="87047" y="80327"/>
                </a:cubicBezTo>
                <a:cubicBezTo>
                  <a:pt x="31606" y="79252"/>
                  <a:pt x="-4163" y="74754"/>
                  <a:pt x="389" y="70690"/>
                </a:cubicBezTo>
                <a:close/>
              </a:path>
            </a:pathLst>
          </a:custGeom>
          <a:solidFill>
            <a:srgbClr val="A4C2F4">
              <a:alpha val="17410"/>
            </a:srgbClr>
          </a:solidFill>
          <a:ln>
            <a:noFill/>
          </a:ln>
        </p:spPr>
      </p:sp>
      <p:sp>
        <p:nvSpPr>
          <p:cNvPr id="123" name="Google Shape;123;p16"/>
          <p:cNvSpPr/>
          <p:nvPr/>
        </p:nvSpPr>
        <p:spPr>
          <a:xfrm>
            <a:off x="-225269" y="3512814"/>
            <a:ext cx="9627375" cy="1799875"/>
          </a:xfrm>
          <a:custGeom>
            <a:rect b="b" l="l" r="r" t="t"/>
            <a:pathLst>
              <a:path extrusionOk="0" h="71995" w="385095">
                <a:moveTo>
                  <a:pt x="379517" y="55586"/>
                </a:moveTo>
                <a:cubicBezTo>
                  <a:pt x="384071" y="50550"/>
                  <a:pt x="380621" y="45031"/>
                  <a:pt x="380345" y="39856"/>
                </a:cubicBezTo>
                <a:cubicBezTo>
                  <a:pt x="380069" y="34682"/>
                  <a:pt x="379655" y="22632"/>
                  <a:pt x="377861" y="24539"/>
                </a:cubicBezTo>
                <a:cubicBezTo>
                  <a:pt x="376067" y="26447"/>
                  <a:pt x="378965" y="49670"/>
                  <a:pt x="369582" y="51301"/>
                </a:cubicBezTo>
                <a:cubicBezTo>
                  <a:pt x="360199" y="52933"/>
                  <a:pt x="338880" y="35156"/>
                  <a:pt x="321562" y="34328"/>
                </a:cubicBezTo>
                <a:cubicBezTo>
                  <a:pt x="304245" y="33500"/>
                  <a:pt x="290852" y="49885"/>
                  <a:pt x="265677" y="46333"/>
                </a:cubicBezTo>
                <a:cubicBezTo>
                  <a:pt x="240502" y="42781"/>
                  <a:pt x="198424" y="17101"/>
                  <a:pt x="170512" y="13015"/>
                </a:cubicBezTo>
                <a:cubicBezTo>
                  <a:pt x="142600" y="8929"/>
                  <a:pt x="122040" y="23949"/>
                  <a:pt x="98203" y="21818"/>
                </a:cubicBezTo>
                <a:cubicBezTo>
                  <a:pt x="74366" y="19687"/>
                  <a:pt x="43184" y="1640"/>
                  <a:pt x="27492" y="231"/>
                </a:cubicBezTo>
                <a:cubicBezTo>
                  <a:pt x="11800" y="-1178"/>
                  <a:pt x="7821" y="3929"/>
                  <a:pt x="4052" y="13362"/>
                </a:cubicBezTo>
                <a:cubicBezTo>
                  <a:pt x="283" y="22795"/>
                  <a:pt x="-3123" y="47322"/>
                  <a:pt x="4880" y="56828"/>
                </a:cubicBezTo>
                <a:cubicBezTo>
                  <a:pt x="12883" y="66335"/>
                  <a:pt x="-5952" y="68193"/>
                  <a:pt x="52072" y="70401"/>
                </a:cubicBezTo>
                <a:cubicBezTo>
                  <a:pt x="110096" y="72609"/>
                  <a:pt x="298449" y="72544"/>
                  <a:pt x="353023" y="70075"/>
                </a:cubicBezTo>
                <a:cubicBezTo>
                  <a:pt x="407597" y="67606"/>
                  <a:pt x="374963" y="60623"/>
                  <a:pt x="379517" y="55586"/>
                </a:cubicBezTo>
                <a:close/>
              </a:path>
            </a:pathLst>
          </a:custGeom>
          <a:solidFill>
            <a:srgbClr val="A4C2F4">
              <a:alpha val="17410"/>
            </a:srgbClr>
          </a:solidFill>
          <a:ln>
            <a:noFill/>
          </a:ln>
        </p:spPr>
      </p:sp>
      <p:sp>
        <p:nvSpPr>
          <p:cNvPr id="124" name="Google Shape;124;p16"/>
          <p:cNvSpPr/>
          <p:nvPr/>
        </p:nvSpPr>
        <p:spPr>
          <a:xfrm>
            <a:off x="-291698" y="-346690"/>
            <a:ext cx="8423575" cy="1285475"/>
          </a:xfrm>
          <a:custGeom>
            <a:rect b="b" l="l" r="r" t="t"/>
            <a:pathLst>
              <a:path extrusionOk="0" h="51419" w="336943">
                <a:moveTo>
                  <a:pt x="2185" y="48361"/>
                </a:moveTo>
                <a:cubicBezTo>
                  <a:pt x="5911" y="51894"/>
                  <a:pt x="35002" y="25439"/>
                  <a:pt x="52245" y="24084"/>
                </a:cubicBezTo>
                <a:cubicBezTo>
                  <a:pt x="69489" y="22729"/>
                  <a:pt x="85845" y="41333"/>
                  <a:pt x="105646" y="40229"/>
                </a:cubicBezTo>
                <a:cubicBezTo>
                  <a:pt x="125447" y="39125"/>
                  <a:pt x="153597" y="20635"/>
                  <a:pt x="171052" y="17461"/>
                </a:cubicBezTo>
                <a:cubicBezTo>
                  <a:pt x="188508" y="14287"/>
                  <a:pt x="192234" y="15530"/>
                  <a:pt x="210379" y="21187"/>
                </a:cubicBezTo>
                <a:cubicBezTo>
                  <a:pt x="228525" y="26845"/>
                  <a:pt x="259296" y="52096"/>
                  <a:pt x="279925" y="51406"/>
                </a:cubicBezTo>
                <a:cubicBezTo>
                  <a:pt x="300554" y="50716"/>
                  <a:pt x="328069" y="24612"/>
                  <a:pt x="334154" y="17047"/>
                </a:cubicBezTo>
                <a:cubicBezTo>
                  <a:pt x="340239" y="9482"/>
                  <a:pt x="337234" y="8053"/>
                  <a:pt x="316437" y="6014"/>
                </a:cubicBezTo>
                <a:cubicBezTo>
                  <a:pt x="295640" y="3975"/>
                  <a:pt x="257130" y="5337"/>
                  <a:pt x="209372" y="4815"/>
                </a:cubicBezTo>
                <a:cubicBezTo>
                  <a:pt x="161614" y="4293"/>
                  <a:pt x="64422" y="-4374"/>
                  <a:pt x="29891" y="2884"/>
                </a:cubicBezTo>
                <a:cubicBezTo>
                  <a:pt x="-4640" y="10142"/>
                  <a:pt x="-1541" y="44828"/>
                  <a:pt x="2185" y="48361"/>
                </a:cubicBezTo>
                <a:close/>
              </a:path>
            </a:pathLst>
          </a:custGeom>
          <a:solidFill>
            <a:srgbClr val="A4C2F4">
              <a:alpha val="17410"/>
            </a:srgbClr>
          </a:solidFill>
          <a:ln>
            <a:noFill/>
          </a:ln>
        </p:spPr>
      </p:sp>
      <p:sp>
        <p:nvSpPr>
          <p:cNvPr id="125" name="Google Shape;125;p16"/>
          <p:cNvSpPr txBox="1"/>
          <p:nvPr>
            <p:ph type="title"/>
          </p:nvPr>
        </p:nvSpPr>
        <p:spPr>
          <a:xfrm>
            <a:off x="6066452" y="2778170"/>
            <a:ext cx="2029500" cy="4749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400"/>
              <a:buNone/>
              <a:defRPr sz="18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126" name="Google Shape;126;p16"/>
          <p:cNvSpPr txBox="1"/>
          <p:nvPr>
            <p:ph idx="2" type="title"/>
          </p:nvPr>
        </p:nvSpPr>
        <p:spPr>
          <a:xfrm>
            <a:off x="3561982" y="2778170"/>
            <a:ext cx="2029500" cy="4749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400"/>
              <a:buNone/>
              <a:defRPr sz="18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127" name="Google Shape;127;p16"/>
          <p:cNvSpPr txBox="1"/>
          <p:nvPr>
            <p:ph idx="3" type="title"/>
          </p:nvPr>
        </p:nvSpPr>
        <p:spPr>
          <a:xfrm>
            <a:off x="1048048" y="2778170"/>
            <a:ext cx="2029500" cy="4749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400"/>
              <a:buNone/>
              <a:defRPr sz="18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128" name="Google Shape;128;p16"/>
          <p:cNvSpPr txBox="1"/>
          <p:nvPr>
            <p:ph idx="1" type="subTitle"/>
          </p:nvPr>
        </p:nvSpPr>
        <p:spPr>
          <a:xfrm>
            <a:off x="1115764" y="3136846"/>
            <a:ext cx="1887000" cy="7278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400"/>
              <a:buFont typeface="Comfortaa"/>
              <a:buNone/>
              <a:defRPr sz="1400">
                <a:solidFill>
                  <a:schemeClr val="dk1"/>
                </a:solidFill>
                <a:latin typeface="Open Sans"/>
                <a:ea typeface="Open Sans"/>
                <a:cs typeface="Open Sans"/>
                <a:sym typeface="Open Sans"/>
              </a:defRPr>
            </a:lvl1pPr>
            <a:lvl2pPr lvl="1" rtl="0" algn="ctr">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2pPr>
            <a:lvl3pPr lvl="2" rtl="0" algn="ctr">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3pPr>
            <a:lvl4pPr lvl="3" rtl="0" algn="ctr">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4pPr>
            <a:lvl5pPr lvl="4" rtl="0" algn="ctr">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5pPr>
            <a:lvl6pPr lvl="5" rtl="0" algn="ctr">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6pPr>
            <a:lvl7pPr lvl="6" rtl="0" algn="ctr">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7pPr>
            <a:lvl8pPr lvl="7" rtl="0" algn="ctr">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8pPr>
            <a:lvl9pPr lvl="8" rtl="0" algn="ctr">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9pPr>
          </a:lstStyle>
          <a:p/>
        </p:txBody>
      </p:sp>
      <p:sp>
        <p:nvSpPr>
          <p:cNvPr id="129" name="Google Shape;129;p16"/>
          <p:cNvSpPr txBox="1"/>
          <p:nvPr>
            <p:ph idx="4" type="subTitle"/>
          </p:nvPr>
        </p:nvSpPr>
        <p:spPr>
          <a:xfrm>
            <a:off x="3633232" y="3136851"/>
            <a:ext cx="1887000" cy="7278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400"/>
              <a:buFont typeface="Comfortaa"/>
              <a:buNone/>
              <a:defRPr sz="1400">
                <a:solidFill>
                  <a:schemeClr val="dk1"/>
                </a:solidFill>
                <a:latin typeface="Open Sans"/>
                <a:ea typeface="Open Sans"/>
                <a:cs typeface="Open Sans"/>
                <a:sym typeface="Open Sans"/>
              </a:defRPr>
            </a:lvl1pPr>
            <a:lvl2pPr lvl="1" rtl="0" algn="ctr">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2pPr>
            <a:lvl3pPr lvl="2" rtl="0" algn="ctr">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3pPr>
            <a:lvl4pPr lvl="3" rtl="0" algn="ctr">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4pPr>
            <a:lvl5pPr lvl="4" rtl="0" algn="ctr">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5pPr>
            <a:lvl6pPr lvl="5" rtl="0" algn="ctr">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6pPr>
            <a:lvl7pPr lvl="6" rtl="0" algn="ctr">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7pPr>
            <a:lvl8pPr lvl="7" rtl="0" algn="ctr">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8pPr>
            <a:lvl9pPr lvl="8" rtl="0" algn="ctr">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9pPr>
          </a:lstStyle>
          <a:p/>
        </p:txBody>
      </p:sp>
      <p:sp>
        <p:nvSpPr>
          <p:cNvPr id="130" name="Google Shape;130;p16"/>
          <p:cNvSpPr txBox="1"/>
          <p:nvPr>
            <p:ph idx="5" type="subTitle"/>
          </p:nvPr>
        </p:nvSpPr>
        <p:spPr>
          <a:xfrm>
            <a:off x="6164415" y="3136846"/>
            <a:ext cx="1887000" cy="7278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400"/>
              <a:buFont typeface="Comfortaa"/>
              <a:buNone/>
              <a:defRPr sz="1400">
                <a:solidFill>
                  <a:schemeClr val="dk1"/>
                </a:solidFill>
                <a:latin typeface="Open Sans"/>
                <a:ea typeface="Open Sans"/>
                <a:cs typeface="Open Sans"/>
                <a:sym typeface="Open Sans"/>
              </a:defRPr>
            </a:lvl1pPr>
            <a:lvl2pPr lvl="1" rtl="0" algn="ctr">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2pPr>
            <a:lvl3pPr lvl="2" rtl="0" algn="ctr">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3pPr>
            <a:lvl4pPr lvl="3" rtl="0" algn="ctr">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4pPr>
            <a:lvl5pPr lvl="4" rtl="0" algn="ctr">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5pPr>
            <a:lvl6pPr lvl="5" rtl="0" algn="ctr">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6pPr>
            <a:lvl7pPr lvl="6" rtl="0" algn="ctr">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7pPr>
            <a:lvl8pPr lvl="7" rtl="0" algn="ctr">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8pPr>
            <a:lvl9pPr lvl="8" rtl="0" algn="ctr">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9pPr>
          </a:lstStyle>
          <a:p/>
        </p:txBody>
      </p:sp>
      <p:sp>
        <p:nvSpPr>
          <p:cNvPr id="131" name="Google Shape;131;p16"/>
          <p:cNvSpPr txBox="1"/>
          <p:nvPr>
            <p:ph idx="6" type="title"/>
          </p:nvPr>
        </p:nvSpPr>
        <p:spPr>
          <a:xfrm>
            <a:off x="629875" y="406425"/>
            <a:ext cx="7444800" cy="646500"/>
          </a:xfrm>
          <a:prstGeom prst="rect">
            <a:avLst/>
          </a:prstGeom>
        </p:spPr>
        <p:txBody>
          <a:bodyPr anchorCtr="0" anchor="t" bIns="91425" lIns="91425" spcFirstLastPara="1" rIns="91425" wrap="square" tIns="91425">
            <a:noAutofit/>
          </a:bodyPr>
          <a:lstStyle>
            <a:lvl1pPr lvl="0" rtl="0" algn="l">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12_1_1">
    <p:spTree>
      <p:nvGrpSpPr>
        <p:cNvPr id="132" name="Shape 132"/>
        <p:cNvGrpSpPr/>
        <p:nvPr/>
      </p:nvGrpSpPr>
      <p:grpSpPr>
        <a:xfrm>
          <a:off x="0" y="0"/>
          <a:ext cx="0" cy="0"/>
          <a:chOff x="0" y="0"/>
          <a:chExt cx="0" cy="0"/>
        </a:xfrm>
      </p:grpSpPr>
      <p:sp>
        <p:nvSpPr>
          <p:cNvPr id="133" name="Google Shape;133;p17"/>
          <p:cNvSpPr/>
          <p:nvPr/>
        </p:nvSpPr>
        <p:spPr>
          <a:xfrm>
            <a:off x="-279870" y="-323752"/>
            <a:ext cx="9868750" cy="2055850"/>
          </a:xfrm>
          <a:custGeom>
            <a:rect b="b" l="l" r="r" t="t"/>
            <a:pathLst>
              <a:path extrusionOk="0" h="82234" w="394750">
                <a:moveTo>
                  <a:pt x="377975" y="81288"/>
                </a:moveTo>
                <a:cubicBezTo>
                  <a:pt x="371972" y="85124"/>
                  <a:pt x="349480" y="41754"/>
                  <a:pt x="329127" y="33102"/>
                </a:cubicBezTo>
                <a:cubicBezTo>
                  <a:pt x="308774" y="24450"/>
                  <a:pt x="284282" y="21235"/>
                  <a:pt x="255856" y="29376"/>
                </a:cubicBezTo>
                <a:cubicBezTo>
                  <a:pt x="227431" y="37517"/>
                  <a:pt x="193830" y="78292"/>
                  <a:pt x="158574" y="81949"/>
                </a:cubicBezTo>
                <a:cubicBezTo>
                  <a:pt x="123318" y="85606"/>
                  <a:pt x="69516" y="52893"/>
                  <a:pt x="44320" y="51316"/>
                </a:cubicBezTo>
                <a:cubicBezTo>
                  <a:pt x="19125" y="49739"/>
                  <a:pt x="14093" y="78205"/>
                  <a:pt x="7401" y="72488"/>
                </a:cubicBezTo>
                <a:cubicBezTo>
                  <a:pt x="709" y="66772"/>
                  <a:pt x="-3626" y="28894"/>
                  <a:pt x="4166" y="17017"/>
                </a:cubicBezTo>
                <a:cubicBezTo>
                  <a:pt x="11958" y="5140"/>
                  <a:pt x="-6008" y="2380"/>
                  <a:pt x="54155" y="1225"/>
                </a:cubicBezTo>
                <a:cubicBezTo>
                  <a:pt x="114318" y="70"/>
                  <a:pt x="311173" y="-3258"/>
                  <a:pt x="365143" y="10086"/>
                </a:cubicBezTo>
                <a:cubicBezTo>
                  <a:pt x="419113" y="23430"/>
                  <a:pt x="383978" y="77452"/>
                  <a:pt x="377975" y="81288"/>
                </a:cubicBezTo>
                <a:close/>
              </a:path>
            </a:pathLst>
          </a:custGeom>
          <a:solidFill>
            <a:srgbClr val="A4C2F4">
              <a:alpha val="17410"/>
            </a:srgbClr>
          </a:solidFill>
          <a:ln>
            <a:noFill/>
          </a:ln>
        </p:spPr>
      </p:sp>
      <p:sp>
        <p:nvSpPr>
          <p:cNvPr id="134" name="Google Shape;134;p17"/>
          <p:cNvSpPr/>
          <p:nvPr/>
        </p:nvSpPr>
        <p:spPr>
          <a:xfrm>
            <a:off x="-225269" y="3512814"/>
            <a:ext cx="9627375" cy="1799875"/>
          </a:xfrm>
          <a:custGeom>
            <a:rect b="b" l="l" r="r" t="t"/>
            <a:pathLst>
              <a:path extrusionOk="0" h="71995" w="385095">
                <a:moveTo>
                  <a:pt x="379517" y="55586"/>
                </a:moveTo>
                <a:cubicBezTo>
                  <a:pt x="384071" y="50550"/>
                  <a:pt x="380621" y="45031"/>
                  <a:pt x="380345" y="39856"/>
                </a:cubicBezTo>
                <a:cubicBezTo>
                  <a:pt x="380069" y="34682"/>
                  <a:pt x="382405" y="29809"/>
                  <a:pt x="377861" y="24539"/>
                </a:cubicBezTo>
                <a:cubicBezTo>
                  <a:pt x="373317" y="19269"/>
                  <a:pt x="363070" y="11418"/>
                  <a:pt x="353081" y="8235"/>
                </a:cubicBezTo>
                <a:cubicBezTo>
                  <a:pt x="343092" y="5052"/>
                  <a:pt x="334371" y="3042"/>
                  <a:pt x="317925" y="5439"/>
                </a:cubicBezTo>
                <a:cubicBezTo>
                  <a:pt x="301479" y="7836"/>
                  <a:pt x="278975" y="21354"/>
                  <a:pt x="254406" y="22617"/>
                </a:cubicBezTo>
                <a:cubicBezTo>
                  <a:pt x="229837" y="23880"/>
                  <a:pt x="196546" y="13148"/>
                  <a:pt x="170512" y="13015"/>
                </a:cubicBezTo>
                <a:cubicBezTo>
                  <a:pt x="144478" y="12882"/>
                  <a:pt x="122040" y="23949"/>
                  <a:pt x="98203" y="21818"/>
                </a:cubicBezTo>
                <a:cubicBezTo>
                  <a:pt x="74366" y="19687"/>
                  <a:pt x="43184" y="1640"/>
                  <a:pt x="27492" y="231"/>
                </a:cubicBezTo>
                <a:cubicBezTo>
                  <a:pt x="11800" y="-1178"/>
                  <a:pt x="7821" y="3929"/>
                  <a:pt x="4052" y="13362"/>
                </a:cubicBezTo>
                <a:cubicBezTo>
                  <a:pt x="283" y="22795"/>
                  <a:pt x="-3123" y="47322"/>
                  <a:pt x="4880" y="56828"/>
                </a:cubicBezTo>
                <a:cubicBezTo>
                  <a:pt x="12883" y="66335"/>
                  <a:pt x="-5952" y="68193"/>
                  <a:pt x="52072" y="70401"/>
                </a:cubicBezTo>
                <a:cubicBezTo>
                  <a:pt x="110096" y="72609"/>
                  <a:pt x="298449" y="72544"/>
                  <a:pt x="353023" y="70075"/>
                </a:cubicBezTo>
                <a:cubicBezTo>
                  <a:pt x="407597" y="67606"/>
                  <a:pt x="374963" y="60623"/>
                  <a:pt x="379517" y="55586"/>
                </a:cubicBezTo>
                <a:close/>
              </a:path>
            </a:pathLst>
          </a:custGeom>
          <a:solidFill>
            <a:srgbClr val="A4C2F4">
              <a:alpha val="17410"/>
            </a:srgbClr>
          </a:solidFill>
          <a:ln>
            <a:noFill/>
          </a:ln>
        </p:spPr>
      </p:sp>
      <p:sp>
        <p:nvSpPr>
          <p:cNvPr id="135" name="Google Shape;135;p17"/>
          <p:cNvSpPr/>
          <p:nvPr/>
        </p:nvSpPr>
        <p:spPr>
          <a:xfrm>
            <a:off x="-291698" y="-346690"/>
            <a:ext cx="8423575" cy="1285475"/>
          </a:xfrm>
          <a:custGeom>
            <a:rect b="b" l="l" r="r" t="t"/>
            <a:pathLst>
              <a:path extrusionOk="0" h="51419" w="336943">
                <a:moveTo>
                  <a:pt x="2185" y="48361"/>
                </a:moveTo>
                <a:cubicBezTo>
                  <a:pt x="5911" y="51894"/>
                  <a:pt x="35002" y="25439"/>
                  <a:pt x="52245" y="24084"/>
                </a:cubicBezTo>
                <a:cubicBezTo>
                  <a:pt x="69489" y="22729"/>
                  <a:pt x="85845" y="41333"/>
                  <a:pt x="105646" y="40229"/>
                </a:cubicBezTo>
                <a:cubicBezTo>
                  <a:pt x="125447" y="39125"/>
                  <a:pt x="153597" y="20635"/>
                  <a:pt x="171052" y="17461"/>
                </a:cubicBezTo>
                <a:cubicBezTo>
                  <a:pt x="188508" y="14287"/>
                  <a:pt x="192234" y="15530"/>
                  <a:pt x="210379" y="21187"/>
                </a:cubicBezTo>
                <a:cubicBezTo>
                  <a:pt x="228525" y="26845"/>
                  <a:pt x="259296" y="52096"/>
                  <a:pt x="279925" y="51406"/>
                </a:cubicBezTo>
                <a:cubicBezTo>
                  <a:pt x="300554" y="50716"/>
                  <a:pt x="328069" y="24612"/>
                  <a:pt x="334154" y="17047"/>
                </a:cubicBezTo>
                <a:cubicBezTo>
                  <a:pt x="340239" y="9482"/>
                  <a:pt x="337234" y="8053"/>
                  <a:pt x="316437" y="6014"/>
                </a:cubicBezTo>
                <a:cubicBezTo>
                  <a:pt x="295640" y="3975"/>
                  <a:pt x="257130" y="5337"/>
                  <a:pt x="209372" y="4815"/>
                </a:cubicBezTo>
                <a:cubicBezTo>
                  <a:pt x="161614" y="4293"/>
                  <a:pt x="64422" y="-4374"/>
                  <a:pt x="29891" y="2884"/>
                </a:cubicBezTo>
                <a:cubicBezTo>
                  <a:pt x="-4640" y="10142"/>
                  <a:pt x="-1541" y="44828"/>
                  <a:pt x="2185" y="48361"/>
                </a:cubicBezTo>
                <a:close/>
              </a:path>
            </a:pathLst>
          </a:custGeom>
          <a:solidFill>
            <a:srgbClr val="A4C2F4">
              <a:alpha val="17410"/>
            </a:srgbClr>
          </a:solidFill>
          <a:ln>
            <a:noFill/>
          </a:ln>
        </p:spPr>
      </p:sp>
      <p:sp>
        <p:nvSpPr>
          <p:cNvPr id="136" name="Google Shape;136;p17"/>
          <p:cNvSpPr txBox="1"/>
          <p:nvPr>
            <p:ph idx="1" type="subTitle"/>
          </p:nvPr>
        </p:nvSpPr>
        <p:spPr>
          <a:xfrm>
            <a:off x="2003692" y="1537525"/>
            <a:ext cx="1886700" cy="3690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sz="1800">
                <a:solidFill>
                  <a:schemeClr val="dk1"/>
                </a:solidFill>
                <a:latin typeface="Rammetto One"/>
                <a:ea typeface="Rammetto One"/>
                <a:cs typeface="Rammetto One"/>
                <a:sym typeface="Rammetto One"/>
              </a:defRPr>
            </a:lvl1pPr>
            <a:lvl2pPr lvl="1" rtl="0">
              <a:spcBef>
                <a:spcPts val="0"/>
              </a:spcBef>
              <a:spcAft>
                <a:spcPts val="0"/>
              </a:spcAft>
              <a:buNone/>
              <a:defRPr sz="1800">
                <a:solidFill>
                  <a:schemeClr val="dk1"/>
                </a:solidFill>
                <a:latin typeface="Rammetto One"/>
                <a:ea typeface="Rammetto One"/>
                <a:cs typeface="Rammetto One"/>
                <a:sym typeface="Rammetto One"/>
              </a:defRPr>
            </a:lvl2pPr>
            <a:lvl3pPr lvl="2" rtl="0">
              <a:spcBef>
                <a:spcPts val="0"/>
              </a:spcBef>
              <a:spcAft>
                <a:spcPts val="0"/>
              </a:spcAft>
              <a:buNone/>
              <a:defRPr sz="1800">
                <a:solidFill>
                  <a:schemeClr val="dk1"/>
                </a:solidFill>
                <a:latin typeface="Rammetto One"/>
                <a:ea typeface="Rammetto One"/>
                <a:cs typeface="Rammetto One"/>
                <a:sym typeface="Rammetto One"/>
              </a:defRPr>
            </a:lvl3pPr>
            <a:lvl4pPr lvl="3" rtl="0">
              <a:spcBef>
                <a:spcPts val="0"/>
              </a:spcBef>
              <a:spcAft>
                <a:spcPts val="0"/>
              </a:spcAft>
              <a:buNone/>
              <a:defRPr sz="1800">
                <a:solidFill>
                  <a:schemeClr val="dk1"/>
                </a:solidFill>
                <a:latin typeface="Rammetto One"/>
                <a:ea typeface="Rammetto One"/>
                <a:cs typeface="Rammetto One"/>
                <a:sym typeface="Rammetto One"/>
              </a:defRPr>
            </a:lvl4pPr>
            <a:lvl5pPr lvl="4" rtl="0">
              <a:spcBef>
                <a:spcPts val="0"/>
              </a:spcBef>
              <a:spcAft>
                <a:spcPts val="0"/>
              </a:spcAft>
              <a:buNone/>
              <a:defRPr sz="1800">
                <a:solidFill>
                  <a:schemeClr val="dk1"/>
                </a:solidFill>
                <a:latin typeface="Rammetto One"/>
                <a:ea typeface="Rammetto One"/>
                <a:cs typeface="Rammetto One"/>
                <a:sym typeface="Rammetto One"/>
              </a:defRPr>
            </a:lvl5pPr>
            <a:lvl6pPr lvl="5" rtl="0">
              <a:spcBef>
                <a:spcPts val="0"/>
              </a:spcBef>
              <a:spcAft>
                <a:spcPts val="0"/>
              </a:spcAft>
              <a:buNone/>
              <a:defRPr sz="1800">
                <a:solidFill>
                  <a:schemeClr val="dk1"/>
                </a:solidFill>
                <a:latin typeface="Rammetto One"/>
                <a:ea typeface="Rammetto One"/>
                <a:cs typeface="Rammetto One"/>
                <a:sym typeface="Rammetto One"/>
              </a:defRPr>
            </a:lvl6pPr>
            <a:lvl7pPr lvl="6" rtl="0">
              <a:spcBef>
                <a:spcPts val="0"/>
              </a:spcBef>
              <a:spcAft>
                <a:spcPts val="0"/>
              </a:spcAft>
              <a:buNone/>
              <a:defRPr sz="1800">
                <a:solidFill>
                  <a:schemeClr val="dk1"/>
                </a:solidFill>
                <a:latin typeface="Rammetto One"/>
                <a:ea typeface="Rammetto One"/>
                <a:cs typeface="Rammetto One"/>
                <a:sym typeface="Rammetto One"/>
              </a:defRPr>
            </a:lvl7pPr>
            <a:lvl8pPr lvl="7" rtl="0">
              <a:spcBef>
                <a:spcPts val="0"/>
              </a:spcBef>
              <a:spcAft>
                <a:spcPts val="0"/>
              </a:spcAft>
              <a:buNone/>
              <a:defRPr sz="1800">
                <a:solidFill>
                  <a:schemeClr val="dk1"/>
                </a:solidFill>
                <a:latin typeface="Rammetto One"/>
                <a:ea typeface="Rammetto One"/>
                <a:cs typeface="Rammetto One"/>
                <a:sym typeface="Rammetto One"/>
              </a:defRPr>
            </a:lvl8pPr>
            <a:lvl9pPr lvl="8" rtl="0">
              <a:spcBef>
                <a:spcPts val="0"/>
              </a:spcBef>
              <a:spcAft>
                <a:spcPts val="0"/>
              </a:spcAft>
              <a:buNone/>
              <a:defRPr sz="1800">
                <a:solidFill>
                  <a:schemeClr val="dk1"/>
                </a:solidFill>
                <a:latin typeface="Rammetto One"/>
                <a:ea typeface="Rammetto One"/>
                <a:cs typeface="Rammetto One"/>
                <a:sym typeface="Rammetto One"/>
              </a:defRPr>
            </a:lvl9pPr>
          </a:lstStyle>
          <a:p/>
        </p:txBody>
      </p:sp>
      <p:sp>
        <p:nvSpPr>
          <p:cNvPr id="137" name="Google Shape;137;p17"/>
          <p:cNvSpPr txBox="1"/>
          <p:nvPr>
            <p:ph idx="2" type="subTitle"/>
          </p:nvPr>
        </p:nvSpPr>
        <p:spPr>
          <a:xfrm>
            <a:off x="2003700" y="1906525"/>
            <a:ext cx="2236800" cy="7611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sz="1400">
                <a:solidFill>
                  <a:schemeClr val="dk1"/>
                </a:solidFill>
                <a:latin typeface="Open Sans"/>
                <a:ea typeface="Open Sans"/>
                <a:cs typeface="Open Sans"/>
                <a:sym typeface="Open Sans"/>
              </a:defRPr>
            </a:lvl1pPr>
            <a:lvl2pPr lvl="1" rtl="0">
              <a:spcBef>
                <a:spcPts val="0"/>
              </a:spcBef>
              <a:spcAft>
                <a:spcPts val="0"/>
              </a:spcAft>
              <a:buNone/>
              <a:defRPr sz="1400">
                <a:solidFill>
                  <a:schemeClr val="dk1"/>
                </a:solidFill>
                <a:latin typeface="Open Sans"/>
                <a:ea typeface="Open Sans"/>
                <a:cs typeface="Open Sans"/>
                <a:sym typeface="Open Sans"/>
              </a:defRPr>
            </a:lvl2pPr>
            <a:lvl3pPr lvl="2" rtl="0">
              <a:spcBef>
                <a:spcPts val="0"/>
              </a:spcBef>
              <a:spcAft>
                <a:spcPts val="0"/>
              </a:spcAft>
              <a:buNone/>
              <a:defRPr sz="1400">
                <a:solidFill>
                  <a:schemeClr val="dk1"/>
                </a:solidFill>
                <a:latin typeface="Open Sans"/>
                <a:ea typeface="Open Sans"/>
                <a:cs typeface="Open Sans"/>
                <a:sym typeface="Open Sans"/>
              </a:defRPr>
            </a:lvl3pPr>
            <a:lvl4pPr lvl="3" rtl="0">
              <a:spcBef>
                <a:spcPts val="0"/>
              </a:spcBef>
              <a:spcAft>
                <a:spcPts val="0"/>
              </a:spcAft>
              <a:buNone/>
              <a:defRPr sz="1400">
                <a:solidFill>
                  <a:schemeClr val="dk1"/>
                </a:solidFill>
                <a:latin typeface="Open Sans"/>
                <a:ea typeface="Open Sans"/>
                <a:cs typeface="Open Sans"/>
                <a:sym typeface="Open Sans"/>
              </a:defRPr>
            </a:lvl4pPr>
            <a:lvl5pPr lvl="4" rtl="0">
              <a:spcBef>
                <a:spcPts val="0"/>
              </a:spcBef>
              <a:spcAft>
                <a:spcPts val="0"/>
              </a:spcAft>
              <a:buNone/>
              <a:defRPr sz="1400">
                <a:solidFill>
                  <a:schemeClr val="dk1"/>
                </a:solidFill>
                <a:latin typeface="Open Sans"/>
                <a:ea typeface="Open Sans"/>
                <a:cs typeface="Open Sans"/>
                <a:sym typeface="Open Sans"/>
              </a:defRPr>
            </a:lvl5pPr>
            <a:lvl6pPr lvl="5" rtl="0">
              <a:spcBef>
                <a:spcPts val="0"/>
              </a:spcBef>
              <a:spcAft>
                <a:spcPts val="0"/>
              </a:spcAft>
              <a:buNone/>
              <a:defRPr sz="1400">
                <a:solidFill>
                  <a:schemeClr val="dk1"/>
                </a:solidFill>
                <a:latin typeface="Open Sans"/>
                <a:ea typeface="Open Sans"/>
                <a:cs typeface="Open Sans"/>
                <a:sym typeface="Open Sans"/>
              </a:defRPr>
            </a:lvl6pPr>
            <a:lvl7pPr lvl="6" rtl="0">
              <a:spcBef>
                <a:spcPts val="0"/>
              </a:spcBef>
              <a:spcAft>
                <a:spcPts val="0"/>
              </a:spcAft>
              <a:buNone/>
              <a:defRPr sz="1400">
                <a:solidFill>
                  <a:schemeClr val="dk1"/>
                </a:solidFill>
                <a:latin typeface="Open Sans"/>
                <a:ea typeface="Open Sans"/>
                <a:cs typeface="Open Sans"/>
                <a:sym typeface="Open Sans"/>
              </a:defRPr>
            </a:lvl7pPr>
            <a:lvl8pPr lvl="7" rtl="0">
              <a:spcBef>
                <a:spcPts val="0"/>
              </a:spcBef>
              <a:spcAft>
                <a:spcPts val="0"/>
              </a:spcAft>
              <a:buNone/>
              <a:defRPr sz="1400">
                <a:solidFill>
                  <a:schemeClr val="dk1"/>
                </a:solidFill>
                <a:latin typeface="Open Sans"/>
                <a:ea typeface="Open Sans"/>
                <a:cs typeface="Open Sans"/>
                <a:sym typeface="Open Sans"/>
              </a:defRPr>
            </a:lvl8pPr>
            <a:lvl9pPr lvl="8" rtl="0">
              <a:spcBef>
                <a:spcPts val="0"/>
              </a:spcBef>
              <a:spcAft>
                <a:spcPts val="0"/>
              </a:spcAft>
              <a:buNone/>
              <a:defRPr sz="1400">
                <a:solidFill>
                  <a:schemeClr val="dk1"/>
                </a:solidFill>
                <a:latin typeface="Open Sans"/>
                <a:ea typeface="Open Sans"/>
                <a:cs typeface="Open Sans"/>
                <a:sym typeface="Open Sans"/>
              </a:defRPr>
            </a:lvl9pPr>
          </a:lstStyle>
          <a:p/>
        </p:txBody>
      </p:sp>
      <p:sp>
        <p:nvSpPr>
          <p:cNvPr id="138" name="Google Shape;138;p17"/>
          <p:cNvSpPr txBox="1"/>
          <p:nvPr>
            <p:ph idx="3" type="subTitle"/>
          </p:nvPr>
        </p:nvSpPr>
        <p:spPr>
          <a:xfrm>
            <a:off x="5861286" y="1537513"/>
            <a:ext cx="1886700" cy="3690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sz="1800">
                <a:solidFill>
                  <a:schemeClr val="dk1"/>
                </a:solidFill>
                <a:latin typeface="Rammetto One"/>
                <a:ea typeface="Rammetto One"/>
                <a:cs typeface="Rammetto One"/>
                <a:sym typeface="Rammetto One"/>
              </a:defRPr>
            </a:lvl1pPr>
            <a:lvl2pPr lvl="1" rtl="0">
              <a:spcBef>
                <a:spcPts val="0"/>
              </a:spcBef>
              <a:spcAft>
                <a:spcPts val="0"/>
              </a:spcAft>
              <a:buNone/>
              <a:defRPr sz="1800">
                <a:solidFill>
                  <a:schemeClr val="dk1"/>
                </a:solidFill>
                <a:latin typeface="Rammetto One"/>
                <a:ea typeface="Rammetto One"/>
                <a:cs typeface="Rammetto One"/>
                <a:sym typeface="Rammetto One"/>
              </a:defRPr>
            </a:lvl2pPr>
            <a:lvl3pPr lvl="2" rtl="0">
              <a:spcBef>
                <a:spcPts val="0"/>
              </a:spcBef>
              <a:spcAft>
                <a:spcPts val="0"/>
              </a:spcAft>
              <a:buNone/>
              <a:defRPr sz="1800">
                <a:solidFill>
                  <a:schemeClr val="dk1"/>
                </a:solidFill>
                <a:latin typeface="Rammetto One"/>
                <a:ea typeface="Rammetto One"/>
                <a:cs typeface="Rammetto One"/>
                <a:sym typeface="Rammetto One"/>
              </a:defRPr>
            </a:lvl3pPr>
            <a:lvl4pPr lvl="3" rtl="0">
              <a:spcBef>
                <a:spcPts val="0"/>
              </a:spcBef>
              <a:spcAft>
                <a:spcPts val="0"/>
              </a:spcAft>
              <a:buNone/>
              <a:defRPr sz="1800">
                <a:solidFill>
                  <a:schemeClr val="dk1"/>
                </a:solidFill>
                <a:latin typeface="Rammetto One"/>
                <a:ea typeface="Rammetto One"/>
                <a:cs typeface="Rammetto One"/>
                <a:sym typeface="Rammetto One"/>
              </a:defRPr>
            </a:lvl4pPr>
            <a:lvl5pPr lvl="4" rtl="0">
              <a:spcBef>
                <a:spcPts val="0"/>
              </a:spcBef>
              <a:spcAft>
                <a:spcPts val="0"/>
              </a:spcAft>
              <a:buNone/>
              <a:defRPr sz="1800">
                <a:solidFill>
                  <a:schemeClr val="dk1"/>
                </a:solidFill>
                <a:latin typeface="Rammetto One"/>
                <a:ea typeface="Rammetto One"/>
                <a:cs typeface="Rammetto One"/>
                <a:sym typeface="Rammetto One"/>
              </a:defRPr>
            </a:lvl5pPr>
            <a:lvl6pPr lvl="5" rtl="0">
              <a:spcBef>
                <a:spcPts val="0"/>
              </a:spcBef>
              <a:spcAft>
                <a:spcPts val="0"/>
              </a:spcAft>
              <a:buNone/>
              <a:defRPr sz="1800">
                <a:solidFill>
                  <a:schemeClr val="dk1"/>
                </a:solidFill>
                <a:latin typeface="Rammetto One"/>
                <a:ea typeface="Rammetto One"/>
                <a:cs typeface="Rammetto One"/>
                <a:sym typeface="Rammetto One"/>
              </a:defRPr>
            </a:lvl6pPr>
            <a:lvl7pPr lvl="6" rtl="0">
              <a:spcBef>
                <a:spcPts val="0"/>
              </a:spcBef>
              <a:spcAft>
                <a:spcPts val="0"/>
              </a:spcAft>
              <a:buNone/>
              <a:defRPr sz="1800">
                <a:solidFill>
                  <a:schemeClr val="dk1"/>
                </a:solidFill>
                <a:latin typeface="Rammetto One"/>
                <a:ea typeface="Rammetto One"/>
                <a:cs typeface="Rammetto One"/>
                <a:sym typeface="Rammetto One"/>
              </a:defRPr>
            </a:lvl7pPr>
            <a:lvl8pPr lvl="7" rtl="0">
              <a:spcBef>
                <a:spcPts val="0"/>
              </a:spcBef>
              <a:spcAft>
                <a:spcPts val="0"/>
              </a:spcAft>
              <a:buNone/>
              <a:defRPr sz="1800">
                <a:solidFill>
                  <a:schemeClr val="dk1"/>
                </a:solidFill>
                <a:latin typeface="Rammetto One"/>
                <a:ea typeface="Rammetto One"/>
                <a:cs typeface="Rammetto One"/>
                <a:sym typeface="Rammetto One"/>
              </a:defRPr>
            </a:lvl8pPr>
            <a:lvl9pPr lvl="8" rtl="0">
              <a:spcBef>
                <a:spcPts val="0"/>
              </a:spcBef>
              <a:spcAft>
                <a:spcPts val="0"/>
              </a:spcAft>
              <a:buNone/>
              <a:defRPr sz="1800">
                <a:solidFill>
                  <a:schemeClr val="dk1"/>
                </a:solidFill>
                <a:latin typeface="Rammetto One"/>
                <a:ea typeface="Rammetto One"/>
                <a:cs typeface="Rammetto One"/>
                <a:sym typeface="Rammetto One"/>
              </a:defRPr>
            </a:lvl9pPr>
          </a:lstStyle>
          <a:p/>
        </p:txBody>
      </p:sp>
      <p:sp>
        <p:nvSpPr>
          <p:cNvPr id="139" name="Google Shape;139;p17"/>
          <p:cNvSpPr txBox="1"/>
          <p:nvPr>
            <p:ph idx="4" type="subTitle"/>
          </p:nvPr>
        </p:nvSpPr>
        <p:spPr>
          <a:xfrm>
            <a:off x="5861316" y="1906525"/>
            <a:ext cx="2236800" cy="7611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sz="1400">
                <a:solidFill>
                  <a:schemeClr val="dk1"/>
                </a:solidFill>
                <a:latin typeface="Open Sans"/>
                <a:ea typeface="Open Sans"/>
                <a:cs typeface="Open Sans"/>
                <a:sym typeface="Open Sans"/>
              </a:defRPr>
            </a:lvl1pPr>
            <a:lvl2pPr lvl="1" rtl="0">
              <a:spcBef>
                <a:spcPts val="0"/>
              </a:spcBef>
              <a:spcAft>
                <a:spcPts val="0"/>
              </a:spcAft>
              <a:buNone/>
              <a:defRPr sz="1400">
                <a:solidFill>
                  <a:schemeClr val="dk1"/>
                </a:solidFill>
                <a:latin typeface="Open Sans"/>
                <a:ea typeface="Open Sans"/>
                <a:cs typeface="Open Sans"/>
                <a:sym typeface="Open Sans"/>
              </a:defRPr>
            </a:lvl2pPr>
            <a:lvl3pPr lvl="2" rtl="0">
              <a:spcBef>
                <a:spcPts val="0"/>
              </a:spcBef>
              <a:spcAft>
                <a:spcPts val="0"/>
              </a:spcAft>
              <a:buNone/>
              <a:defRPr sz="1400">
                <a:solidFill>
                  <a:schemeClr val="dk1"/>
                </a:solidFill>
                <a:latin typeface="Open Sans"/>
                <a:ea typeface="Open Sans"/>
                <a:cs typeface="Open Sans"/>
                <a:sym typeface="Open Sans"/>
              </a:defRPr>
            </a:lvl3pPr>
            <a:lvl4pPr lvl="3" rtl="0">
              <a:spcBef>
                <a:spcPts val="0"/>
              </a:spcBef>
              <a:spcAft>
                <a:spcPts val="0"/>
              </a:spcAft>
              <a:buNone/>
              <a:defRPr sz="1400">
                <a:solidFill>
                  <a:schemeClr val="dk1"/>
                </a:solidFill>
                <a:latin typeface="Open Sans"/>
                <a:ea typeface="Open Sans"/>
                <a:cs typeface="Open Sans"/>
                <a:sym typeface="Open Sans"/>
              </a:defRPr>
            </a:lvl4pPr>
            <a:lvl5pPr lvl="4" rtl="0">
              <a:spcBef>
                <a:spcPts val="0"/>
              </a:spcBef>
              <a:spcAft>
                <a:spcPts val="0"/>
              </a:spcAft>
              <a:buNone/>
              <a:defRPr sz="1400">
                <a:solidFill>
                  <a:schemeClr val="dk1"/>
                </a:solidFill>
                <a:latin typeface="Open Sans"/>
                <a:ea typeface="Open Sans"/>
                <a:cs typeface="Open Sans"/>
                <a:sym typeface="Open Sans"/>
              </a:defRPr>
            </a:lvl5pPr>
            <a:lvl6pPr lvl="5" rtl="0">
              <a:spcBef>
                <a:spcPts val="0"/>
              </a:spcBef>
              <a:spcAft>
                <a:spcPts val="0"/>
              </a:spcAft>
              <a:buNone/>
              <a:defRPr sz="1400">
                <a:solidFill>
                  <a:schemeClr val="dk1"/>
                </a:solidFill>
                <a:latin typeface="Open Sans"/>
                <a:ea typeface="Open Sans"/>
                <a:cs typeface="Open Sans"/>
                <a:sym typeface="Open Sans"/>
              </a:defRPr>
            </a:lvl6pPr>
            <a:lvl7pPr lvl="6" rtl="0">
              <a:spcBef>
                <a:spcPts val="0"/>
              </a:spcBef>
              <a:spcAft>
                <a:spcPts val="0"/>
              </a:spcAft>
              <a:buNone/>
              <a:defRPr sz="1400">
                <a:solidFill>
                  <a:schemeClr val="dk1"/>
                </a:solidFill>
                <a:latin typeface="Open Sans"/>
                <a:ea typeface="Open Sans"/>
                <a:cs typeface="Open Sans"/>
                <a:sym typeface="Open Sans"/>
              </a:defRPr>
            </a:lvl7pPr>
            <a:lvl8pPr lvl="7" rtl="0">
              <a:spcBef>
                <a:spcPts val="0"/>
              </a:spcBef>
              <a:spcAft>
                <a:spcPts val="0"/>
              </a:spcAft>
              <a:buNone/>
              <a:defRPr sz="1400">
                <a:solidFill>
                  <a:schemeClr val="dk1"/>
                </a:solidFill>
                <a:latin typeface="Open Sans"/>
                <a:ea typeface="Open Sans"/>
                <a:cs typeface="Open Sans"/>
                <a:sym typeface="Open Sans"/>
              </a:defRPr>
            </a:lvl8pPr>
            <a:lvl9pPr lvl="8" rtl="0">
              <a:spcBef>
                <a:spcPts val="0"/>
              </a:spcBef>
              <a:spcAft>
                <a:spcPts val="0"/>
              </a:spcAft>
              <a:buNone/>
              <a:defRPr sz="1400">
                <a:solidFill>
                  <a:schemeClr val="dk1"/>
                </a:solidFill>
                <a:latin typeface="Open Sans"/>
                <a:ea typeface="Open Sans"/>
                <a:cs typeface="Open Sans"/>
                <a:sym typeface="Open Sans"/>
              </a:defRPr>
            </a:lvl9pPr>
          </a:lstStyle>
          <a:p/>
        </p:txBody>
      </p:sp>
      <p:sp>
        <p:nvSpPr>
          <p:cNvPr id="140" name="Google Shape;140;p17"/>
          <p:cNvSpPr txBox="1"/>
          <p:nvPr>
            <p:ph idx="5" type="subTitle"/>
          </p:nvPr>
        </p:nvSpPr>
        <p:spPr>
          <a:xfrm>
            <a:off x="2003692" y="3072525"/>
            <a:ext cx="1886700" cy="3690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sz="1800">
                <a:solidFill>
                  <a:schemeClr val="dk1"/>
                </a:solidFill>
                <a:latin typeface="Rammetto One"/>
                <a:ea typeface="Rammetto One"/>
                <a:cs typeface="Rammetto One"/>
                <a:sym typeface="Rammetto One"/>
              </a:defRPr>
            </a:lvl1pPr>
            <a:lvl2pPr lvl="1" rtl="0">
              <a:spcBef>
                <a:spcPts val="0"/>
              </a:spcBef>
              <a:spcAft>
                <a:spcPts val="0"/>
              </a:spcAft>
              <a:buNone/>
              <a:defRPr sz="1800">
                <a:solidFill>
                  <a:schemeClr val="dk1"/>
                </a:solidFill>
                <a:latin typeface="Rammetto One"/>
                <a:ea typeface="Rammetto One"/>
                <a:cs typeface="Rammetto One"/>
                <a:sym typeface="Rammetto One"/>
              </a:defRPr>
            </a:lvl2pPr>
            <a:lvl3pPr lvl="2" rtl="0">
              <a:spcBef>
                <a:spcPts val="0"/>
              </a:spcBef>
              <a:spcAft>
                <a:spcPts val="0"/>
              </a:spcAft>
              <a:buNone/>
              <a:defRPr sz="1800">
                <a:solidFill>
                  <a:schemeClr val="dk1"/>
                </a:solidFill>
                <a:latin typeface="Rammetto One"/>
                <a:ea typeface="Rammetto One"/>
                <a:cs typeface="Rammetto One"/>
                <a:sym typeface="Rammetto One"/>
              </a:defRPr>
            </a:lvl3pPr>
            <a:lvl4pPr lvl="3" rtl="0">
              <a:spcBef>
                <a:spcPts val="0"/>
              </a:spcBef>
              <a:spcAft>
                <a:spcPts val="0"/>
              </a:spcAft>
              <a:buNone/>
              <a:defRPr sz="1800">
                <a:solidFill>
                  <a:schemeClr val="dk1"/>
                </a:solidFill>
                <a:latin typeface="Rammetto One"/>
                <a:ea typeface="Rammetto One"/>
                <a:cs typeface="Rammetto One"/>
                <a:sym typeface="Rammetto One"/>
              </a:defRPr>
            </a:lvl4pPr>
            <a:lvl5pPr lvl="4" rtl="0">
              <a:spcBef>
                <a:spcPts val="0"/>
              </a:spcBef>
              <a:spcAft>
                <a:spcPts val="0"/>
              </a:spcAft>
              <a:buNone/>
              <a:defRPr sz="1800">
                <a:solidFill>
                  <a:schemeClr val="dk1"/>
                </a:solidFill>
                <a:latin typeface="Rammetto One"/>
                <a:ea typeface="Rammetto One"/>
                <a:cs typeface="Rammetto One"/>
                <a:sym typeface="Rammetto One"/>
              </a:defRPr>
            </a:lvl5pPr>
            <a:lvl6pPr lvl="5" rtl="0">
              <a:spcBef>
                <a:spcPts val="0"/>
              </a:spcBef>
              <a:spcAft>
                <a:spcPts val="0"/>
              </a:spcAft>
              <a:buNone/>
              <a:defRPr sz="1800">
                <a:solidFill>
                  <a:schemeClr val="dk1"/>
                </a:solidFill>
                <a:latin typeface="Rammetto One"/>
                <a:ea typeface="Rammetto One"/>
                <a:cs typeface="Rammetto One"/>
                <a:sym typeface="Rammetto One"/>
              </a:defRPr>
            </a:lvl6pPr>
            <a:lvl7pPr lvl="6" rtl="0">
              <a:spcBef>
                <a:spcPts val="0"/>
              </a:spcBef>
              <a:spcAft>
                <a:spcPts val="0"/>
              </a:spcAft>
              <a:buNone/>
              <a:defRPr sz="1800">
                <a:solidFill>
                  <a:schemeClr val="dk1"/>
                </a:solidFill>
                <a:latin typeface="Rammetto One"/>
                <a:ea typeface="Rammetto One"/>
                <a:cs typeface="Rammetto One"/>
                <a:sym typeface="Rammetto One"/>
              </a:defRPr>
            </a:lvl7pPr>
            <a:lvl8pPr lvl="7" rtl="0">
              <a:spcBef>
                <a:spcPts val="0"/>
              </a:spcBef>
              <a:spcAft>
                <a:spcPts val="0"/>
              </a:spcAft>
              <a:buNone/>
              <a:defRPr sz="1800">
                <a:solidFill>
                  <a:schemeClr val="dk1"/>
                </a:solidFill>
                <a:latin typeface="Rammetto One"/>
                <a:ea typeface="Rammetto One"/>
                <a:cs typeface="Rammetto One"/>
                <a:sym typeface="Rammetto One"/>
              </a:defRPr>
            </a:lvl8pPr>
            <a:lvl9pPr lvl="8" rtl="0">
              <a:spcBef>
                <a:spcPts val="0"/>
              </a:spcBef>
              <a:spcAft>
                <a:spcPts val="0"/>
              </a:spcAft>
              <a:buNone/>
              <a:defRPr sz="1800">
                <a:solidFill>
                  <a:schemeClr val="dk1"/>
                </a:solidFill>
                <a:latin typeface="Rammetto One"/>
                <a:ea typeface="Rammetto One"/>
                <a:cs typeface="Rammetto One"/>
                <a:sym typeface="Rammetto One"/>
              </a:defRPr>
            </a:lvl9pPr>
          </a:lstStyle>
          <a:p/>
        </p:txBody>
      </p:sp>
      <p:sp>
        <p:nvSpPr>
          <p:cNvPr id="141" name="Google Shape;141;p17"/>
          <p:cNvSpPr txBox="1"/>
          <p:nvPr>
            <p:ph idx="6" type="subTitle"/>
          </p:nvPr>
        </p:nvSpPr>
        <p:spPr>
          <a:xfrm>
            <a:off x="2003700" y="3426425"/>
            <a:ext cx="2236800" cy="7611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sz="1400">
                <a:solidFill>
                  <a:schemeClr val="dk1"/>
                </a:solidFill>
                <a:latin typeface="Open Sans"/>
                <a:ea typeface="Open Sans"/>
                <a:cs typeface="Open Sans"/>
                <a:sym typeface="Open Sans"/>
              </a:defRPr>
            </a:lvl1pPr>
            <a:lvl2pPr lvl="1" rtl="0">
              <a:spcBef>
                <a:spcPts val="0"/>
              </a:spcBef>
              <a:spcAft>
                <a:spcPts val="0"/>
              </a:spcAft>
              <a:buNone/>
              <a:defRPr sz="1400">
                <a:solidFill>
                  <a:schemeClr val="dk1"/>
                </a:solidFill>
                <a:latin typeface="Open Sans"/>
                <a:ea typeface="Open Sans"/>
                <a:cs typeface="Open Sans"/>
                <a:sym typeface="Open Sans"/>
              </a:defRPr>
            </a:lvl2pPr>
            <a:lvl3pPr lvl="2" rtl="0">
              <a:spcBef>
                <a:spcPts val="0"/>
              </a:spcBef>
              <a:spcAft>
                <a:spcPts val="0"/>
              </a:spcAft>
              <a:buNone/>
              <a:defRPr sz="1400">
                <a:solidFill>
                  <a:schemeClr val="dk1"/>
                </a:solidFill>
                <a:latin typeface="Open Sans"/>
                <a:ea typeface="Open Sans"/>
                <a:cs typeface="Open Sans"/>
                <a:sym typeface="Open Sans"/>
              </a:defRPr>
            </a:lvl3pPr>
            <a:lvl4pPr lvl="3" rtl="0">
              <a:spcBef>
                <a:spcPts val="0"/>
              </a:spcBef>
              <a:spcAft>
                <a:spcPts val="0"/>
              </a:spcAft>
              <a:buNone/>
              <a:defRPr sz="1400">
                <a:solidFill>
                  <a:schemeClr val="dk1"/>
                </a:solidFill>
                <a:latin typeface="Open Sans"/>
                <a:ea typeface="Open Sans"/>
                <a:cs typeface="Open Sans"/>
                <a:sym typeface="Open Sans"/>
              </a:defRPr>
            </a:lvl4pPr>
            <a:lvl5pPr lvl="4" rtl="0">
              <a:spcBef>
                <a:spcPts val="0"/>
              </a:spcBef>
              <a:spcAft>
                <a:spcPts val="0"/>
              </a:spcAft>
              <a:buNone/>
              <a:defRPr sz="1400">
                <a:solidFill>
                  <a:schemeClr val="dk1"/>
                </a:solidFill>
                <a:latin typeface="Open Sans"/>
                <a:ea typeface="Open Sans"/>
                <a:cs typeface="Open Sans"/>
                <a:sym typeface="Open Sans"/>
              </a:defRPr>
            </a:lvl5pPr>
            <a:lvl6pPr lvl="5" rtl="0">
              <a:spcBef>
                <a:spcPts val="0"/>
              </a:spcBef>
              <a:spcAft>
                <a:spcPts val="0"/>
              </a:spcAft>
              <a:buNone/>
              <a:defRPr sz="1400">
                <a:solidFill>
                  <a:schemeClr val="dk1"/>
                </a:solidFill>
                <a:latin typeface="Open Sans"/>
                <a:ea typeface="Open Sans"/>
                <a:cs typeface="Open Sans"/>
                <a:sym typeface="Open Sans"/>
              </a:defRPr>
            </a:lvl6pPr>
            <a:lvl7pPr lvl="6" rtl="0">
              <a:spcBef>
                <a:spcPts val="0"/>
              </a:spcBef>
              <a:spcAft>
                <a:spcPts val="0"/>
              </a:spcAft>
              <a:buNone/>
              <a:defRPr sz="1400">
                <a:solidFill>
                  <a:schemeClr val="dk1"/>
                </a:solidFill>
                <a:latin typeface="Open Sans"/>
                <a:ea typeface="Open Sans"/>
                <a:cs typeface="Open Sans"/>
                <a:sym typeface="Open Sans"/>
              </a:defRPr>
            </a:lvl7pPr>
            <a:lvl8pPr lvl="7" rtl="0">
              <a:spcBef>
                <a:spcPts val="0"/>
              </a:spcBef>
              <a:spcAft>
                <a:spcPts val="0"/>
              </a:spcAft>
              <a:buNone/>
              <a:defRPr sz="1400">
                <a:solidFill>
                  <a:schemeClr val="dk1"/>
                </a:solidFill>
                <a:latin typeface="Open Sans"/>
                <a:ea typeface="Open Sans"/>
                <a:cs typeface="Open Sans"/>
                <a:sym typeface="Open Sans"/>
              </a:defRPr>
            </a:lvl8pPr>
            <a:lvl9pPr lvl="8" rtl="0">
              <a:spcBef>
                <a:spcPts val="0"/>
              </a:spcBef>
              <a:spcAft>
                <a:spcPts val="0"/>
              </a:spcAft>
              <a:buNone/>
              <a:defRPr sz="1400">
                <a:solidFill>
                  <a:schemeClr val="dk1"/>
                </a:solidFill>
                <a:latin typeface="Open Sans"/>
                <a:ea typeface="Open Sans"/>
                <a:cs typeface="Open Sans"/>
                <a:sym typeface="Open Sans"/>
              </a:defRPr>
            </a:lvl9pPr>
          </a:lstStyle>
          <a:p/>
        </p:txBody>
      </p:sp>
      <p:sp>
        <p:nvSpPr>
          <p:cNvPr id="142" name="Google Shape;142;p17"/>
          <p:cNvSpPr txBox="1"/>
          <p:nvPr>
            <p:ph idx="7" type="subTitle"/>
          </p:nvPr>
        </p:nvSpPr>
        <p:spPr>
          <a:xfrm>
            <a:off x="5861286" y="3072525"/>
            <a:ext cx="1886700" cy="3690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sz="1800">
                <a:solidFill>
                  <a:schemeClr val="dk1"/>
                </a:solidFill>
                <a:latin typeface="Rammetto One"/>
                <a:ea typeface="Rammetto One"/>
                <a:cs typeface="Rammetto One"/>
                <a:sym typeface="Rammetto One"/>
              </a:defRPr>
            </a:lvl1pPr>
            <a:lvl2pPr lvl="1" rtl="0">
              <a:spcBef>
                <a:spcPts val="0"/>
              </a:spcBef>
              <a:spcAft>
                <a:spcPts val="0"/>
              </a:spcAft>
              <a:buNone/>
              <a:defRPr sz="1800">
                <a:solidFill>
                  <a:schemeClr val="dk1"/>
                </a:solidFill>
                <a:latin typeface="Rammetto One"/>
                <a:ea typeface="Rammetto One"/>
                <a:cs typeface="Rammetto One"/>
                <a:sym typeface="Rammetto One"/>
              </a:defRPr>
            </a:lvl2pPr>
            <a:lvl3pPr lvl="2" rtl="0">
              <a:spcBef>
                <a:spcPts val="0"/>
              </a:spcBef>
              <a:spcAft>
                <a:spcPts val="0"/>
              </a:spcAft>
              <a:buNone/>
              <a:defRPr sz="1800">
                <a:solidFill>
                  <a:schemeClr val="dk1"/>
                </a:solidFill>
                <a:latin typeface="Rammetto One"/>
                <a:ea typeface="Rammetto One"/>
                <a:cs typeface="Rammetto One"/>
                <a:sym typeface="Rammetto One"/>
              </a:defRPr>
            </a:lvl3pPr>
            <a:lvl4pPr lvl="3" rtl="0">
              <a:spcBef>
                <a:spcPts val="0"/>
              </a:spcBef>
              <a:spcAft>
                <a:spcPts val="0"/>
              </a:spcAft>
              <a:buNone/>
              <a:defRPr sz="1800">
                <a:solidFill>
                  <a:schemeClr val="dk1"/>
                </a:solidFill>
                <a:latin typeface="Rammetto One"/>
                <a:ea typeface="Rammetto One"/>
                <a:cs typeface="Rammetto One"/>
                <a:sym typeface="Rammetto One"/>
              </a:defRPr>
            </a:lvl4pPr>
            <a:lvl5pPr lvl="4" rtl="0">
              <a:spcBef>
                <a:spcPts val="0"/>
              </a:spcBef>
              <a:spcAft>
                <a:spcPts val="0"/>
              </a:spcAft>
              <a:buNone/>
              <a:defRPr sz="1800">
                <a:solidFill>
                  <a:schemeClr val="dk1"/>
                </a:solidFill>
                <a:latin typeface="Rammetto One"/>
                <a:ea typeface="Rammetto One"/>
                <a:cs typeface="Rammetto One"/>
                <a:sym typeface="Rammetto One"/>
              </a:defRPr>
            </a:lvl5pPr>
            <a:lvl6pPr lvl="5" rtl="0">
              <a:spcBef>
                <a:spcPts val="0"/>
              </a:spcBef>
              <a:spcAft>
                <a:spcPts val="0"/>
              </a:spcAft>
              <a:buNone/>
              <a:defRPr sz="1800">
                <a:solidFill>
                  <a:schemeClr val="dk1"/>
                </a:solidFill>
                <a:latin typeface="Rammetto One"/>
                <a:ea typeface="Rammetto One"/>
                <a:cs typeface="Rammetto One"/>
                <a:sym typeface="Rammetto One"/>
              </a:defRPr>
            </a:lvl6pPr>
            <a:lvl7pPr lvl="6" rtl="0">
              <a:spcBef>
                <a:spcPts val="0"/>
              </a:spcBef>
              <a:spcAft>
                <a:spcPts val="0"/>
              </a:spcAft>
              <a:buNone/>
              <a:defRPr sz="1800">
                <a:solidFill>
                  <a:schemeClr val="dk1"/>
                </a:solidFill>
                <a:latin typeface="Rammetto One"/>
                <a:ea typeface="Rammetto One"/>
                <a:cs typeface="Rammetto One"/>
                <a:sym typeface="Rammetto One"/>
              </a:defRPr>
            </a:lvl7pPr>
            <a:lvl8pPr lvl="7" rtl="0">
              <a:spcBef>
                <a:spcPts val="0"/>
              </a:spcBef>
              <a:spcAft>
                <a:spcPts val="0"/>
              </a:spcAft>
              <a:buNone/>
              <a:defRPr sz="1800">
                <a:solidFill>
                  <a:schemeClr val="dk1"/>
                </a:solidFill>
                <a:latin typeface="Rammetto One"/>
                <a:ea typeface="Rammetto One"/>
                <a:cs typeface="Rammetto One"/>
                <a:sym typeface="Rammetto One"/>
              </a:defRPr>
            </a:lvl8pPr>
            <a:lvl9pPr lvl="8" rtl="0">
              <a:spcBef>
                <a:spcPts val="0"/>
              </a:spcBef>
              <a:spcAft>
                <a:spcPts val="0"/>
              </a:spcAft>
              <a:buNone/>
              <a:defRPr sz="1800">
                <a:solidFill>
                  <a:schemeClr val="dk1"/>
                </a:solidFill>
                <a:latin typeface="Rammetto One"/>
                <a:ea typeface="Rammetto One"/>
                <a:cs typeface="Rammetto One"/>
                <a:sym typeface="Rammetto One"/>
              </a:defRPr>
            </a:lvl9pPr>
          </a:lstStyle>
          <a:p/>
        </p:txBody>
      </p:sp>
      <p:sp>
        <p:nvSpPr>
          <p:cNvPr id="143" name="Google Shape;143;p17"/>
          <p:cNvSpPr txBox="1"/>
          <p:nvPr>
            <p:ph idx="8" type="subTitle"/>
          </p:nvPr>
        </p:nvSpPr>
        <p:spPr>
          <a:xfrm>
            <a:off x="5861300" y="3426425"/>
            <a:ext cx="2236800" cy="7611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sz="1400">
                <a:solidFill>
                  <a:schemeClr val="dk1"/>
                </a:solidFill>
                <a:latin typeface="Comfortaa"/>
                <a:ea typeface="Comfortaa"/>
                <a:cs typeface="Comfortaa"/>
                <a:sym typeface="Comfortaa"/>
              </a:defRPr>
            </a:lvl1pPr>
            <a:lvl2pPr lvl="1" rtl="0">
              <a:spcBef>
                <a:spcPts val="0"/>
              </a:spcBef>
              <a:spcAft>
                <a:spcPts val="0"/>
              </a:spcAft>
              <a:buNone/>
              <a:defRPr sz="1400">
                <a:solidFill>
                  <a:schemeClr val="dk1"/>
                </a:solidFill>
                <a:latin typeface="Comfortaa"/>
                <a:ea typeface="Comfortaa"/>
                <a:cs typeface="Comfortaa"/>
                <a:sym typeface="Comfortaa"/>
              </a:defRPr>
            </a:lvl2pPr>
            <a:lvl3pPr lvl="2" rtl="0">
              <a:spcBef>
                <a:spcPts val="0"/>
              </a:spcBef>
              <a:spcAft>
                <a:spcPts val="0"/>
              </a:spcAft>
              <a:buNone/>
              <a:defRPr sz="1400">
                <a:solidFill>
                  <a:schemeClr val="dk1"/>
                </a:solidFill>
                <a:latin typeface="Comfortaa"/>
                <a:ea typeface="Comfortaa"/>
                <a:cs typeface="Comfortaa"/>
                <a:sym typeface="Comfortaa"/>
              </a:defRPr>
            </a:lvl3pPr>
            <a:lvl4pPr lvl="3" rtl="0">
              <a:spcBef>
                <a:spcPts val="0"/>
              </a:spcBef>
              <a:spcAft>
                <a:spcPts val="0"/>
              </a:spcAft>
              <a:buNone/>
              <a:defRPr sz="1400">
                <a:solidFill>
                  <a:schemeClr val="dk1"/>
                </a:solidFill>
                <a:latin typeface="Comfortaa"/>
                <a:ea typeface="Comfortaa"/>
                <a:cs typeface="Comfortaa"/>
                <a:sym typeface="Comfortaa"/>
              </a:defRPr>
            </a:lvl4pPr>
            <a:lvl5pPr lvl="4" rtl="0">
              <a:spcBef>
                <a:spcPts val="0"/>
              </a:spcBef>
              <a:spcAft>
                <a:spcPts val="0"/>
              </a:spcAft>
              <a:buNone/>
              <a:defRPr sz="1400">
                <a:solidFill>
                  <a:schemeClr val="dk1"/>
                </a:solidFill>
                <a:latin typeface="Comfortaa"/>
                <a:ea typeface="Comfortaa"/>
                <a:cs typeface="Comfortaa"/>
                <a:sym typeface="Comfortaa"/>
              </a:defRPr>
            </a:lvl5pPr>
            <a:lvl6pPr lvl="5" rtl="0">
              <a:spcBef>
                <a:spcPts val="0"/>
              </a:spcBef>
              <a:spcAft>
                <a:spcPts val="0"/>
              </a:spcAft>
              <a:buNone/>
              <a:defRPr sz="1400">
                <a:solidFill>
                  <a:schemeClr val="dk1"/>
                </a:solidFill>
                <a:latin typeface="Comfortaa"/>
                <a:ea typeface="Comfortaa"/>
                <a:cs typeface="Comfortaa"/>
                <a:sym typeface="Comfortaa"/>
              </a:defRPr>
            </a:lvl6pPr>
            <a:lvl7pPr lvl="6" rtl="0">
              <a:spcBef>
                <a:spcPts val="0"/>
              </a:spcBef>
              <a:spcAft>
                <a:spcPts val="0"/>
              </a:spcAft>
              <a:buNone/>
              <a:defRPr sz="1400">
                <a:solidFill>
                  <a:schemeClr val="dk1"/>
                </a:solidFill>
                <a:latin typeface="Comfortaa"/>
                <a:ea typeface="Comfortaa"/>
                <a:cs typeface="Comfortaa"/>
                <a:sym typeface="Comfortaa"/>
              </a:defRPr>
            </a:lvl7pPr>
            <a:lvl8pPr lvl="7" rtl="0">
              <a:spcBef>
                <a:spcPts val="0"/>
              </a:spcBef>
              <a:spcAft>
                <a:spcPts val="0"/>
              </a:spcAft>
              <a:buNone/>
              <a:defRPr sz="1400">
                <a:solidFill>
                  <a:schemeClr val="dk1"/>
                </a:solidFill>
                <a:latin typeface="Comfortaa"/>
                <a:ea typeface="Comfortaa"/>
                <a:cs typeface="Comfortaa"/>
                <a:sym typeface="Comfortaa"/>
              </a:defRPr>
            </a:lvl8pPr>
            <a:lvl9pPr lvl="8" rtl="0">
              <a:spcBef>
                <a:spcPts val="0"/>
              </a:spcBef>
              <a:spcAft>
                <a:spcPts val="0"/>
              </a:spcAft>
              <a:buNone/>
              <a:defRPr sz="1400">
                <a:solidFill>
                  <a:schemeClr val="dk1"/>
                </a:solidFill>
                <a:latin typeface="Comfortaa"/>
                <a:ea typeface="Comfortaa"/>
                <a:cs typeface="Comfortaa"/>
                <a:sym typeface="Comfortaa"/>
              </a:defRPr>
            </a:lvl9pPr>
          </a:lstStyle>
          <a:p/>
        </p:txBody>
      </p:sp>
      <p:sp>
        <p:nvSpPr>
          <p:cNvPr id="144" name="Google Shape;144;p17"/>
          <p:cNvSpPr txBox="1"/>
          <p:nvPr>
            <p:ph type="title"/>
          </p:nvPr>
        </p:nvSpPr>
        <p:spPr>
          <a:xfrm>
            <a:off x="629875" y="406425"/>
            <a:ext cx="7444800" cy="646500"/>
          </a:xfrm>
          <a:prstGeom prst="rect">
            <a:avLst/>
          </a:prstGeom>
        </p:spPr>
        <p:txBody>
          <a:bodyPr anchorCtr="0" anchor="t" bIns="91425" lIns="91425" spcFirstLastPara="1" rIns="91425" wrap="square" tIns="91425">
            <a:noAutofit/>
          </a:bodyPr>
          <a:lstStyle>
            <a:lvl1pPr lvl="0" rtl="0" algn="l">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BLANK_1_1_1_1_2">
    <p:spTree>
      <p:nvGrpSpPr>
        <p:cNvPr id="145" name="Shape 145"/>
        <p:cNvGrpSpPr/>
        <p:nvPr/>
      </p:nvGrpSpPr>
      <p:grpSpPr>
        <a:xfrm>
          <a:off x="0" y="0"/>
          <a:ext cx="0" cy="0"/>
          <a:chOff x="0" y="0"/>
          <a:chExt cx="0" cy="0"/>
        </a:xfrm>
      </p:grpSpPr>
      <p:sp>
        <p:nvSpPr>
          <p:cNvPr id="146" name="Google Shape;146;p18"/>
          <p:cNvSpPr/>
          <p:nvPr/>
        </p:nvSpPr>
        <p:spPr>
          <a:xfrm>
            <a:off x="-296133" y="3141118"/>
            <a:ext cx="9958250" cy="2365850"/>
          </a:xfrm>
          <a:custGeom>
            <a:rect b="b" l="l" r="r" t="t"/>
            <a:pathLst>
              <a:path extrusionOk="0" h="94634" w="398330">
                <a:moveTo>
                  <a:pt x="382765" y="10582"/>
                </a:moveTo>
                <a:cubicBezTo>
                  <a:pt x="378349" y="1409"/>
                  <a:pt x="366966" y="31280"/>
                  <a:pt x="339713" y="31694"/>
                </a:cubicBezTo>
                <a:cubicBezTo>
                  <a:pt x="312460" y="32108"/>
                  <a:pt x="254436" y="18310"/>
                  <a:pt x="219249" y="13066"/>
                </a:cubicBezTo>
                <a:cubicBezTo>
                  <a:pt x="184062" y="7823"/>
                  <a:pt x="154427" y="-1601"/>
                  <a:pt x="128591" y="233"/>
                </a:cubicBezTo>
                <a:cubicBezTo>
                  <a:pt x="102755" y="2067"/>
                  <a:pt x="83825" y="21065"/>
                  <a:pt x="64231" y="24072"/>
                </a:cubicBezTo>
                <a:cubicBezTo>
                  <a:pt x="44637" y="27079"/>
                  <a:pt x="20860" y="14013"/>
                  <a:pt x="11026" y="18276"/>
                </a:cubicBezTo>
                <a:cubicBezTo>
                  <a:pt x="1193" y="22539"/>
                  <a:pt x="953" y="38019"/>
                  <a:pt x="5230" y="49650"/>
                </a:cubicBezTo>
                <a:cubicBezTo>
                  <a:pt x="9508" y="61281"/>
                  <a:pt x="-23472" y="81880"/>
                  <a:pt x="36691" y="88060"/>
                </a:cubicBezTo>
                <a:cubicBezTo>
                  <a:pt x="96854" y="94240"/>
                  <a:pt x="308528" y="99643"/>
                  <a:pt x="366207" y="86730"/>
                </a:cubicBezTo>
                <a:cubicBezTo>
                  <a:pt x="423886" y="73817"/>
                  <a:pt x="387181" y="19755"/>
                  <a:pt x="382765" y="10582"/>
                </a:cubicBezTo>
                <a:close/>
              </a:path>
            </a:pathLst>
          </a:custGeom>
          <a:solidFill>
            <a:srgbClr val="A4C2F4">
              <a:alpha val="17410"/>
            </a:srgbClr>
          </a:solidFill>
          <a:ln>
            <a:noFill/>
          </a:ln>
        </p:spPr>
      </p:sp>
      <p:sp>
        <p:nvSpPr>
          <p:cNvPr id="147" name="Google Shape;147;p18"/>
          <p:cNvSpPr/>
          <p:nvPr/>
        </p:nvSpPr>
        <p:spPr>
          <a:xfrm>
            <a:off x="-303938" y="-156450"/>
            <a:ext cx="9751886" cy="1883650"/>
          </a:xfrm>
          <a:custGeom>
            <a:rect b="b" l="l" r="r" t="t"/>
            <a:pathLst>
              <a:path extrusionOk="0" h="75346" w="400735">
                <a:moveTo>
                  <a:pt x="396717" y="16224"/>
                </a:moveTo>
                <a:cubicBezTo>
                  <a:pt x="404607" y="22158"/>
                  <a:pt x="397563" y="32581"/>
                  <a:pt x="397740" y="37340"/>
                </a:cubicBezTo>
                <a:cubicBezTo>
                  <a:pt x="397917" y="42100"/>
                  <a:pt x="404363" y="39812"/>
                  <a:pt x="397778" y="44781"/>
                </a:cubicBezTo>
                <a:cubicBezTo>
                  <a:pt x="391193" y="49750"/>
                  <a:pt x="370679" y="62958"/>
                  <a:pt x="358228" y="67153"/>
                </a:cubicBezTo>
                <a:cubicBezTo>
                  <a:pt x="345777" y="71348"/>
                  <a:pt x="339518" y="72346"/>
                  <a:pt x="323072" y="69949"/>
                </a:cubicBezTo>
                <a:cubicBezTo>
                  <a:pt x="306626" y="67552"/>
                  <a:pt x="284122" y="54034"/>
                  <a:pt x="259553" y="52771"/>
                </a:cubicBezTo>
                <a:cubicBezTo>
                  <a:pt x="234984" y="51508"/>
                  <a:pt x="201693" y="62240"/>
                  <a:pt x="175659" y="62373"/>
                </a:cubicBezTo>
                <a:cubicBezTo>
                  <a:pt x="149625" y="62506"/>
                  <a:pt x="127187" y="51439"/>
                  <a:pt x="103350" y="53570"/>
                </a:cubicBezTo>
                <a:cubicBezTo>
                  <a:pt x="79513" y="55701"/>
                  <a:pt x="49351" y="73890"/>
                  <a:pt x="32639" y="75157"/>
                </a:cubicBezTo>
                <a:cubicBezTo>
                  <a:pt x="15927" y="76425"/>
                  <a:pt x="7459" y="71273"/>
                  <a:pt x="3077" y="61175"/>
                </a:cubicBezTo>
                <a:cubicBezTo>
                  <a:pt x="-1305" y="51077"/>
                  <a:pt x="-1664" y="24483"/>
                  <a:pt x="6349" y="14568"/>
                </a:cubicBezTo>
                <a:cubicBezTo>
                  <a:pt x="14362" y="4653"/>
                  <a:pt x="-6186" y="3821"/>
                  <a:pt x="51155" y="1683"/>
                </a:cubicBezTo>
                <a:cubicBezTo>
                  <a:pt x="108497" y="-455"/>
                  <a:pt x="292804" y="-684"/>
                  <a:pt x="350398" y="1739"/>
                </a:cubicBezTo>
                <a:cubicBezTo>
                  <a:pt x="407992" y="4163"/>
                  <a:pt x="388827" y="10291"/>
                  <a:pt x="396717" y="16224"/>
                </a:cubicBezTo>
                <a:close/>
              </a:path>
            </a:pathLst>
          </a:custGeom>
          <a:solidFill>
            <a:srgbClr val="A4C2F4">
              <a:alpha val="17410"/>
            </a:srgbClr>
          </a:solidFill>
          <a:ln>
            <a:noFill/>
          </a:ln>
        </p:spPr>
      </p:sp>
      <p:sp>
        <p:nvSpPr>
          <p:cNvPr id="148" name="Google Shape;148;p18"/>
          <p:cNvSpPr/>
          <p:nvPr/>
        </p:nvSpPr>
        <p:spPr>
          <a:xfrm>
            <a:off x="-228251" y="3012968"/>
            <a:ext cx="8081000" cy="2315850"/>
          </a:xfrm>
          <a:custGeom>
            <a:rect b="b" l="l" r="r" t="t"/>
            <a:pathLst>
              <a:path extrusionOk="0" h="92634" w="323240">
                <a:moveTo>
                  <a:pt x="4153" y="43411"/>
                </a:moveTo>
                <a:cubicBezTo>
                  <a:pt x="6775" y="28452"/>
                  <a:pt x="22452" y="-3053"/>
                  <a:pt x="39772" y="239"/>
                </a:cubicBezTo>
                <a:cubicBezTo>
                  <a:pt x="57093" y="3531"/>
                  <a:pt x="84184" y="51040"/>
                  <a:pt x="108076" y="63162"/>
                </a:cubicBezTo>
                <a:cubicBezTo>
                  <a:pt x="131969" y="75285"/>
                  <a:pt x="161463" y="74493"/>
                  <a:pt x="183127" y="72974"/>
                </a:cubicBezTo>
                <a:cubicBezTo>
                  <a:pt x="204791" y="71455"/>
                  <a:pt x="221882" y="53381"/>
                  <a:pt x="238061" y="54047"/>
                </a:cubicBezTo>
                <a:cubicBezTo>
                  <a:pt x="254241" y="54713"/>
                  <a:pt x="267647" y="71381"/>
                  <a:pt x="280204" y="76969"/>
                </a:cubicBezTo>
                <a:cubicBezTo>
                  <a:pt x="292761" y="82558"/>
                  <a:pt x="307662" y="85741"/>
                  <a:pt x="313402" y="87578"/>
                </a:cubicBezTo>
                <a:cubicBezTo>
                  <a:pt x="319142" y="89415"/>
                  <a:pt x="331654" y="88096"/>
                  <a:pt x="314644" y="87992"/>
                </a:cubicBezTo>
                <a:cubicBezTo>
                  <a:pt x="297634" y="87889"/>
                  <a:pt x="259774" y="86624"/>
                  <a:pt x="211340" y="86957"/>
                </a:cubicBezTo>
                <a:cubicBezTo>
                  <a:pt x="162907" y="87290"/>
                  <a:pt x="58574" y="97249"/>
                  <a:pt x="24043" y="89991"/>
                </a:cubicBezTo>
                <a:cubicBezTo>
                  <a:pt x="-10488" y="82733"/>
                  <a:pt x="1532" y="58370"/>
                  <a:pt x="4153" y="43411"/>
                </a:cubicBezTo>
                <a:close/>
              </a:path>
            </a:pathLst>
          </a:custGeom>
          <a:solidFill>
            <a:srgbClr val="A4C2F4">
              <a:alpha val="17410"/>
            </a:srgbClr>
          </a:solidFill>
          <a:ln>
            <a:noFill/>
          </a:ln>
        </p:spPr>
      </p:sp>
      <p:sp>
        <p:nvSpPr>
          <p:cNvPr id="149" name="Google Shape;149;p18"/>
          <p:cNvSpPr txBox="1"/>
          <p:nvPr>
            <p:ph type="title"/>
          </p:nvPr>
        </p:nvSpPr>
        <p:spPr>
          <a:xfrm>
            <a:off x="6066445" y="1838924"/>
            <a:ext cx="2029500" cy="4749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400"/>
              <a:buNone/>
              <a:defRPr sz="18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150" name="Google Shape;150;p18"/>
          <p:cNvSpPr txBox="1"/>
          <p:nvPr>
            <p:ph idx="2" type="title"/>
          </p:nvPr>
        </p:nvSpPr>
        <p:spPr>
          <a:xfrm>
            <a:off x="3557250" y="1838924"/>
            <a:ext cx="2029500" cy="4749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400"/>
              <a:buNone/>
              <a:defRPr sz="18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151" name="Google Shape;151;p18"/>
          <p:cNvSpPr txBox="1"/>
          <p:nvPr>
            <p:ph idx="3" type="title"/>
          </p:nvPr>
        </p:nvSpPr>
        <p:spPr>
          <a:xfrm>
            <a:off x="1048048" y="1838924"/>
            <a:ext cx="2029500" cy="4749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400"/>
              <a:buNone/>
              <a:defRPr sz="18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152" name="Google Shape;152;p18"/>
          <p:cNvSpPr txBox="1"/>
          <p:nvPr>
            <p:ph idx="4" type="title"/>
          </p:nvPr>
        </p:nvSpPr>
        <p:spPr>
          <a:xfrm>
            <a:off x="6066445" y="3676670"/>
            <a:ext cx="2029500" cy="4749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400"/>
              <a:buNone/>
              <a:defRPr sz="18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153" name="Google Shape;153;p18"/>
          <p:cNvSpPr txBox="1"/>
          <p:nvPr>
            <p:ph idx="5" type="title"/>
          </p:nvPr>
        </p:nvSpPr>
        <p:spPr>
          <a:xfrm>
            <a:off x="3557250" y="3676670"/>
            <a:ext cx="2029500" cy="4749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400"/>
              <a:buNone/>
              <a:defRPr sz="18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154" name="Google Shape;154;p18"/>
          <p:cNvSpPr txBox="1"/>
          <p:nvPr>
            <p:ph idx="6" type="title"/>
          </p:nvPr>
        </p:nvSpPr>
        <p:spPr>
          <a:xfrm>
            <a:off x="1048048" y="3676670"/>
            <a:ext cx="2029500" cy="4749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400"/>
              <a:buNone/>
              <a:defRPr sz="18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155" name="Google Shape;155;p18"/>
          <p:cNvSpPr txBox="1"/>
          <p:nvPr>
            <p:ph idx="1" type="subTitle"/>
          </p:nvPr>
        </p:nvSpPr>
        <p:spPr>
          <a:xfrm>
            <a:off x="1119298" y="2227275"/>
            <a:ext cx="1887000" cy="5388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400"/>
              <a:buFont typeface="Comfortaa"/>
              <a:buNone/>
              <a:defRPr sz="1400">
                <a:solidFill>
                  <a:schemeClr val="dk1"/>
                </a:solidFill>
                <a:latin typeface="Open Sans"/>
                <a:ea typeface="Open Sans"/>
                <a:cs typeface="Open Sans"/>
                <a:sym typeface="Open Sans"/>
              </a:defRPr>
            </a:lvl1pPr>
            <a:lvl2pPr lvl="1" rtl="0" algn="ctr">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2pPr>
            <a:lvl3pPr lvl="2" rtl="0" algn="ctr">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3pPr>
            <a:lvl4pPr lvl="3" rtl="0" algn="ctr">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4pPr>
            <a:lvl5pPr lvl="4" rtl="0" algn="ctr">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5pPr>
            <a:lvl6pPr lvl="5" rtl="0" algn="ctr">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6pPr>
            <a:lvl7pPr lvl="6" rtl="0" algn="ctr">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7pPr>
            <a:lvl8pPr lvl="7" rtl="0" algn="ctr">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8pPr>
            <a:lvl9pPr lvl="8" rtl="0" algn="ctr">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9pPr>
          </a:lstStyle>
          <a:p/>
        </p:txBody>
      </p:sp>
      <p:sp>
        <p:nvSpPr>
          <p:cNvPr id="156" name="Google Shape;156;p18"/>
          <p:cNvSpPr txBox="1"/>
          <p:nvPr>
            <p:ph idx="7" type="subTitle"/>
          </p:nvPr>
        </p:nvSpPr>
        <p:spPr>
          <a:xfrm>
            <a:off x="1119298" y="4066125"/>
            <a:ext cx="1887000" cy="5388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400"/>
              <a:buFont typeface="Comfortaa"/>
              <a:buNone/>
              <a:defRPr sz="1400">
                <a:solidFill>
                  <a:schemeClr val="dk1"/>
                </a:solidFill>
                <a:latin typeface="Open Sans"/>
                <a:ea typeface="Open Sans"/>
                <a:cs typeface="Open Sans"/>
                <a:sym typeface="Open Sans"/>
              </a:defRPr>
            </a:lvl1pPr>
            <a:lvl2pPr lvl="1" rtl="0" algn="ctr">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2pPr>
            <a:lvl3pPr lvl="2" rtl="0" algn="ctr">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3pPr>
            <a:lvl4pPr lvl="3" rtl="0" algn="ctr">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4pPr>
            <a:lvl5pPr lvl="4" rtl="0" algn="ctr">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5pPr>
            <a:lvl6pPr lvl="5" rtl="0" algn="ctr">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6pPr>
            <a:lvl7pPr lvl="6" rtl="0" algn="ctr">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7pPr>
            <a:lvl8pPr lvl="7" rtl="0" algn="ctr">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8pPr>
            <a:lvl9pPr lvl="8" rtl="0" algn="ctr">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9pPr>
          </a:lstStyle>
          <a:p/>
        </p:txBody>
      </p:sp>
      <p:sp>
        <p:nvSpPr>
          <p:cNvPr id="157" name="Google Shape;157;p18"/>
          <p:cNvSpPr txBox="1"/>
          <p:nvPr>
            <p:ph idx="8" type="subTitle"/>
          </p:nvPr>
        </p:nvSpPr>
        <p:spPr>
          <a:xfrm>
            <a:off x="3628500" y="2227275"/>
            <a:ext cx="1887000" cy="5388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400"/>
              <a:buFont typeface="Comfortaa"/>
              <a:buNone/>
              <a:defRPr sz="1400">
                <a:solidFill>
                  <a:schemeClr val="dk1"/>
                </a:solidFill>
                <a:latin typeface="Open Sans"/>
                <a:ea typeface="Open Sans"/>
                <a:cs typeface="Open Sans"/>
                <a:sym typeface="Open Sans"/>
              </a:defRPr>
            </a:lvl1pPr>
            <a:lvl2pPr lvl="1" rtl="0" algn="ctr">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2pPr>
            <a:lvl3pPr lvl="2" rtl="0" algn="ctr">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3pPr>
            <a:lvl4pPr lvl="3" rtl="0" algn="ctr">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4pPr>
            <a:lvl5pPr lvl="4" rtl="0" algn="ctr">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5pPr>
            <a:lvl6pPr lvl="5" rtl="0" algn="ctr">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6pPr>
            <a:lvl7pPr lvl="6" rtl="0" algn="ctr">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7pPr>
            <a:lvl8pPr lvl="7" rtl="0" algn="ctr">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8pPr>
            <a:lvl9pPr lvl="8" rtl="0" algn="ctr">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9pPr>
          </a:lstStyle>
          <a:p/>
        </p:txBody>
      </p:sp>
      <p:sp>
        <p:nvSpPr>
          <p:cNvPr id="158" name="Google Shape;158;p18"/>
          <p:cNvSpPr txBox="1"/>
          <p:nvPr>
            <p:ph idx="9" type="subTitle"/>
          </p:nvPr>
        </p:nvSpPr>
        <p:spPr>
          <a:xfrm>
            <a:off x="3628500" y="4066125"/>
            <a:ext cx="1887000" cy="5388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400"/>
              <a:buFont typeface="Comfortaa"/>
              <a:buNone/>
              <a:defRPr sz="1400">
                <a:solidFill>
                  <a:schemeClr val="dk1"/>
                </a:solidFill>
                <a:latin typeface="Comfortaa"/>
                <a:ea typeface="Comfortaa"/>
                <a:cs typeface="Comfortaa"/>
                <a:sym typeface="Comfortaa"/>
              </a:defRPr>
            </a:lvl1pPr>
            <a:lvl2pPr lvl="1" rtl="0" algn="ctr">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2pPr>
            <a:lvl3pPr lvl="2" rtl="0" algn="ctr">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3pPr>
            <a:lvl4pPr lvl="3" rtl="0" algn="ctr">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4pPr>
            <a:lvl5pPr lvl="4" rtl="0" algn="ctr">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5pPr>
            <a:lvl6pPr lvl="5" rtl="0" algn="ctr">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6pPr>
            <a:lvl7pPr lvl="6" rtl="0" algn="ctr">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7pPr>
            <a:lvl8pPr lvl="7" rtl="0" algn="ctr">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8pPr>
            <a:lvl9pPr lvl="8" rtl="0" algn="ctr">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9pPr>
          </a:lstStyle>
          <a:p/>
        </p:txBody>
      </p:sp>
      <p:sp>
        <p:nvSpPr>
          <p:cNvPr id="159" name="Google Shape;159;p18"/>
          <p:cNvSpPr txBox="1"/>
          <p:nvPr>
            <p:ph idx="13" type="subTitle"/>
          </p:nvPr>
        </p:nvSpPr>
        <p:spPr>
          <a:xfrm>
            <a:off x="6137695" y="2227275"/>
            <a:ext cx="1887000" cy="5388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400"/>
              <a:buFont typeface="Comfortaa"/>
              <a:buNone/>
              <a:defRPr sz="1400">
                <a:solidFill>
                  <a:schemeClr val="dk1"/>
                </a:solidFill>
                <a:latin typeface="Comfortaa"/>
                <a:ea typeface="Comfortaa"/>
                <a:cs typeface="Comfortaa"/>
                <a:sym typeface="Comfortaa"/>
              </a:defRPr>
            </a:lvl1pPr>
            <a:lvl2pPr lvl="1" rtl="0" algn="ctr">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2pPr>
            <a:lvl3pPr lvl="2" rtl="0" algn="ctr">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3pPr>
            <a:lvl4pPr lvl="3" rtl="0" algn="ctr">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4pPr>
            <a:lvl5pPr lvl="4" rtl="0" algn="ctr">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5pPr>
            <a:lvl6pPr lvl="5" rtl="0" algn="ctr">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6pPr>
            <a:lvl7pPr lvl="6" rtl="0" algn="ctr">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7pPr>
            <a:lvl8pPr lvl="7" rtl="0" algn="ctr">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8pPr>
            <a:lvl9pPr lvl="8" rtl="0" algn="ctr">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9pPr>
          </a:lstStyle>
          <a:p/>
        </p:txBody>
      </p:sp>
      <p:sp>
        <p:nvSpPr>
          <p:cNvPr id="160" name="Google Shape;160;p18"/>
          <p:cNvSpPr txBox="1"/>
          <p:nvPr>
            <p:ph idx="14" type="subTitle"/>
          </p:nvPr>
        </p:nvSpPr>
        <p:spPr>
          <a:xfrm>
            <a:off x="6137695" y="4066125"/>
            <a:ext cx="1887000" cy="5388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400"/>
              <a:buFont typeface="Comfortaa"/>
              <a:buNone/>
              <a:defRPr sz="1400">
                <a:solidFill>
                  <a:schemeClr val="dk1"/>
                </a:solidFill>
                <a:latin typeface="Comfortaa"/>
                <a:ea typeface="Comfortaa"/>
                <a:cs typeface="Comfortaa"/>
                <a:sym typeface="Comfortaa"/>
              </a:defRPr>
            </a:lvl1pPr>
            <a:lvl2pPr lvl="1" rtl="0" algn="ctr">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2pPr>
            <a:lvl3pPr lvl="2" rtl="0" algn="ctr">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3pPr>
            <a:lvl4pPr lvl="3" rtl="0" algn="ctr">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4pPr>
            <a:lvl5pPr lvl="4" rtl="0" algn="ctr">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5pPr>
            <a:lvl6pPr lvl="5" rtl="0" algn="ctr">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6pPr>
            <a:lvl7pPr lvl="6" rtl="0" algn="ctr">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7pPr>
            <a:lvl8pPr lvl="7" rtl="0" algn="ctr">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8pPr>
            <a:lvl9pPr lvl="8" rtl="0" algn="ctr">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9pPr>
          </a:lstStyle>
          <a:p/>
        </p:txBody>
      </p:sp>
      <p:sp>
        <p:nvSpPr>
          <p:cNvPr id="161" name="Google Shape;161;p18"/>
          <p:cNvSpPr txBox="1"/>
          <p:nvPr>
            <p:ph idx="15" type="title"/>
          </p:nvPr>
        </p:nvSpPr>
        <p:spPr>
          <a:xfrm>
            <a:off x="629875" y="406425"/>
            <a:ext cx="7444800" cy="646500"/>
          </a:xfrm>
          <a:prstGeom prst="rect">
            <a:avLst/>
          </a:prstGeom>
        </p:spPr>
        <p:txBody>
          <a:bodyPr anchorCtr="0" anchor="t" bIns="91425" lIns="91425" spcFirstLastPara="1" rIns="91425" wrap="square" tIns="91425">
            <a:noAutofit/>
          </a:bodyPr>
          <a:lstStyle>
            <a:lvl1pPr lvl="0" rtl="0" algn="l">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4">
    <p:spTree>
      <p:nvGrpSpPr>
        <p:cNvPr id="162" name="Shape 162"/>
        <p:cNvGrpSpPr/>
        <p:nvPr/>
      </p:nvGrpSpPr>
      <p:grpSpPr>
        <a:xfrm>
          <a:off x="0" y="0"/>
          <a:ext cx="0" cy="0"/>
          <a:chOff x="0" y="0"/>
          <a:chExt cx="0" cy="0"/>
        </a:xfrm>
      </p:grpSpPr>
      <p:sp>
        <p:nvSpPr>
          <p:cNvPr id="163" name="Google Shape;163;p19"/>
          <p:cNvSpPr txBox="1"/>
          <p:nvPr>
            <p:ph type="title"/>
          </p:nvPr>
        </p:nvSpPr>
        <p:spPr>
          <a:xfrm>
            <a:off x="1040750" y="1824550"/>
            <a:ext cx="3204900" cy="454800"/>
          </a:xfrm>
          <a:prstGeom prst="rect">
            <a:avLst/>
          </a:prstGeom>
          <a:noFill/>
          <a:ln>
            <a:noFill/>
          </a:ln>
        </p:spPr>
        <p:txBody>
          <a:bodyPr anchorCtr="0" anchor="t" bIns="0" lIns="0" spcFirstLastPara="1" rIns="0" wrap="square" tIns="0">
            <a:noAutofit/>
          </a:bodyPr>
          <a:lstStyle>
            <a:lvl1pPr lvl="0" rtl="0" algn="l">
              <a:spcBef>
                <a:spcPts val="0"/>
              </a:spcBef>
              <a:spcAft>
                <a:spcPts val="0"/>
              </a:spcAft>
              <a:buSzPts val="2200"/>
              <a:buNone/>
              <a:defRPr i="0"/>
            </a:lvl1pPr>
            <a:lvl2pPr lvl="1" rtl="0" algn="r">
              <a:spcBef>
                <a:spcPts val="0"/>
              </a:spcBef>
              <a:spcAft>
                <a:spcPts val="0"/>
              </a:spcAft>
              <a:buSzPts val="2500"/>
              <a:buNone/>
              <a:defRPr sz="2500"/>
            </a:lvl2pPr>
            <a:lvl3pPr lvl="2" rtl="0" algn="r">
              <a:spcBef>
                <a:spcPts val="0"/>
              </a:spcBef>
              <a:spcAft>
                <a:spcPts val="0"/>
              </a:spcAft>
              <a:buSzPts val="2500"/>
              <a:buNone/>
              <a:defRPr sz="2500"/>
            </a:lvl3pPr>
            <a:lvl4pPr lvl="3" rtl="0" algn="r">
              <a:spcBef>
                <a:spcPts val="0"/>
              </a:spcBef>
              <a:spcAft>
                <a:spcPts val="0"/>
              </a:spcAft>
              <a:buSzPts val="2500"/>
              <a:buNone/>
              <a:defRPr sz="2500"/>
            </a:lvl4pPr>
            <a:lvl5pPr lvl="4" rtl="0" algn="r">
              <a:spcBef>
                <a:spcPts val="0"/>
              </a:spcBef>
              <a:spcAft>
                <a:spcPts val="0"/>
              </a:spcAft>
              <a:buSzPts val="2500"/>
              <a:buNone/>
              <a:defRPr sz="2500"/>
            </a:lvl5pPr>
            <a:lvl6pPr lvl="5" rtl="0" algn="r">
              <a:spcBef>
                <a:spcPts val="0"/>
              </a:spcBef>
              <a:spcAft>
                <a:spcPts val="0"/>
              </a:spcAft>
              <a:buSzPts val="2500"/>
              <a:buNone/>
              <a:defRPr sz="2500"/>
            </a:lvl6pPr>
            <a:lvl7pPr lvl="6" rtl="0" algn="r">
              <a:spcBef>
                <a:spcPts val="0"/>
              </a:spcBef>
              <a:spcAft>
                <a:spcPts val="0"/>
              </a:spcAft>
              <a:buSzPts val="2500"/>
              <a:buNone/>
              <a:defRPr sz="2500"/>
            </a:lvl7pPr>
            <a:lvl8pPr lvl="7" rtl="0" algn="r">
              <a:spcBef>
                <a:spcPts val="0"/>
              </a:spcBef>
              <a:spcAft>
                <a:spcPts val="0"/>
              </a:spcAft>
              <a:buSzPts val="2500"/>
              <a:buNone/>
              <a:defRPr sz="2500"/>
            </a:lvl8pPr>
            <a:lvl9pPr lvl="8" rtl="0" algn="r">
              <a:spcBef>
                <a:spcPts val="0"/>
              </a:spcBef>
              <a:spcAft>
                <a:spcPts val="0"/>
              </a:spcAft>
              <a:buSzPts val="2500"/>
              <a:buNone/>
              <a:defRPr sz="2500"/>
            </a:lvl9pPr>
          </a:lstStyle>
          <a:p/>
        </p:txBody>
      </p:sp>
      <p:sp>
        <p:nvSpPr>
          <p:cNvPr id="164" name="Google Shape;164;p19"/>
          <p:cNvSpPr txBox="1"/>
          <p:nvPr>
            <p:ph idx="1" type="subTitle"/>
          </p:nvPr>
        </p:nvSpPr>
        <p:spPr>
          <a:xfrm>
            <a:off x="1040750" y="2336150"/>
            <a:ext cx="3204900" cy="9828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sz="1400">
                <a:solidFill>
                  <a:schemeClr val="dk1"/>
                </a:solidFill>
                <a:latin typeface="Open Sans"/>
                <a:ea typeface="Open Sans"/>
                <a:cs typeface="Open Sans"/>
                <a:sym typeface="Open Sans"/>
              </a:defRPr>
            </a:lvl1pPr>
            <a:lvl2pPr lvl="1" rtl="0">
              <a:spcBef>
                <a:spcPts val="0"/>
              </a:spcBef>
              <a:spcAft>
                <a:spcPts val="0"/>
              </a:spcAft>
              <a:buNone/>
              <a:defRPr sz="1400">
                <a:solidFill>
                  <a:schemeClr val="dk1"/>
                </a:solidFill>
                <a:latin typeface="Open Sans"/>
                <a:ea typeface="Open Sans"/>
                <a:cs typeface="Open Sans"/>
                <a:sym typeface="Open Sans"/>
              </a:defRPr>
            </a:lvl2pPr>
            <a:lvl3pPr lvl="2" rtl="0">
              <a:spcBef>
                <a:spcPts val="0"/>
              </a:spcBef>
              <a:spcAft>
                <a:spcPts val="0"/>
              </a:spcAft>
              <a:buNone/>
              <a:defRPr sz="1400">
                <a:solidFill>
                  <a:schemeClr val="dk1"/>
                </a:solidFill>
                <a:latin typeface="Open Sans"/>
                <a:ea typeface="Open Sans"/>
                <a:cs typeface="Open Sans"/>
                <a:sym typeface="Open Sans"/>
              </a:defRPr>
            </a:lvl3pPr>
            <a:lvl4pPr lvl="3" rtl="0">
              <a:spcBef>
                <a:spcPts val="0"/>
              </a:spcBef>
              <a:spcAft>
                <a:spcPts val="0"/>
              </a:spcAft>
              <a:buNone/>
              <a:defRPr sz="1400">
                <a:solidFill>
                  <a:schemeClr val="dk1"/>
                </a:solidFill>
                <a:latin typeface="Open Sans"/>
                <a:ea typeface="Open Sans"/>
                <a:cs typeface="Open Sans"/>
                <a:sym typeface="Open Sans"/>
              </a:defRPr>
            </a:lvl4pPr>
            <a:lvl5pPr lvl="4" rtl="0">
              <a:spcBef>
                <a:spcPts val="0"/>
              </a:spcBef>
              <a:spcAft>
                <a:spcPts val="0"/>
              </a:spcAft>
              <a:buNone/>
              <a:defRPr sz="1400">
                <a:solidFill>
                  <a:schemeClr val="dk1"/>
                </a:solidFill>
                <a:latin typeface="Open Sans"/>
                <a:ea typeface="Open Sans"/>
                <a:cs typeface="Open Sans"/>
                <a:sym typeface="Open Sans"/>
              </a:defRPr>
            </a:lvl5pPr>
            <a:lvl6pPr lvl="5" rtl="0">
              <a:spcBef>
                <a:spcPts val="0"/>
              </a:spcBef>
              <a:spcAft>
                <a:spcPts val="0"/>
              </a:spcAft>
              <a:buNone/>
              <a:defRPr sz="1400">
                <a:solidFill>
                  <a:schemeClr val="dk1"/>
                </a:solidFill>
                <a:latin typeface="Open Sans"/>
                <a:ea typeface="Open Sans"/>
                <a:cs typeface="Open Sans"/>
                <a:sym typeface="Open Sans"/>
              </a:defRPr>
            </a:lvl6pPr>
            <a:lvl7pPr lvl="6" rtl="0">
              <a:spcBef>
                <a:spcPts val="0"/>
              </a:spcBef>
              <a:spcAft>
                <a:spcPts val="0"/>
              </a:spcAft>
              <a:buNone/>
              <a:defRPr sz="1400">
                <a:solidFill>
                  <a:schemeClr val="dk1"/>
                </a:solidFill>
                <a:latin typeface="Open Sans"/>
                <a:ea typeface="Open Sans"/>
                <a:cs typeface="Open Sans"/>
                <a:sym typeface="Open Sans"/>
              </a:defRPr>
            </a:lvl7pPr>
            <a:lvl8pPr lvl="7" rtl="0">
              <a:spcBef>
                <a:spcPts val="0"/>
              </a:spcBef>
              <a:spcAft>
                <a:spcPts val="0"/>
              </a:spcAft>
              <a:buNone/>
              <a:defRPr sz="1400">
                <a:solidFill>
                  <a:schemeClr val="dk1"/>
                </a:solidFill>
                <a:latin typeface="Open Sans"/>
                <a:ea typeface="Open Sans"/>
                <a:cs typeface="Open Sans"/>
                <a:sym typeface="Open Sans"/>
              </a:defRPr>
            </a:lvl8pPr>
            <a:lvl9pPr lvl="8" rtl="0">
              <a:spcBef>
                <a:spcPts val="0"/>
              </a:spcBef>
              <a:spcAft>
                <a:spcPts val="0"/>
              </a:spcAft>
              <a:buNone/>
              <a:defRPr sz="1400">
                <a:solidFill>
                  <a:schemeClr val="dk1"/>
                </a:solidFill>
                <a:latin typeface="Open Sans"/>
                <a:ea typeface="Open Sans"/>
                <a:cs typeface="Open Sans"/>
                <a:sym typeface="Open Sans"/>
              </a:defRPr>
            </a:lvl9pPr>
          </a:lstStyle>
          <a:p/>
        </p:txBody>
      </p:sp>
      <p:sp>
        <p:nvSpPr>
          <p:cNvPr id="165" name="Google Shape;165;p19"/>
          <p:cNvSpPr/>
          <p:nvPr/>
        </p:nvSpPr>
        <p:spPr>
          <a:xfrm>
            <a:off x="-279870" y="-323752"/>
            <a:ext cx="9868750" cy="2055850"/>
          </a:xfrm>
          <a:custGeom>
            <a:rect b="b" l="l" r="r" t="t"/>
            <a:pathLst>
              <a:path extrusionOk="0" h="82234" w="394750">
                <a:moveTo>
                  <a:pt x="377975" y="81288"/>
                </a:moveTo>
                <a:cubicBezTo>
                  <a:pt x="371972" y="85124"/>
                  <a:pt x="349480" y="41754"/>
                  <a:pt x="329127" y="33102"/>
                </a:cubicBezTo>
                <a:cubicBezTo>
                  <a:pt x="308774" y="24450"/>
                  <a:pt x="284282" y="21235"/>
                  <a:pt x="255856" y="29376"/>
                </a:cubicBezTo>
                <a:cubicBezTo>
                  <a:pt x="227431" y="37517"/>
                  <a:pt x="193830" y="78292"/>
                  <a:pt x="158574" y="81949"/>
                </a:cubicBezTo>
                <a:cubicBezTo>
                  <a:pt x="123318" y="85606"/>
                  <a:pt x="69516" y="52893"/>
                  <a:pt x="44320" y="51316"/>
                </a:cubicBezTo>
                <a:cubicBezTo>
                  <a:pt x="19125" y="49739"/>
                  <a:pt x="14093" y="78205"/>
                  <a:pt x="7401" y="72488"/>
                </a:cubicBezTo>
                <a:cubicBezTo>
                  <a:pt x="709" y="66772"/>
                  <a:pt x="-3626" y="28894"/>
                  <a:pt x="4166" y="17017"/>
                </a:cubicBezTo>
                <a:cubicBezTo>
                  <a:pt x="11958" y="5140"/>
                  <a:pt x="-6008" y="2380"/>
                  <a:pt x="54155" y="1225"/>
                </a:cubicBezTo>
                <a:cubicBezTo>
                  <a:pt x="114318" y="70"/>
                  <a:pt x="311173" y="-3258"/>
                  <a:pt x="365143" y="10086"/>
                </a:cubicBezTo>
                <a:cubicBezTo>
                  <a:pt x="419113" y="23430"/>
                  <a:pt x="383978" y="77452"/>
                  <a:pt x="377975" y="81288"/>
                </a:cubicBezTo>
                <a:close/>
              </a:path>
            </a:pathLst>
          </a:custGeom>
          <a:solidFill>
            <a:srgbClr val="A4C2F4">
              <a:alpha val="17410"/>
            </a:srgbClr>
          </a:solidFill>
          <a:ln>
            <a:noFill/>
          </a:ln>
        </p:spPr>
      </p:sp>
      <p:sp>
        <p:nvSpPr>
          <p:cNvPr id="166" name="Google Shape;166;p19"/>
          <p:cNvSpPr/>
          <p:nvPr/>
        </p:nvSpPr>
        <p:spPr>
          <a:xfrm>
            <a:off x="-225269" y="3512814"/>
            <a:ext cx="9627375" cy="1799875"/>
          </a:xfrm>
          <a:custGeom>
            <a:rect b="b" l="l" r="r" t="t"/>
            <a:pathLst>
              <a:path extrusionOk="0" h="71995" w="385095">
                <a:moveTo>
                  <a:pt x="379517" y="55586"/>
                </a:moveTo>
                <a:cubicBezTo>
                  <a:pt x="384071" y="50550"/>
                  <a:pt x="380621" y="45031"/>
                  <a:pt x="380345" y="39856"/>
                </a:cubicBezTo>
                <a:cubicBezTo>
                  <a:pt x="380069" y="34682"/>
                  <a:pt x="382405" y="29809"/>
                  <a:pt x="377861" y="24539"/>
                </a:cubicBezTo>
                <a:cubicBezTo>
                  <a:pt x="373317" y="19269"/>
                  <a:pt x="363070" y="11418"/>
                  <a:pt x="353081" y="8235"/>
                </a:cubicBezTo>
                <a:cubicBezTo>
                  <a:pt x="343092" y="5052"/>
                  <a:pt x="334371" y="3042"/>
                  <a:pt x="317925" y="5439"/>
                </a:cubicBezTo>
                <a:cubicBezTo>
                  <a:pt x="301479" y="7836"/>
                  <a:pt x="278975" y="21354"/>
                  <a:pt x="254406" y="22617"/>
                </a:cubicBezTo>
                <a:cubicBezTo>
                  <a:pt x="229837" y="23880"/>
                  <a:pt x="196546" y="13148"/>
                  <a:pt x="170512" y="13015"/>
                </a:cubicBezTo>
                <a:cubicBezTo>
                  <a:pt x="144478" y="12882"/>
                  <a:pt x="122040" y="23949"/>
                  <a:pt x="98203" y="21818"/>
                </a:cubicBezTo>
                <a:cubicBezTo>
                  <a:pt x="74366" y="19687"/>
                  <a:pt x="43184" y="1640"/>
                  <a:pt x="27492" y="231"/>
                </a:cubicBezTo>
                <a:cubicBezTo>
                  <a:pt x="11800" y="-1178"/>
                  <a:pt x="7821" y="3929"/>
                  <a:pt x="4052" y="13362"/>
                </a:cubicBezTo>
                <a:cubicBezTo>
                  <a:pt x="283" y="22795"/>
                  <a:pt x="-3123" y="47322"/>
                  <a:pt x="4880" y="56828"/>
                </a:cubicBezTo>
                <a:cubicBezTo>
                  <a:pt x="12883" y="66335"/>
                  <a:pt x="-5952" y="68193"/>
                  <a:pt x="52072" y="70401"/>
                </a:cubicBezTo>
                <a:cubicBezTo>
                  <a:pt x="110096" y="72609"/>
                  <a:pt x="298449" y="72544"/>
                  <a:pt x="353023" y="70075"/>
                </a:cubicBezTo>
                <a:cubicBezTo>
                  <a:pt x="407597" y="67606"/>
                  <a:pt x="374963" y="60623"/>
                  <a:pt x="379517" y="55586"/>
                </a:cubicBezTo>
                <a:close/>
              </a:path>
            </a:pathLst>
          </a:custGeom>
          <a:solidFill>
            <a:srgbClr val="A4C2F4">
              <a:alpha val="17410"/>
            </a:srgbClr>
          </a:solidFill>
          <a:ln>
            <a:noFill/>
          </a:ln>
        </p:spPr>
      </p:sp>
      <p:sp>
        <p:nvSpPr>
          <p:cNvPr id="167" name="Google Shape;167;p19"/>
          <p:cNvSpPr/>
          <p:nvPr/>
        </p:nvSpPr>
        <p:spPr>
          <a:xfrm>
            <a:off x="-291698" y="-346690"/>
            <a:ext cx="8423575" cy="1285475"/>
          </a:xfrm>
          <a:custGeom>
            <a:rect b="b" l="l" r="r" t="t"/>
            <a:pathLst>
              <a:path extrusionOk="0" h="51419" w="336943">
                <a:moveTo>
                  <a:pt x="2185" y="48361"/>
                </a:moveTo>
                <a:cubicBezTo>
                  <a:pt x="5911" y="51894"/>
                  <a:pt x="35002" y="25439"/>
                  <a:pt x="52245" y="24084"/>
                </a:cubicBezTo>
                <a:cubicBezTo>
                  <a:pt x="69489" y="22729"/>
                  <a:pt x="85845" y="41333"/>
                  <a:pt x="105646" y="40229"/>
                </a:cubicBezTo>
                <a:cubicBezTo>
                  <a:pt x="125447" y="39125"/>
                  <a:pt x="153597" y="20635"/>
                  <a:pt x="171052" y="17461"/>
                </a:cubicBezTo>
                <a:cubicBezTo>
                  <a:pt x="188508" y="14287"/>
                  <a:pt x="192234" y="15530"/>
                  <a:pt x="210379" y="21187"/>
                </a:cubicBezTo>
                <a:cubicBezTo>
                  <a:pt x="228525" y="26845"/>
                  <a:pt x="259296" y="52096"/>
                  <a:pt x="279925" y="51406"/>
                </a:cubicBezTo>
                <a:cubicBezTo>
                  <a:pt x="300554" y="50716"/>
                  <a:pt x="328069" y="24612"/>
                  <a:pt x="334154" y="17047"/>
                </a:cubicBezTo>
                <a:cubicBezTo>
                  <a:pt x="340239" y="9482"/>
                  <a:pt x="337234" y="8053"/>
                  <a:pt x="316437" y="6014"/>
                </a:cubicBezTo>
                <a:cubicBezTo>
                  <a:pt x="295640" y="3975"/>
                  <a:pt x="257130" y="5337"/>
                  <a:pt x="209372" y="4815"/>
                </a:cubicBezTo>
                <a:cubicBezTo>
                  <a:pt x="161614" y="4293"/>
                  <a:pt x="64422" y="-4374"/>
                  <a:pt x="29891" y="2884"/>
                </a:cubicBezTo>
                <a:cubicBezTo>
                  <a:pt x="-4640" y="10142"/>
                  <a:pt x="-1541" y="44828"/>
                  <a:pt x="2185" y="48361"/>
                </a:cubicBezTo>
                <a:close/>
              </a:path>
            </a:pathLst>
          </a:custGeom>
          <a:solidFill>
            <a:srgbClr val="A4C2F4">
              <a:alpha val="17410"/>
            </a:srgbClr>
          </a:solidFill>
          <a:ln>
            <a:noFill/>
          </a:ln>
        </p:spPr>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CUSTOM_6">
    <p:spTree>
      <p:nvGrpSpPr>
        <p:cNvPr id="168" name="Shape 168"/>
        <p:cNvGrpSpPr/>
        <p:nvPr/>
      </p:nvGrpSpPr>
      <p:grpSpPr>
        <a:xfrm>
          <a:off x="0" y="0"/>
          <a:ext cx="0" cy="0"/>
          <a:chOff x="0" y="0"/>
          <a:chExt cx="0" cy="0"/>
        </a:xfrm>
      </p:grpSpPr>
      <p:sp>
        <p:nvSpPr>
          <p:cNvPr id="169" name="Google Shape;169;p20"/>
          <p:cNvSpPr/>
          <p:nvPr/>
        </p:nvSpPr>
        <p:spPr>
          <a:xfrm rot="10800000">
            <a:off x="-302242" y="-306554"/>
            <a:ext cx="9748500" cy="2252625"/>
          </a:xfrm>
          <a:custGeom>
            <a:rect b="b" l="l" r="r" t="t"/>
            <a:pathLst>
              <a:path extrusionOk="0" h="90105" w="389940">
                <a:moveTo>
                  <a:pt x="26050" y="16748"/>
                </a:moveTo>
                <a:cubicBezTo>
                  <a:pt x="40821" y="8508"/>
                  <a:pt x="90697" y="31581"/>
                  <a:pt x="117536" y="34636"/>
                </a:cubicBezTo>
                <a:cubicBezTo>
                  <a:pt x="144375" y="37691"/>
                  <a:pt x="165280" y="40813"/>
                  <a:pt x="187082" y="35076"/>
                </a:cubicBezTo>
                <a:cubicBezTo>
                  <a:pt x="208884" y="29339"/>
                  <a:pt x="225581" y="-2929"/>
                  <a:pt x="248349" y="215"/>
                </a:cubicBezTo>
                <a:cubicBezTo>
                  <a:pt x="271117" y="3359"/>
                  <a:pt x="304165" y="48531"/>
                  <a:pt x="323690" y="53942"/>
                </a:cubicBezTo>
                <a:cubicBezTo>
                  <a:pt x="343215" y="59353"/>
                  <a:pt x="355698" y="33517"/>
                  <a:pt x="365501" y="32680"/>
                </a:cubicBezTo>
                <a:cubicBezTo>
                  <a:pt x="375305" y="31843"/>
                  <a:pt x="384348" y="40556"/>
                  <a:pt x="382511" y="48922"/>
                </a:cubicBezTo>
                <a:cubicBezTo>
                  <a:pt x="380674" y="57289"/>
                  <a:pt x="413410" y="77020"/>
                  <a:pt x="354477" y="82879"/>
                </a:cubicBezTo>
                <a:cubicBezTo>
                  <a:pt x="295544" y="88738"/>
                  <a:pt x="83650" y="95100"/>
                  <a:pt x="28912" y="84078"/>
                </a:cubicBezTo>
                <a:cubicBezTo>
                  <a:pt x="-25826" y="73056"/>
                  <a:pt x="11279" y="24988"/>
                  <a:pt x="26050" y="16748"/>
                </a:cubicBezTo>
                <a:close/>
              </a:path>
            </a:pathLst>
          </a:custGeom>
          <a:solidFill>
            <a:srgbClr val="A4C2F4">
              <a:alpha val="17410"/>
            </a:srgbClr>
          </a:solidFill>
          <a:ln>
            <a:noFill/>
          </a:ln>
        </p:spPr>
      </p:sp>
      <p:sp>
        <p:nvSpPr>
          <p:cNvPr id="170" name="Google Shape;170;p20"/>
          <p:cNvSpPr/>
          <p:nvPr/>
        </p:nvSpPr>
        <p:spPr>
          <a:xfrm>
            <a:off x="-220397" y="-255426"/>
            <a:ext cx="9592150" cy="2762825"/>
          </a:xfrm>
          <a:custGeom>
            <a:rect b="b" l="l" r="r" t="t"/>
            <a:pathLst>
              <a:path extrusionOk="0" h="110513" w="383686">
                <a:moveTo>
                  <a:pt x="2100" y="37154"/>
                </a:moveTo>
                <a:cubicBezTo>
                  <a:pt x="-3378" y="45019"/>
                  <a:pt x="3471" y="39958"/>
                  <a:pt x="4523" y="51229"/>
                </a:cubicBezTo>
                <a:cubicBezTo>
                  <a:pt x="5575" y="62500"/>
                  <a:pt x="3765" y="102225"/>
                  <a:pt x="8411" y="104780"/>
                </a:cubicBezTo>
                <a:cubicBezTo>
                  <a:pt x="13057" y="107335"/>
                  <a:pt x="20254" y="70932"/>
                  <a:pt x="32397" y="66560"/>
                </a:cubicBezTo>
                <a:cubicBezTo>
                  <a:pt x="44540" y="62188"/>
                  <a:pt x="62499" y="86142"/>
                  <a:pt x="81269" y="78550"/>
                </a:cubicBezTo>
                <a:cubicBezTo>
                  <a:pt x="100039" y="70958"/>
                  <a:pt x="122736" y="23804"/>
                  <a:pt x="145019" y="21009"/>
                </a:cubicBezTo>
                <a:cubicBezTo>
                  <a:pt x="167302" y="18214"/>
                  <a:pt x="184264" y="61435"/>
                  <a:pt x="214966" y="61780"/>
                </a:cubicBezTo>
                <a:cubicBezTo>
                  <a:pt x="245668" y="62125"/>
                  <a:pt x="302944" y="15016"/>
                  <a:pt x="329233" y="23079"/>
                </a:cubicBezTo>
                <a:cubicBezTo>
                  <a:pt x="355522" y="31143"/>
                  <a:pt x="364489" y="105263"/>
                  <a:pt x="372699" y="110161"/>
                </a:cubicBezTo>
                <a:cubicBezTo>
                  <a:pt x="380909" y="115060"/>
                  <a:pt x="377115" y="67398"/>
                  <a:pt x="378495" y="52470"/>
                </a:cubicBezTo>
                <a:cubicBezTo>
                  <a:pt x="379875" y="37542"/>
                  <a:pt x="387741" y="28943"/>
                  <a:pt x="380979" y="20595"/>
                </a:cubicBezTo>
                <a:cubicBezTo>
                  <a:pt x="374218" y="12247"/>
                  <a:pt x="395191" y="5141"/>
                  <a:pt x="337926" y="2381"/>
                </a:cubicBezTo>
                <a:cubicBezTo>
                  <a:pt x="280661" y="-379"/>
                  <a:pt x="93360" y="-1758"/>
                  <a:pt x="37389" y="4037"/>
                </a:cubicBezTo>
                <a:cubicBezTo>
                  <a:pt x="-18582" y="9833"/>
                  <a:pt x="7578" y="29289"/>
                  <a:pt x="2100" y="37154"/>
                </a:cubicBezTo>
                <a:close/>
              </a:path>
            </a:pathLst>
          </a:custGeom>
          <a:solidFill>
            <a:srgbClr val="A4C2F4">
              <a:alpha val="17410"/>
            </a:srgbClr>
          </a:solidFill>
          <a:ln>
            <a:noFill/>
          </a:ln>
        </p:spPr>
      </p:sp>
      <p:sp>
        <p:nvSpPr>
          <p:cNvPr id="171" name="Google Shape;171;p20"/>
          <p:cNvSpPr/>
          <p:nvPr/>
        </p:nvSpPr>
        <p:spPr>
          <a:xfrm>
            <a:off x="713825" y="3371295"/>
            <a:ext cx="8747050" cy="1929550"/>
          </a:xfrm>
          <a:custGeom>
            <a:rect b="b" l="l" r="r" t="t"/>
            <a:pathLst>
              <a:path extrusionOk="0" h="77182" w="349882">
                <a:moveTo>
                  <a:pt x="320611" y="30365"/>
                </a:moveTo>
                <a:cubicBezTo>
                  <a:pt x="309933" y="18114"/>
                  <a:pt x="295044" y="-3192"/>
                  <a:pt x="271873" y="403"/>
                </a:cubicBezTo>
                <a:cubicBezTo>
                  <a:pt x="248702" y="3999"/>
                  <a:pt x="203293" y="42017"/>
                  <a:pt x="181587" y="51938"/>
                </a:cubicBezTo>
                <a:cubicBezTo>
                  <a:pt x="159881" y="61859"/>
                  <a:pt x="153863" y="59462"/>
                  <a:pt x="141637" y="59928"/>
                </a:cubicBezTo>
                <a:cubicBezTo>
                  <a:pt x="129411" y="60394"/>
                  <a:pt x="124411" y="54069"/>
                  <a:pt x="108231" y="54735"/>
                </a:cubicBezTo>
                <a:cubicBezTo>
                  <a:pt x="92052" y="55401"/>
                  <a:pt x="59966" y="61793"/>
                  <a:pt x="44560" y="63923"/>
                </a:cubicBezTo>
                <a:cubicBezTo>
                  <a:pt x="29154" y="66054"/>
                  <a:pt x="22163" y="66053"/>
                  <a:pt x="15796" y="67518"/>
                </a:cubicBezTo>
                <a:cubicBezTo>
                  <a:pt x="9429" y="68983"/>
                  <a:pt x="-9912" y="71647"/>
                  <a:pt x="6359" y="72712"/>
                </a:cubicBezTo>
                <a:cubicBezTo>
                  <a:pt x="22630" y="73778"/>
                  <a:pt x="58493" y="73711"/>
                  <a:pt x="113424" y="73911"/>
                </a:cubicBezTo>
                <a:cubicBezTo>
                  <a:pt x="168355" y="74111"/>
                  <a:pt x="301412" y="81169"/>
                  <a:pt x="335943" y="73911"/>
                </a:cubicBezTo>
                <a:cubicBezTo>
                  <a:pt x="370474" y="66653"/>
                  <a:pt x="331289" y="42616"/>
                  <a:pt x="320611" y="30365"/>
                </a:cubicBezTo>
                <a:close/>
              </a:path>
            </a:pathLst>
          </a:custGeom>
          <a:solidFill>
            <a:srgbClr val="A4C2F4">
              <a:alpha val="17410"/>
            </a:srgbClr>
          </a:solidFill>
          <a:ln>
            <a:noFill/>
          </a:ln>
        </p:spPr>
      </p:sp>
      <p:sp>
        <p:nvSpPr>
          <p:cNvPr id="172" name="Google Shape;172;p20"/>
          <p:cNvSpPr txBox="1"/>
          <p:nvPr>
            <p:ph idx="1" type="body"/>
          </p:nvPr>
        </p:nvSpPr>
        <p:spPr>
          <a:xfrm>
            <a:off x="601425" y="1084825"/>
            <a:ext cx="3862800" cy="3574800"/>
          </a:xfrm>
          <a:prstGeom prst="rect">
            <a:avLst/>
          </a:prstGeom>
          <a:noFill/>
          <a:ln>
            <a:noFill/>
          </a:ln>
        </p:spPr>
        <p:txBody>
          <a:bodyPr anchorCtr="0" anchor="t" bIns="91425" lIns="91425" spcFirstLastPara="1" rIns="91425" wrap="square" tIns="91425">
            <a:noAutofit/>
          </a:bodyPr>
          <a:lstStyle>
            <a:lvl1pPr indent="-304800" lvl="0" marL="457200" rtl="0">
              <a:spcBef>
                <a:spcPts val="0"/>
              </a:spcBef>
              <a:spcAft>
                <a:spcPts val="0"/>
              </a:spcAft>
              <a:buClr>
                <a:schemeClr val="dk1"/>
              </a:buClr>
              <a:buSzPts val="1200"/>
              <a:buFont typeface="Comfortaa"/>
              <a:buChar char="●"/>
              <a:defRPr sz="1200">
                <a:solidFill>
                  <a:schemeClr val="dk1"/>
                </a:solidFill>
                <a:latin typeface="Open Sans"/>
                <a:ea typeface="Open Sans"/>
                <a:cs typeface="Open Sans"/>
                <a:sym typeface="Open Sans"/>
              </a:defRPr>
            </a:lvl1pPr>
            <a:lvl2pPr indent="-317500" lvl="1" marL="914400" rtl="0">
              <a:spcBef>
                <a:spcPts val="0"/>
              </a:spcBef>
              <a:spcAft>
                <a:spcPts val="0"/>
              </a:spcAft>
              <a:buClr>
                <a:schemeClr val="lt1"/>
              </a:buClr>
              <a:buSzPts val="1400"/>
              <a:buFont typeface="Roboto Slab Light"/>
              <a:buChar char="○"/>
              <a:defRPr>
                <a:solidFill>
                  <a:schemeClr val="dk1"/>
                </a:solidFill>
                <a:latin typeface="Roboto Slab Light"/>
                <a:ea typeface="Roboto Slab Light"/>
                <a:cs typeface="Roboto Slab Light"/>
                <a:sym typeface="Roboto Slab Light"/>
              </a:defRPr>
            </a:lvl2pPr>
            <a:lvl3pPr indent="-317500" lvl="2" marL="1371600" rtl="0">
              <a:spcBef>
                <a:spcPts val="0"/>
              </a:spcBef>
              <a:spcAft>
                <a:spcPts val="0"/>
              </a:spcAft>
              <a:buClr>
                <a:schemeClr val="lt1"/>
              </a:buClr>
              <a:buSzPts val="1400"/>
              <a:buFont typeface="Roboto Slab Light"/>
              <a:buChar char="■"/>
              <a:defRPr>
                <a:solidFill>
                  <a:schemeClr val="dk1"/>
                </a:solidFill>
                <a:latin typeface="Roboto Slab Light"/>
                <a:ea typeface="Roboto Slab Light"/>
                <a:cs typeface="Roboto Slab Light"/>
                <a:sym typeface="Roboto Slab Light"/>
              </a:defRPr>
            </a:lvl3pPr>
            <a:lvl4pPr indent="-317500" lvl="3" marL="1828800" rtl="0">
              <a:spcBef>
                <a:spcPts val="0"/>
              </a:spcBef>
              <a:spcAft>
                <a:spcPts val="0"/>
              </a:spcAft>
              <a:buClr>
                <a:schemeClr val="lt1"/>
              </a:buClr>
              <a:buSzPts val="1400"/>
              <a:buFont typeface="Roboto Slab Light"/>
              <a:buChar char="●"/>
              <a:defRPr>
                <a:solidFill>
                  <a:schemeClr val="dk1"/>
                </a:solidFill>
                <a:latin typeface="Roboto Slab Light"/>
                <a:ea typeface="Roboto Slab Light"/>
                <a:cs typeface="Roboto Slab Light"/>
                <a:sym typeface="Roboto Slab Light"/>
              </a:defRPr>
            </a:lvl4pPr>
            <a:lvl5pPr indent="-317500" lvl="4" marL="2286000" rtl="0">
              <a:spcBef>
                <a:spcPts val="0"/>
              </a:spcBef>
              <a:spcAft>
                <a:spcPts val="0"/>
              </a:spcAft>
              <a:buClr>
                <a:schemeClr val="lt1"/>
              </a:buClr>
              <a:buSzPts val="1400"/>
              <a:buFont typeface="Roboto Slab Light"/>
              <a:buChar char="○"/>
              <a:defRPr>
                <a:solidFill>
                  <a:schemeClr val="dk1"/>
                </a:solidFill>
                <a:latin typeface="Roboto Slab Light"/>
                <a:ea typeface="Roboto Slab Light"/>
                <a:cs typeface="Roboto Slab Light"/>
                <a:sym typeface="Roboto Slab Light"/>
              </a:defRPr>
            </a:lvl5pPr>
            <a:lvl6pPr indent="-317500" lvl="5" marL="2743200" rtl="0">
              <a:spcBef>
                <a:spcPts val="0"/>
              </a:spcBef>
              <a:spcAft>
                <a:spcPts val="0"/>
              </a:spcAft>
              <a:buClr>
                <a:schemeClr val="lt1"/>
              </a:buClr>
              <a:buSzPts val="1400"/>
              <a:buFont typeface="Roboto Slab Light"/>
              <a:buChar char="■"/>
              <a:defRPr>
                <a:solidFill>
                  <a:schemeClr val="dk1"/>
                </a:solidFill>
                <a:latin typeface="Roboto Slab Light"/>
                <a:ea typeface="Roboto Slab Light"/>
                <a:cs typeface="Roboto Slab Light"/>
                <a:sym typeface="Roboto Slab Light"/>
              </a:defRPr>
            </a:lvl6pPr>
            <a:lvl7pPr indent="-317500" lvl="6" marL="3200400" rtl="0">
              <a:spcBef>
                <a:spcPts val="0"/>
              </a:spcBef>
              <a:spcAft>
                <a:spcPts val="0"/>
              </a:spcAft>
              <a:buClr>
                <a:schemeClr val="lt1"/>
              </a:buClr>
              <a:buSzPts val="1400"/>
              <a:buFont typeface="Roboto Slab Light"/>
              <a:buChar char="●"/>
              <a:defRPr>
                <a:solidFill>
                  <a:schemeClr val="dk1"/>
                </a:solidFill>
                <a:latin typeface="Roboto Slab Light"/>
                <a:ea typeface="Roboto Slab Light"/>
                <a:cs typeface="Roboto Slab Light"/>
                <a:sym typeface="Roboto Slab Light"/>
              </a:defRPr>
            </a:lvl7pPr>
            <a:lvl8pPr indent="-317500" lvl="7" marL="3657600" rtl="0">
              <a:spcBef>
                <a:spcPts val="0"/>
              </a:spcBef>
              <a:spcAft>
                <a:spcPts val="0"/>
              </a:spcAft>
              <a:buClr>
                <a:schemeClr val="lt1"/>
              </a:buClr>
              <a:buSzPts val="1400"/>
              <a:buFont typeface="Roboto Slab Light"/>
              <a:buChar char="○"/>
              <a:defRPr>
                <a:solidFill>
                  <a:schemeClr val="dk1"/>
                </a:solidFill>
                <a:latin typeface="Roboto Slab Light"/>
                <a:ea typeface="Roboto Slab Light"/>
                <a:cs typeface="Roboto Slab Light"/>
                <a:sym typeface="Roboto Slab Light"/>
              </a:defRPr>
            </a:lvl8pPr>
            <a:lvl9pPr indent="-317500" lvl="8" marL="4114800" rtl="0">
              <a:spcBef>
                <a:spcPts val="0"/>
              </a:spcBef>
              <a:spcAft>
                <a:spcPts val="0"/>
              </a:spcAft>
              <a:buClr>
                <a:schemeClr val="lt1"/>
              </a:buClr>
              <a:buSzPts val="1400"/>
              <a:buFont typeface="Roboto Slab Light"/>
              <a:buChar char="■"/>
              <a:defRPr>
                <a:solidFill>
                  <a:schemeClr val="dk1"/>
                </a:solidFill>
                <a:latin typeface="Roboto Slab Light"/>
                <a:ea typeface="Roboto Slab Light"/>
                <a:cs typeface="Roboto Slab Light"/>
                <a:sym typeface="Roboto Slab Light"/>
              </a:defRPr>
            </a:lvl9pPr>
          </a:lstStyle>
          <a:p/>
        </p:txBody>
      </p:sp>
      <p:sp>
        <p:nvSpPr>
          <p:cNvPr id="173" name="Google Shape;173;p20"/>
          <p:cNvSpPr txBox="1"/>
          <p:nvPr>
            <p:ph idx="2" type="body"/>
          </p:nvPr>
        </p:nvSpPr>
        <p:spPr>
          <a:xfrm>
            <a:off x="4567200" y="1592775"/>
            <a:ext cx="3642900" cy="29793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Font typeface="Arial"/>
              <a:buChar char="●"/>
              <a:defRPr sz="1200">
                <a:solidFill>
                  <a:schemeClr val="dk1"/>
                </a:solidFill>
              </a:defRPr>
            </a:lvl1pPr>
            <a:lvl2pPr indent="-317500" lvl="1" marL="914400" rtl="0">
              <a:spcBef>
                <a:spcPts val="0"/>
              </a:spcBef>
              <a:spcAft>
                <a:spcPts val="0"/>
              </a:spcAft>
              <a:buSzPts val="1400"/>
              <a:buFont typeface="Arial"/>
              <a:buChar char="○"/>
              <a:defRPr>
                <a:solidFill>
                  <a:schemeClr val="dk1"/>
                </a:solidFill>
                <a:latin typeface="Roboto Slab Light"/>
                <a:ea typeface="Roboto Slab Light"/>
                <a:cs typeface="Roboto Slab Light"/>
                <a:sym typeface="Roboto Slab Light"/>
              </a:defRPr>
            </a:lvl2pPr>
            <a:lvl3pPr indent="-317500" lvl="2" marL="1371600" rtl="0">
              <a:spcBef>
                <a:spcPts val="0"/>
              </a:spcBef>
              <a:spcAft>
                <a:spcPts val="0"/>
              </a:spcAft>
              <a:buSzPts val="1400"/>
              <a:buFont typeface="Arial"/>
              <a:buChar char="■"/>
              <a:defRPr>
                <a:solidFill>
                  <a:schemeClr val="dk1"/>
                </a:solidFill>
                <a:latin typeface="Roboto Slab Light"/>
                <a:ea typeface="Roboto Slab Light"/>
                <a:cs typeface="Roboto Slab Light"/>
                <a:sym typeface="Roboto Slab Light"/>
              </a:defRPr>
            </a:lvl3pPr>
            <a:lvl4pPr indent="-317500" lvl="3" marL="1828800" rtl="0">
              <a:spcBef>
                <a:spcPts val="0"/>
              </a:spcBef>
              <a:spcAft>
                <a:spcPts val="0"/>
              </a:spcAft>
              <a:buSzPts val="1400"/>
              <a:buFont typeface="Arial"/>
              <a:buChar char="●"/>
              <a:defRPr>
                <a:solidFill>
                  <a:schemeClr val="dk1"/>
                </a:solidFill>
                <a:latin typeface="Roboto Slab Light"/>
                <a:ea typeface="Roboto Slab Light"/>
                <a:cs typeface="Roboto Slab Light"/>
                <a:sym typeface="Roboto Slab Light"/>
              </a:defRPr>
            </a:lvl4pPr>
            <a:lvl5pPr indent="-317500" lvl="4" marL="2286000" rtl="0">
              <a:spcBef>
                <a:spcPts val="0"/>
              </a:spcBef>
              <a:spcAft>
                <a:spcPts val="0"/>
              </a:spcAft>
              <a:buSzPts val="1400"/>
              <a:buFont typeface="Arial"/>
              <a:buChar char="○"/>
              <a:defRPr>
                <a:solidFill>
                  <a:schemeClr val="dk1"/>
                </a:solidFill>
                <a:latin typeface="Roboto Slab Light"/>
                <a:ea typeface="Roboto Slab Light"/>
                <a:cs typeface="Roboto Slab Light"/>
                <a:sym typeface="Roboto Slab Light"/>
              </a:defRPr>
            </a:lvl5pPr>
            <a:lvl6pPr indent="-317500" lvl="5" marL="2743200" rtl="0">
              <a:spcBef>
                <a:spcPts val="0"/>
              </a:spcBef>
              <a:spcAft>
                <a:spcPts val="0"/>
              </a:spcAft>
              <a:buSzPts val="1400"/>
              <a:buFont typeface="Arial"/>
              <a:buChar char="■"/>
              <a:defRPr>
                <a:solidFill>
                  <a:schemeClr val="dk1"/>
                </a:solidFill>
                <a:latin typeface="Roboto Slab Light"/>
                <a:ea typeface="Roboto Slab Light"/>
                <a:cs typeface="Roboto Slab Light"/>
                <a:sym typeface="Roboto Slab Light"/>
              </a:defRPr>
            </a:lvl6pPr>
            <a:lvl7pPr indent="-317500" lvl="6" marL="3200400" rtl="0">
              <a:spcBef>
                <a:spcPts val="0"/>
              </a:spcBef>
              <a:spcAft>
                <a:spcPts val="0"/>
              </a:spcAft>
              <a:buSzPts val="1400"/>
              <a:buFont typeface="Arial"/>
              <a:buChar char="●"/>
              <a:defRPr>
                <a:solidFill>
                  <a:schemeClr val="dk1"/>
                </a:solidFill>
                <a:latin typeface="Roboto Slab Light"/>
                <a:ea typeface="Roboto Slab Light"/>
                <a:cs typeface="Roboto Slab Light"/>
                <a:sym typeface="Roboto Slab Light"/>
              </a:defRPr>
            </a:lvl7pPr>
            <a:lvl8pPr indent="-317500" lvl="7" marL="3657600" rtl="0">
              <a:spcBef>
                <a:spcPts val="0"/>
              </a:spcBef>
              <a:spcAft>
                <a:spcPts val="0"/>
              </a:spcAft>
              <a:buSzPts val="1400"/>
              <a:buFont typeface="Arial"/>
              <a:buChar char="○"/>
              <a:defRPr>
                <a:solidFill>
                  <a:schemeClr val="dk1"/>
                </a:solidFill>
                <a:latin typeface="Roboto Slab Light"/>
                <a:ea typeface="Roboto Slab Light"/>
                <a:cs typeface="Roboto Slab Light"/>
                <a:sym typeface="Roboto Slab Light"/>
              </a:defRPr>
            </a:lvl8pPr>
            <a:lvl9pPr indent="-317500" lvl="8" marL="4114800" rtl="0">
              <a:spcBef>
                <a:spcPts val="0"/>
              </a:spcBef>
              <a:spcAft>
                <a:spcPts val="0"/>
              </a:spcAft>
              <a:buSzPts val="1400"/>
              <a:buFont typeface="Arial"/>
              <a:buChar char="■"/>
              <a:defRPr>
                <a:solidFill>
                  <a:schemeClr val="dk1"/>
                </a:solidFill>
                <a:latin typeface="Roboto Slab Light"/>
                <a:ea typeface="Roboto Slab Light"/>
                <a:cs typeface="Roboto Slab Light"/>
                <a:sym typeface="Roboto Slab Light"/>
              </a:defRPr>
            </a:lvl9pPr>
          </a:lstStyle>
          <a:p/>
        </p:txBody>
      </p:sp>
      <p:sp>
        <p:nvSpPr>
          <p:cNvPr id="174" name="Google Shape;174;p20"/>
          <p:cNvSpPr txBox="1"/>
          <p:nvPr>
            <p:ph type="title"/>
          </p:nvPr>
        </p:nvSpPr>
        <p:spPr>
          <a:xfrm>
            <a:off x="629875" y="406425"/>
            <a:ext cx="7444800" cy="646500"/>
          </a:xfrm>
          <a:prstGeom prst="rect">
            <a:avLst/>
          </a:prstGeom>
        </p:spPr>
        <p:txBody>
          <a:bodyPr anchorCtr="0" anchor="t" bIns="91425" lIns="91425" spcFirstLastPara="1" rIns="91425" wrap="square" tIns="91425">
            <a:noAutofit/>
          </a:bodyPr>
          <a:lstStyle>
            <a:lvl1pPr lvl="0" rtl="0" algn="l">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3" name="Shape 33"/>
        <p:cNvGrpSpPr/>
        <p:nvPr/>
      </p:nvGrpSpPr>
      <p:grpSpPr>
        <a:xfrm>
          <a:off x="0" y="0"/>
          <a:ext cx="0" cy="0"/>
          <a:chOff x="0" y="0"/>
          <a:chExt cx="0" cy="0"/>
        </a:xfrm>
      </p:grpSpPr>
      <p:sp>
        <p:nvSpPr>
          <p:cNvPr id="34" name="Google Shape;34;p3"/>
          <p:cNvSpPr txBox="1"/>
          <p:nvPr>
            <p:ph type="title"/>
          </p:nvPr>
        </p:nvSpPr>
        <p:spPr>
          <a:xfrm>
            <a:off x="4522875" y="2513975"/>
            <a:ext cx="4004100" cy="505500"/>
          </a:xfrm>
          <a:prstGeom prst="rect">
            <a:avLst/>
          </a:prstGeom>
        </p:spPr>
        <p:txBody>
          <a:bodyPr anchorCtr="0" anchor="t" bIns="91425" lIns="91425" spcFirstLastPara="1" rIns="91425" wrap="square" tIns="91425">
            <a:noAutofit/>
          </a:bodyPr>
          <a:lstStyle>
            <a:lvl1pPr lvl="0" rtl="0">
              <a:spcBef>
                <a:spcPts val="0"/>
              </a:spcBef>
              <a:spcAft>
                <a:spcPts val="0"/>
              </a:spcAft>
              <a:buSzPts val="4200"/>
              <a:buNone/>
              <a:defRPr/>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p:txBody>
      </p:sp>
      <p:sp>
        <p:nvSpPr>
          <p:cNvPr id="35" name="Google Shape;35;p3"/>
          <p:cNvSpPr txBox="1"/>
          <p:nvPr>
            <p:ph idx="1" type="subTitle"/>
          </p:nvPr>
        </p:nvSpPr>
        <p:spPr>
          <a:xfrm>
            <a:off x="5145375" y="3118438"/>
            <a:ext cx="2759100" cy="5055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2100"/>
              <a:buFont typeface="Roboto Slab Light"/>
              <a:buNone/>
              <a:defRPr sz="1400">
                <a:solidFill>
                  <a:schemeClr val="dk1"/>
                </a:solidFill>
                <a:latin typeface="Open Sans"/>
                <a:ea typeface="Open Sans"/>
                <a:cs typeface="Open Sans"/>
                <a:sym typeface="Open Sans"/>
              </a:defRPr>
            </a:lvl1pPr>
            <a:lvl2pPr lvl="1" rtl="0">
              <a:lnSpc>
                <a:spcPct val="100000"/>
              </a:lnSpc>
              <a:spcBef>
                <a:spcPts val="0"/>
              </a:spcBef>
              <a:spcAft>
                <a:spcPts val="0"/>
              </a:spcAft>
              <a:buClr>
                <a:schemeClr val="dk1"/>
              </a:buClr>
              <a:buSzPts val="2100"/>
              <a:buFont typeface="Roboto Slab Light"/>
              <a:buNone/>
              <a:defRPr sz="2100">
                <a:solidFill>
                  <a:schemeClr val="dk1"/>
                </a:solidFill>
                <a:latin typeface="Roboto Slab Light"/>
                <a:ea typeface="Roboto Slab Light"/>
                <a:cs typeface="Roboto Slab Light"/>
                <a:sym typeface="Roboto Slab Light"/>
              </a:defRPr>
            </a:lvl2pPr>
            <a:lvl3pPr lvl="2" rtl="0">
              <a:lnSpc>
                <a:spcPct val="100000"/>
              </a:lnSpc>
              <a:spcBef>
                <a:spcPts val="0"/>
              </a:spcBef>
              <a:spcAft>
                <a:spcPts val="0"/>
              </a:spcAft>
              <a:buClr>
                <a:schemeClr val="dk1"/>
              </a:buClr>
              <a:buSzPts val="2100"/>
              <a:buFont typeface="Roboto Slab Light"/>
              <a:buNone/>
              <a:defRPr sz="2100">
                <a:solidFill>
                  <a:schemeClr val="dk1"/>
                </a:solidFill>
                <a:latin typeface="Roboto Slab Light"/>
                <a:ea typeface="Roboto Slab Light"/>
                <a:cs typeface="Roboto Slab Light"/>
                <a:sym typeface="Roboto Slab Light"/>
              </a:defRPr>
            </a:lvl3pPr>
            <a:lvl4pPr lvl="3" rtl="0">
              <a:lnSpc>
                <a:spcPct val="100000"/>
              </a:lnSpc>
              <a:spcBef>
                <a:spcPts val="0"/>
              </a:spcBef>
              <a:spcAft>
                <a:spcPts val="0"/>
              </a:spcAft>
              <a:buClr>
                <a:schemeClr val="dk1"/>
              </a:buClr>
              <a:buSzPts val="2100"/>
              <a:buFont typeface="Roboto Slab Light"/>
              <a:buNone/>
              <a:defRPr sz="2100">
                <a:solidFill>
                  <a:schemeClr val="dk1"/>
                </a:solidFill>
                <a:latin typeface="Roboto Slab Light"/>
                <a:ea typeface="Roboto Slab Light"/>
                <a:cs typeface="Roboto Slab Light"/>
                <a:sym typeface="Roboto Slab Light"/>
              </a:defRPr>
            </a:lvl4pPr>
            <a:lvl5pPr lvl="4" rtl="0">
              <a:lnSpc>
                <a:spcPct val="100000"/>
              </a:lnSpc>
              <a:spcBef>
                <a:spcPts val="0"/>
              </a:spcBef>
              <a:spcAft>
                <a:spcPts val="0"/>
              </a:spcAft>
              <a:buClr>
                <a:schemeClr val="dk1"/>
              </a:buClr>
              <a:buSzPts val="2100"/>
              <a:buFont typeface="Roboto Slab Light"/>
              <a:buNone/>
              <a:defRPr sz="2100">
                <a:solidFill>
                  <a:schemeClr val="dk1"/>
                </a:solidFill>
                <a:latin typeface="Roboto Slab Light"/>
                <a:ea typeface="Roboto Slab Light"/>
                <a:cs typeface="Roboto Slab Light"/>
                <a:sym typeface="Roboto Slab Light"/>
              </a:defRPr>
            </a:lvl5pPr>
            <a:lvl6pPr lvl="5" rtl="0">
              <a:lnSpc>
                <a:spcPct val="100000"/>
              </a:lnSpc>
              <a:spcBef>
                <a:spcPts val="0"/>
              </a:spcBef>
              <a:spcAft>
                <a:spcPts val="0"/>
              </a:spcAft>
              <a:buClr>
                <a:schemeClr val="dk1"/>
              </a:buClr>
              <a:buSzPts val="2100"/>
              <a:buFont typeface="Roboto Slab Light"/>
              <a:buNone/>
              <a:defRPr sz="2100">
                <a:solidFill>
                  <a:schemeClr val="dk1"/>
                </a:solidFill>
                <a:latin typeface="Roboto Slab Light"/>
                <a:ea typeface="Roboto Slab Light"/>
                <a:cs typeface="Roboto Slab Light"/>
                <a:sym typeface="Roboto Slab Light"/>
              </a:defRPr>
            </a:lvl6pPr>
            <a:lvl7pPr lvl="6" rtl="0">
              <a:lnSpc>
                <a:spcPct val="100000"/>
              </a:lnSpc>
              <a:spcBef>
                <a:spcPts val="0"/>
              </a:spcBef>
              <a:spcAft>
                <a:spcPts val="0"/>
              </a:spcAft>
              <a:buClr>
                <a:schemeClr val="dk1"/>
              </a:buClr>
              <a:buSzPts val="2100"/>
              <a:buFont typeface="Roboto Slab Light"/>
              <a:buNone/>
              <a:defRPr sz="2100">
                <a:solidFill>
                  <a:schemeClr val="dk1"/>
                </a:solidFill>
                <a:latin typeface="Roboto Slab Light"/>
                <a:ea typeface="Roboto Slab Light"/>
                <a:cs typeface="Roboto Slab Light"/>
                <a:sym typeface="Roboto Slab Light"/>
              </a:defRPr>
            </a:lvl7pPr>
            <a:lvl8pPr lvl="7" rtl="0">
              <a:lnSpc>
                <a:spcPct val="100000"/>
              </a:lnSpc>
              <a:spcBef>
                <a:spcPts val="0"/>
              </a:spcBef>
              <a:spcAft>
                <a:spcPts val="0"/>
              </a:spcAft>
              <a:buClr>
                <a:schemeClr val="dk1"/>
              </a:buClr>
              <a:buSzPts val="2100"/>
              <a:buFont typeface="Roboto Slab Light"/>
              <a:buNone/>
              <a:defRPr sz="2100">
                <a:solidFill>
                  <a:schemeClr val="dk1"/>
                </a:solidFill>
                <a:latin typeface="Roboto Slab Light"/>
                <a:ea typeface="Roboto Slab Light"/>
                <a:cs typeface="Roboto Slab Light"/>
                <a:sym typeface="Roboto Slab Light"/>
              </a:defRPr>
            </a:lvl8pPr>
            <a:lvl9pPr lvl="8" rtl="0">
              <a:lnSpc>
                <a:spcPct val="100000"/>
              </a:lnSpc>
              <a:spcBef>
                <a:spcPts val="0"/>
              </a:spcBef>
              <a:spcAft>
                <a:spcPts val="0"/>
              </a:spcAft>
              <a:buClr>
                <a:schemeClr val="dk1"/>
              </a:buClr>
              <a:buSzPts val="2100"/>
              <a:buFont typeface="Roboto Slab Light"/>
              <a:buNone/>
              <a:defRPr sz="2100">
                <a:solidFill>
                  <a:schemeClr val="dk1"/>
                </a:solidFill>
                <a:latin typeface="Roboto Slab Light"/>
                <a:ea typeface="Roboto Slab Light"/>
                <a:cs typeface="Roboto Slab Light"/>
                <a:sym typeface="Roboto Slab Light"/>
              </a:defRPr>
            </a:lvl9pPr>
          </a:lstStyle>
          <a:p/>
        </p:txBody>
      </p:sp>
      <p:sp>
        <p:nvSpPr>
          <p:cNvPr id="36" name="Google Shape;36;p3"/>
          <p:cNvSpPr txBox="1"/>
          <p:nvPr>
            <p:ph hasCustomPrompt="1" idx="2" type="title"/>
          </p:nvPr>
        </p:nvSpPr>
        <p:spPr>
          <a:xfrm>
            <a:off x="5460375" y="1030313"/>
            <a:ext cx="2129100" cy="1379700"/>
          </a:xfrm>
          <a:prstGeom prst="rect">
            <a:avLst/>
          </a:prstGeom>
        </p:spPr>
        <p:txBody>
          <a:bodyPr anchorCtr="0" anchor="t" bIns="91425" lIns="91425" spcFirstLastPara="1" rIns="91425" wrap="square" tIns="91425">
            <a:noAutofit/>
          </a:bodyPr>
          <a:lstStyle>
            <a:lvl1pPr lvl="0" rtl="0">
              <a:spcBef>
                <a:spcPts val="0"/>
              </a:spcBef>
              <a:spcAft>
                <a:spcPts val="0"/>
              </a:spcAft>
              <a:buSzPts val="12000"/>
              <a:buNone/>
              <a:defRPr sz="10000"/>
            </a:lvl1pPr>
            <a:lvl2pPr lvl="1" rtl="0">
              <a:spcBef>
                <a:spcPts val="0"/>
              </a:spcBef>
              <a:spcAft>
                <a:spcPts val="0"/>
              </a:spcAft>
              <a:buSzPts val="12000"/>
              <a:buNone/>
              <a:defRPr sz="12000"/>
            </a:lvl2pPr>
            <a:lvl3pPr lvl="2" rtl="0">
              <a:spcBef>
                <a:spcPts val="0"/>
              </a:spcBef>
              <a:spcAft>
                <a:spcPts val="0"/>
              </a:spcAft>
              <a:buSzPts val="12000"/>
              <a:buNone/>
              <a:defRPr sz="12000"/>
            </a:lvl3pPr>
            <a:lvl4pPr lvl="3" rtl="0">
              <a:spcBef>
                <a:spcPts val="0"/>
              </a:spcBef>
              <a:spcAft>
                <a:spcPts val="0"/>
              </a:spcAft>
              <a:buSzPts val="12000"/>
              <a:buNone/>
              <a:defRPr sz="12000"/>
            </a:lvl4pPr>
            <a:lvl5pPr lvl="4" rtl="0">
              <a:spcBef>
                <a:spcPts val="0"/>
              </a:spcBef>
              <a:spcAft>
                <a:spcPts val="0"/>
              </a:spcAft>
              <a:buSzPts val="12000"/>
              <a:buNone/>
              <a:defRPr sz="12000"/>
            </a:lvl5pPr>
            <a:lvl6pPr lvl="5" rtl="0">
              <a:spcBef>
                <a:spcPts val="0"/>
              </a:spcBef>
              <a:spcAft>
                <a:spcPts val="0"/>
              </a:spcAft>
              <a:buSzPts val="12000"/>
              <a:buNone/>
              <a:defRPr sz="12000"/>
            </a:lvl6pPr>
            <a:lvl7pPr lvl="6" rtl="0">
              <a:spcBef>
                <a:spcPts val="0"/>
              </a:spcBef>
              <a:spcAft>
                <a:spcPts val="0"/>
              </a:spcAft>
              <a:buSzPts val="12000"/>
              <a:buNone/>
              <a:defRPr sz="12000"/>
            </a:lvl7pPr>
            <a:lvl8pPr lvl="7" rtl="0">
              <a:spcBef>
                <a:spcPts val="0"/>
              </a:spcBef>
              <a:spcAft>
                <a:spcPts val="0"/>
              </a:spcAft>
              <a:buSzPts val="12000"/>
              <a:buNone/>
              <a:defRPr sz="12000"/>
            </a:lvl8pPr>
            <a:lvl9pPr lvl="8" rtl="0">
              <a:spcBef>
                <a:spcPts val="0"/>
              </a:spcBef>
              <a:spcAft>
                <a:spcPts val="0"/>
              </a:spcAft>
              <a:buSzPts val="12000"/>
              <a:buNone/>
              <a:defRPr sz="12000"/>
            </a:lvl9pPr>
          </a:lstStyle>
          <a:p>
            <a:r>
              <a:t>xx%</a:t>
            </a:r>
          </a:p>
        </p:txBody>
      </p:sp>
      <p:sp>
        <p:nvSpPr>
          <p:cNvPr id="37" name="Google Shape;37;p3"/>
          <p:cNvSpPr/>
          <p:nvPr/>
        </p:nvSpPr>
        <p:spPr>
          <a:xfrm>
            <a:off x="-100068" y="2374762"/>
            <a:ext cx="9786100" cy="3085000"/>
          </a:xfrm>
          <a:custGeom>
            <a:rect b="b" l="l" r="r" t="t"/>
            <a:pathLst>
              <a:path extrusionOk="0" h="123400" w="391444">
                <a:moveTo>
                  <a:pt x="376804" y="15953"/>
                </a:moveTo>
                <a:cubicBezTo>
                  <a:pt x="375924" y="-2342"/>
                  <a:pt x="362266" y="-4185"/>
                  <a:pt x="357123" y="6773"/>
                </a:cubicBezTo>
                <a:cubicBezTo>
                  <a:pt x="351980" y="17731"/>
                  <a:pt x="371612" y="66315"/>
                  <a:pt x="345946" y="81701"/>
                </a:cubicBezTo>
                <a:cubicBezTo>
                  <a:pt x="320280" y="97087"/>
                  <a:pt x="246456" y="109562"/>
                  <a:pt x="203128" y="99087"/>
                </a:cubicBezTo>
                <a:cubicBezTo>
                  <a:pt x="159800" y="88612"/>
                  <a:pt x="114747" y="30705"/>
                  <a:pt x="85976" y="18850"/>
                </a:cubicBezTo>
                <a:cubicBezTo>
                  <a:pt x="57206" y="6995"/>
                  <a:pt x="44787" y="13220"/>
                  <a:pt x="30505" y="27957"/>
                </a:cubicBezTo>
                <a:cubicBezTo>
                  <a:pt x="16223" y="42694"/>
                  <a:pt x="-2543" y="92991"/>
                  <a:pt x="286" y="107273"/>
                </a:cubicBezTo>
                <a:cubicBezTo>
                  <a:pt x="3115" y="121555"/>
                  <a:pt x="-12875" y="112103"/>
                  <a:pt x="47478" y="113648"/>
                </a:cubicBezTo>
                <a:cubicBezTo>
                  <a:pt x="107831" y="115194"/>
                  <a:pt x="307515" y="132829"/>
                  <a:pt x="362403" y="116546"/>
                </a:cubicBezTo>
                <a:cubicBezTo>
                  <a:pt x="417291" y="100264"/>
                  <a:pt x="377684" y="34249"/>
                  <a:pt x="376804" y="15953"/>
                </a:cubicBezTo>
                <a:close/>
              </a:path>
            </a:pathLst>
          </a:custGeom>
          <a:solidFill>
            <a:srgbClr val="A4C2F4">
              <a:alpha val="17410"/>
            </a:srgbClr>
          </a:solidFill>
          <a:ln>
            <a:noFill/>
          </a:ln>
        </p:spPr>
      </p:sp>
      <p:sp>
        <p:nvSpPr>
          <p:cNvPr id="38" name="Google Shape;38;p3"/>
          <p:cNvSpPr/>
          <p:nvPr/>
        </p:nvSpPr>
        <p:spPr>
          <a:xfrm>
            <a:off x="-233646" y="-134730"/>
            <a:ext cx="9688875" cy="1087850"/>
          </a:xfrm>
          <a:custGeom>
            <a:rect b="b" l="l" r="r" t="t"/>
            <a:pathLst>
              <a:path extrusionOk="0" h="43514" w="387555">
                <a:moveTo>
                  <a:pt x="374057" y="39"/>
                </a:moveTo>
                <a:cubicBezTo>
                  <a:pt x="400137" y="453"/>
                  <a:pt x="380335" y="2109"/>
                  <a:pt x="380680" y="5421"/>
                </a:cubicBezTo>
                <a:cubicBezTo>
                  <a:pt x="381025" y="8733"/>
                  <a:pt x="381671" y="14916"/>
                  <a:pt x="376126" y="19910"/>
                </a:cubicBezTo>
                <a:cubicBezTo>
                  <a:pt x="370581" y="24904"/>
                  <a:pt x="358055" y="32342"/>
                  <a:pt x="347409" y="35387"/>
                </a:cubicBezTo>
                <a:cubicBezTo>
                  <a:pt x="336764" y="38433"/>
                  <a:pt x="328699" y="40580"/>
                  <a:pt x="312253" y="38183"/>
                </a:cubicBezTo>
                <a:cubicBezTo>
                  <a:pt x="295807" y="35786"/>
                  <a:pt x="273303" y="22268"/>
                  <a:pt x="248734" y="21005"/>
                </a:cubicBezTo>
                <a:cubicBezTo>
                  <a:pt x="224165" y="19742"/>
                  <a:pt x="190874" y="30474"/>
                  <a:pt x="164840" y="30607"/>
                </a:cubicBezTo>
                <a:cubicBezTo>
                  <a:pt x="138806" y="30740"/>
                  <a:pt x="116368" y="19673"/>
                  <a:pt x="92531" y="21804"/>
                </a:cubicBezTo>
                <a:cubicBezTo>
                  <a:pt x="68694" y="23935"/>
                  <a:pt x="36511" y="42094"/>
                  <a:pt x="21820" y="43391"/>
                </a:cubicBezTo>
                <a:cubicBezTo>
                  <a:pt x="7129" y="44688"/>
                  <a:pt x="7707" y="35429"/>
                  <a:pt x="4387" y="29584"/>
                </a:cubicBezTo>
                <a:cubicBezTo>
                  <a:pt x="1068" y="23739"/>
                  <a:pt x="-2168" y="12930"/>
                  <a:pt x="1903" y="8322"/>
                </a:cubicBezTo>
                <a:cubicBezTo>
                  <a:pt x="5974" y="3714"/>
                  <a:pt x="-8239" y="2834"/>
                  <a:pt x="28811" y="1936"/>
                </a:cubicBezTo>
                <a:cubicBezTo>
                  <a:pt x="65861" y="1039"/>
                  <a:pt x="166661" y="3253"/>
                  <a:pt x="224202" y="2937"/>
                </a:cubicBezTo>
                <a:cubicBezTo>
                  <a:pt x="281743" y="2621"/>
                  <a:pt x="347977" y="-375"/>
                  <a:pt x="374057" y="39"/>
                </a:cubicBezTo>
                <a:close/>
              </a:path>
            </a:pathLst>
          </a:custGeom>
          <a:solidFill>
            <a:srgbClr val="A4C2F4">
              <a:alpha val="17410"/>
            </a:srgbClr>
          </a:solidFill>
          <a:ln>
            <a:noFill/>
          </a:ln>
        </p:spPr>
      </p:sp>
      <p:sp>
        <p:nvSpPr>
          <p:cNvPr id="39" name="Google Shape;39;p3"/>
          <p:cNvSpPr/>
          <p:nvPr/>
        </p:nvSpPr>
        <p:spPr>
          <a:xfrm>
            <a:off x="-157402" y="3951255"/>
            <a:ext cx="9605675" cy="1311375"/>
          </a:xfrm>
          <a:custGeom>
            <a:rect b="b" l="l" r="r" t="t"/>
            <a:pathLst>
              <a:path extrusionOk="0" h="52455" w="384227">
                <a:moveTo>
                  <a:pt x="21207" y="25336"/>
                </a:moveTo>
                <a:cubicBezTo>
                  <a:pt x="31418" y="16907"/>
                  <a:pt x="55649" y="-517"/>
                  <a:pt x="75850" y="12"/>
                </a:cubicBezTo>
                <a:cubicBezTo>
                  <a:pt x="96051" y="541"/>
                  <a:pt x="124661" y="22430"/>
                  <a:pt x="142413" y="28512"/>
                </a:cubicBezTo>
                <a:cubicBezTo>
                  <a:pt x="160165" y="34594"/>
                  <a:pt x="168619" y="39377"/>
                  <a:pt x="182363" y="36502"/>
                </a:cubicBezTo>
                <a:cubicBezTo>
                  <a:pt x="196107" y="33627"/>
                  <a:pt x="207304" y="10362"/>
                  <a:pt x="224877" y="11261"/>
                </a:cubicBezTo>
                <a:cubicBezTo>
                  <a:pt x="242450" y="12160"/>
                  <a:pt x="266895" y="38444"/>
                  <a:pt x="287800" y="41894"/>
                </a:cubicBezTo>
                <a:cubicBezTo>
                  <a:pt x="308705" y="45344"/>
                  <a:pt x="335543" y="30648"/>
                  <a:pt x="350308" y="31959"/>
                </a:cubicBezTo>
                <a:cubicBezTo>
                  <a:pt x="365073" y="33270"/>
                  <a:pt x="399677" y="46672"/>
                  <a:pt x="376388" y="49760"/>
                </a:cubicBezTo>
                <a:cubicBezTo>
                  <a:pt x="353099" y="52848"/>
                  <a:pt x="270877" y="50347"/>
                  <a:pt x="210576" y="50485"/>
                </a:cubicBezTo>
                <a:cubicBezTo>
                  <a:pt x="150275" y="50623"/>
                  <a:pt x="46146" y="54780"/>
                  <a:pt x="14584" y="50588"/>
                </a:cubicBezTo>
                <a:cubicBezTo>
                  <a:pt x="-16977" y="46397"/>
                  <a:pt x="10996" y="33765"/>
                  <a:pt x="21207" y="25336"/>
                </a:cubicBezTo>
                <a:close/>
              </a:path>
            </a:pathLst>
          </a:custGeom>
          <a:solidFill>
            <a:srgbClr val="A4C2F4">
              <a:alpha val="17410"/>
            </a:srgbClr>
          </a:solidFill>
          <a:ln>
            <a:noFill/>
          </a:ln>
        </p:spPr>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
  <p:cSld name="CUSTOM_5_1_1_1">
    <p:spTree>
      <p:nvGrpSpPr>
        <p:cNvPr id="175" name="Shape 175"/>
        <p:cNvGrpSpPr/>
        <p:nvPr/>
      </p:nvGrpSpPr>
      <p:grpSpPr>
        <a:xfrm>
          <a:off x="0" y="0"/>
          <a:ext cx="0" cy="0"/>
          <a:chOff x="0" y="0"/>
          <a:chExt cx="0" cy="0"/>
        </a:xfrm>
      </p:grpSpPr>
      <p:sp>
        <p:nvSpPr>
          <p:cNvPr id="176" name="Google Shape;176;p21"/>
          <p:cNvSpPr txBox="1"/>
          <p:nvPr>
            <p:ph hasCustomPrompt="1" type="title"/>
          </p:nvPr>
        </p:nvSpPr>
        <p:spPr>
          <a:xfrm>
            <a:off x="2411100" y="729850"/>
            <a:ext cx="4321800" cy="586200"/>
          </a:xfrm>
          <a:prstGeom prst="rect">
            <a:avLst/>
          </a:prstGeom>
        </p:spPr>
        <p:txBody>
          <a:bodyPr anchorCtr="0" anchor="t" bIns="91425" lIns="91425" spcFirstLastPara="1" rIns="91425" wrap="square" tIns="91425">
            <a:noAutofit/>
          </a:bodyPr>
          <a:lstStyle>
            <a:lvl1pPr lvl="0" rtl="0">
              <a:spcBef>
                <a:spcPts val="0"/>
              </a:spcBef>
              <a:spcAft>
                <a:spcPts val="0"/>
              </a:spcAft>
              <a:buSzPts val="3600"/>
              <a:buNone/>
              <a:defRPr sz="35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r>
              <a:t>xx%</a:t>
            </a:r>
          </a:p>
        </p:txBody>
      </p:sp>
      <p:sp>
        <p:nvSpPr>
          <p:cNvPr id="177" name="Google Shape;177;p21"/>
          <p:cNvSpPr txBox="1"/>
          <p:nvPr>
            <p:ph idx="1" type="subTitle"/>
          </p:nvPr>
        </p:nvSpPr>
        <p:spPr>
          <a:xfrm>
            <a:off x="2882250" y="1413908"/>
            <a:ext cx="3379500" cy="3969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sz="1600">
                <a:solidFill>
                  <a:schemeClr val="dk1"/>
                </a:solidFill>
                <a:latin typeface="Open Sans"/>
                <a:ea typeface="Open Sans"/>
                <a:cs typeface="Open Sans"/>
                <a:sym typeface="Open Sans"/>
              </a:defRPr>
            </a:lvl1pPr>
            <a:lvl2pPr lvl="1" rtl="0" algn="ctr">
              <a:spcBef>
                <a:spcPts val="0"/>
              </a:spcBef>
              <a:spcAft>
                <a:spcPts val="0"/>
              </a:spcAft>
              <a:buNone/>
              <a:defRPr sz="1600">
                <a:solidFill>
                  <a:schemeClr val="dk1"/>
                </a:solidFill>
                <a:latin typeface="Open Sans"/>
                <a:ea typeface="Open Sans"/>
                <a:cs typeface="Open Sans"/>
                <a:sym typeface="Open Sans"/>
              </a:defRPr>
            </a:lvl2pPr>
            <a:lvl3pPr lvl="2" rtl="0" algn="ctr">
              <a:spcBef>
                <a:spcPts val="0"/>
              </a:spcBef>
              <a:spcAft>
                <a:spcPts val="0"/>
              </a:spcAft>
              <a:buNone/>
              <a:defRPr sz="1600">
                <a:solidFill>
                  <a:schemeClr val="dk1"/>
                </a:solidFill>
                <a:latin typeface="Open Sans"/>
                <a:ea typeface="Open Sans"/>
                <a:cs typeface="Open Sans"/>
                <a:sym typeface="Open Sans"/>
              </a:defRPr>
            </a:lvl3pPr>
            <a:lvl4pPr lvl="3" rtl="0" algn="ctr">
              <a:spcBef>
                <a:spcPts val="0"/>
              </a:spcBef>
              <a:spcAft>
                <a:spcPts val="0"/>
              </a:spcAft>
              <a:buNone/>
              <a:defRPr sz="1600">
                <a:solidFill>
                  <a:schemeClr val="dk1"/>
                </a:solidFill>
                <a:latin typeface="Open Sans"/>
                <a:ea typeface="Open Sans"/>
                <a:cs typeface="Open Sans"/>
                <a:sym typeface="Open Sans"/>
              </a:defRPr>
            </a:lvl4pPr>
            <a:lvl5pPr lvl="4" rtl="0" algn="ctr">
              <a:spcBef>
                <a:spcPts val="0"/>
              </a:spcBef>
              <a:spcAft>
                <a:spcPts val="0"/>
              </a:spcAft>
              <a:buNone/>
              <a:defRPr sz="1600">
                <a:solidFill>
                  <a:schemeClr val="dk1"/>
                </a:solidFill>
                <a:latin typeface="Open Sans"/>
                <a:ea typeface="Open Sans"/>
                <a:cs typeface="Open Sans"/>
                <a:sym typeface="Open Sans"/>
              </a:defRPr>
            </a:lvl5pPr>
            <a:lvl6pPr lvl="5" rtl="0" algn="ctr">
              <a:spcBef>
                <a:spcPts val="0"/>
              </a:spcBef>
              <a:spcAft>
                <a:spcPts val="0"/>
              </a:spcAft>
              <a:buNone/>
              <a:defRPr sz="1600">
                <a:solidFill>
                  <a:schemeClr val="dk1"/>
                </a:solidFill>
                <a:latin typeface="Open Sans"/>
                <a:ea typeface="Open Sans"/>
                <a:cs typeface="Open Sans"/>
                <a:sym typeface="Open Sans"/>
              </a:defRPr>
            </a:lvl6pPr>
            <a:lvl7pPr lvl="6" rtl="0" algn="ctr">
              <a:spcBef>
                <a:spcPts val="0"/>
              </a:spcBef>
              <a:spcAft>
                <a:spcPts val="0"/>
              </a:spcAft>
              <a:buNone/>
              <a:defRPr sz="1600">
                <a:solidFill>
                  <a:schemeClr val="dk1"/>
                </a:solidFill>
                <a:latin typeface="Open Sans"/>
                <a:ea typeface="Open Sans"/>
                <a:cs typeface="Open Sans"/>
                <a:sym typeface="Open Sans"/>
              </a:defRPr>
            </a:lvl7pPr>
            <a:lvl8pPr lvl="7" rtl="0" algn="ctr">
              <a:spcBef>
                <a:spcPts val="0"/>
              </a:spcBef>
              <a:spcAft>
                <a:spcPts val="0"/>
              </a:spcAft>
              <a:buNone/>
              <a:defRPr sz="1600">
                <a:solidFill>
                  <a:schemeClr val="dk1"/>
                </a:solidFill>
                <a:latin typeface="Open Sans"/>
                <a:ea typeface="Open Sans"/>
                <a:cs typeface="Open Sans"/>
                <a:sym typeface="Open Sans"/>
              </a:defRPr>
            </a:lvl8pPr>
            <a:lvl9pPr lvl="8" rtl="0" algn="ctr">
              <a:spcBef>
                <a:spcPts val="0"/>
              </a:spcBef>
              <a:spcAft>
                <a:spcPts val="0"/>
              </a:spcAft>
              <a:buNone/>
              <a:defRPr sz="1600">
                <a:solidFill>
                  <a:schemeClr val="dk1"/>
                </a:solidFill>
                <a:latin typeface="Open Sans"/>
                <a:ea typeface="Open Sans"/>
                <a:cs typeface="Open Sans"/>
                <a:sym typeface="Open Sans"/>
              </a:defRPr>
            </a:lvl9pPr>
          </a:lstStyle>
          <a:p/>
        </p:txBody>
      </p:sp>
      <p:sp>
        <p:nvSpPr>
          <p:cNvPr id="178" name="Google Shape;178;p21"/>
          <p:cNvSpPr txBox="1"/>
          <p:nvPr>
            <p:ph hasCustomPrompt="1" idx="2" type="title"/>
          </p:nvPr>
        </p:nvSpPr>
        <p:spPr>
          <a:xfrm>
            <a:off x="2411100" y="2030674"/>
            <a:ext cx="4321800" cy="586200"/>
          </a:xfrm>
          <a:prstGeom prst="rect">
            <a:avLst/>
          </a:prstGeom>
        </p:spPr>
        <p:txBody>
          <a:bodyPr anchorCtr="0" anchor="t" bIns="91425" lIns="91425" spcFirstLastPara="1" rIns="91425" wrap="square" tIns="91425">
            <a:noAutofit/>
          </a:bodyPr>
          <a:lstStyle>
            <a:lvl1pPr lvl="0" rtl="0">
              <a:spcBef>
                <a:spcPts val="0"/>
              </a:spcBef>
              <a:spcAft>
                <a:spcPts val="0"/>
              </a:spcAft>
              <a:buSzPts val="3600"/>
              <a:buNone/>
              <a:defRPr sz="35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r>
              <a:t>xx%</a:t>
            </a:r>
          </a:p>
        </p:txBody>
      </p:sp>
      <p:sp>
        <p:nvSpPr>
          <p:cNvPr id="179" name="Google Shape;179;p21"/>
          <p:cNvSpPr txBox="1"/>
          <p:nvPr>
            <p:ph idx="3" type="subTitle"/>
          </p:nvPr>
        </p:nvSpPr>
        <p:spPr>
          <a:xfrm>
            <a:off x="2882250" y="2715320"/>
            <a:ext cx="3379500" cy="3969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sz="1600">
                <a:solidFill>
                  <a:schemeClr val="dk1"/>
                </a:solidFill>
                <a:latin typeface="Open Sans"/>
                <a:ea typeface="Open Sans"/>
                <a:cs typeface="Open Sans"/>
                <a:sym typeface="Open Sans"/>
              </a:defRPr>
            </a:lvl1pPr>
            <a:lvl2pPr lvl="1" rtl="0" algn="ctr">
              <a:spcBef>
                <a:spcPts val="0"/>
              </a:spcBef>
              <a:spcAft>
                <a:spcPts val="0"/>
              </a:spcAft>
              <a:buNone/>
              <a:defRPr sz="1600">
                <a:solidFill>
                  <a:schemeClr val="dk1"/>
                </a:solidFill>
                <a:latin typeface="Open Sans"/>
                <a:ea typeface="Open Sans"/>
                <a:cs typeface="Open Sans"/>
                <a:sym typeface="Open Sans"/>
              </a:defRPr>
            </a:lvl2pPr>
            <a:lvl3pPr lvl="2" rtl="0" algn="ctr">
              <a:spcBef>
                <a:spcPts val="0"/>
              </a:spcBef>
              <a:spcAft>
                <a:spcPts val="0"/>
              </a:spcAft>
              <a:buNone/>
              <a:defRPr sz="1600">
                <a:solidFill>
                  <a:schemeClr val="dk1"/>
                </a:solidFill>
                <a:latin typeface="Open Sans"/>
                <a:ea typeface="Open Sans"/>
                <a:cs typeface="Open Sans"/>
                <a:sym typeface="Open Sans"/>
              </a:defRPr>
            </a:lvl3pPr>
            <a:lvl4pPr lvl="3" rtl="0" algn="ctr">
              <a:spcBef>
                <a:spcPts val="0"/>
              </a:spcBef>
              <a:spcAft>
                <a:spcPts val="0"/>
              </a:spcAft>
              <a:buNone/>
              <a:defRPr sz="1600">
                <a:solidFill>
                  <a:schemeClr val="dk1"/>
                </a:solidFill>
                <a:latin typeface="Open Sans"/>
                <a:ea typeface="Open Sans"/>
                <a:cs typeface="Open Sans"/>
                <a:sym typeface="Open Sans"/>
              </a:defRPr>
            </a:lvl4pPr>
            <a:lvl5pPr lvl="4" rtl="0" algn="ctr">
              <a:spcBef>
                <a:spcPts val="0"/>
              </a:spcBef>
              <a:spcAft>
                <a:spcPts val="0"/>
              </a:spcAft>
              <a:buNone/>
              <a:defRPr sz="1600">
                <a:solidFill>
                  <a:schemeClr val="dk1"/>
                </a:solidFill>
                <a:latin typeface="Open Sans"/>
                <a:ea typeface="Open Sans"/>
                <a:cs typeface="Open Sans"/>
                <a:sym typeface="Open Sans"/>
              </a:defRPr>
            </a:lvl5pPr>
            <a:lvl6pPr lvl="5" rtl="0" algn="ctr">
              <a:spcBef>
                <a:spcPts val="0"/>
              </a:spcBef>
              <a:spcAft>
                <a:spcPts val="0"/>
              </a:spcAft>
              <a:buNone/>
              <a:defRPr sz="1600">
                <a:solidFill>
                  <a:schemeClr val="dk1"/>
                </a:solidFill>
                <a:latin typeface="Open Sans"/>
                <a:ea typeface="Open Sans"/>
                <a:cs typeface="Open Sans"/>
                <a:sym typeface="Open Sans"/>
              </a:defRPr>
            </a:lvl6pPr>
            <a:lvl7pPr lvl="6" rtl="0" algn="ctr">
              <a:spcBef>
                <a:spcPts val="0"/>
              </a:spcBef>
              <a:spcAft>
                <a:spcPts val="0"/>
              </a:spcAft>
              <a:buNone/>
              <a:defRPr sz="1600">
                <a:solidFill>
                  <a:schemeClr val="dk1"/>
                </a:solidFill>
                <a:latin typeface="Open Sans"/>
                <a:ea typeface="Open Sans"/>
                <a:cs typeface="Open Sans"/>
                <a:sym typeface="Open Sans"/>
              </a:defRPr>
            </a:lvl7pPr>
            <a:lvl8pPr lvl="7" rtl="0" algn="ctr">
              <a:spcBef>
                <a:spcPts val="0"/>
              </a:spcBef>
              <a:spcAft>
                <a:spcPts val="0"/>
              </a:spcAft>
              <a:buNone/>
              <a:defRPr sz="1600">
                <a:solidFill>
                  <a:schemeClr val="dk1"/>
                </a:solidFill>
                <a:latin typeface="Open Sans"/>
                <a:ea typeface="Open Sans"/>
                <a:cs typeface="Open Sans"/>
                <a:sym typeface="Open Sans"/>
              </a:defRPr>
            </a:lvl8pPr>
            <a:lvl9pPr lvl="8" rtl="0" algn="ctr">
              <a:spcBef>
                <a:spcPts val="0"/>
              </a:spcBef>
              <a:spcAft>
                <a:spcPts val="0"/>
              </a:spcAft>
              <a:buNone/>
              <a:defRPr sz="1600">
                <a:solidFill>
                  <a:schemeClr val="dk1"/>
                </a:solidFill>
                <a:latin typeface="Open Sans"/>
                <a:ea typeface="Open Sans"/>
                <a:cs typeface="Open Sans"/>
                <a:sym typeface="Open Sans"/>
              </a:defRPr>
            </a:lvl9pPr>
          </a:lstStyle>
          <a:p/>
        </p:txBody>
      </p:sp>
      <p:sp>
        <p:nvSpPr>
          <p:cNvPr id="180" name="Google Shape;180;p21"/>
          <p:cNvSpPr txBox="1"/>
          <p:nvPr>
            <p:ph hasCustomPrompt="1" idx="4" type="title"/>
          </p:nvPr>
        </p:nvSpPr>
        <p:spPr>
          <a:xfrm>
            <a:off x="2411100" y="3332100"/>
            <a:ext cx="4321800" cy="586200"/>
          </a:xfrm>
          <a:prstGeom prst="rect">
            <a:avLst/>
          </a:prstGeom>
        </p:spPr>
        <p:txBody>
          <a:bodyPr anchorCtr="0" anchor="t" bIns="91425" lIns="91425" spcFirstLastPara="1" rIns="91425" wrap="square" tIns="91425">
            <a:noAutofit/>
          </a:bodyPr>
          <a:lstStyle>
            <a:lvl1pPr lvl="0" rtl="0">
              <a:spcBef>
                <a:spcPts val="0"/>
              </a:spcBef>
              <a:spcAft>
                <a:spcPts val="0"/>
              </a:spcAft>
              <a:buSzPts val="3600"/>
              <a:buNone/>
              <a:defRPr b="1" sz="35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r>
              <a:t>xx%</a:t>
            </a:r>
          </a:p>
        </p:txBody>
      </p:sp>
      <p:sp>
        <p:nvSpPr>
          <p:cNvPr id="181" name="Google Shape;181;p21"/>
          <p:cNvSpPr txBox="1"/>
          <p:nvPr>
            <p:ph idx="5" type="subTitle"/>
          </p:nvPr>
        </p:nvSpPr>
        <p:spPr>
          <a:xfrm>
            <a:off x="2882250" y="4016738"/>
            <a:ext cx="3379500" cy="3969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sz="1600">
                <a:solidFill>
                  <a:schemeClr val="dk1"/>
                </a:solidFill>
                <a:latin typeface="Open Sans"/>
                <a:ea typeface="Open Sans"/>
                <a:cs typeface="Open Sans"/>
                <a:sym typeface="Open Sans"/>
              </a:defRPr>
            </a:lvl1pPr>
            <a:lvl2pPr lvl="1" rtl="0" algn="ctr">
              <a:spcBef>
                <a:spcPts val="0"/>
              </a:spcBef>
              <a:spcAft>
                <a:spcPts val="0"/>
              </a:spcAft>
              <a:buNone/>
              <a:defRPr sz="1600">
                <a:solidFill>
                  <a:schemeClr val="dk1"/>
                </a:solidFill>
                <a:latin typeface="Open Sans"/>
                <a:ea typeface="Open Sans"/>
                <a:cs typeface="Open Sans"/>
                <a:sym typeface="Open Sans"/>
              </a:defRPr>
            </a:lvl2pPr>
            <a:lvl3pPr lvl="2" rtl="0" algn="ctr">
              <a:spcBef>
                <a:spcPts val="0"/>
              </a:spcBef>
              <a:spcAft>
                <a:spcPts val="0"/>
              </a:spcAft>
              <a:buNone/>
              <a:defRPr sz="1600">
                <a:solidFill>
                  <a:schemeClr val="dk1"/>
                </a:solidFill>
                <a:latin typeface="Open Sans"/>
                <a:ea typeface="Open Sans"/>
                <a:cs typeface="Open Sans"/>
                <a:sym typeface="Open Sans"/>
              </a:defRPr>
            </a:lvl3pPr>
            <a:lvl4pPr lvl="3" rtl="0" algn="ctr">
              <a:spcBef>
                <a:spcPts val="0"/>
              </a:spcBef>
              <a:spcAft>
                <a:spcPts val="0"/>
              </a:spcAft>
              <a:buNone/>
              <a:defRPr sz="1600">
                <a:solidFill>
                  <a:schemeClr val="dk1"/>
                </a:solidFill>
                <a:latin typeface="Open Sans"/>
                <a:ea typeface="Open Sans"/>
                <a:cs typeface="Open Sans"/>
                <a:sym typeface="Open Sans"/>
              </a:defRPr>
            </a:lvl4pPr>
            <a:lvl5pPr lvl="4" rtl="0" algn="ctr">
              <a:spcBef>
                <a:spcPts val="0"/>
              </a:spcBef>
              <a:spcAft>
                <a:spcPts val="0"/>
              </a:spcAft>
              <a:buNone/>
              <a:defRPr sz="1600">
                <a:solidFill>
                  <a:schemeClr val="dk1"/>
                </a:solidFill>
                <a:latin typeface="Open Sans"/>
                <a:ea typeface="Open Sans"/>
                <a:cs typeface="Open Sans"/>
                <a:sym typeface="Open Sans"/>
              </a:defRPr>
            </a:lvl5pPr>
            <a:lvl6pPr lvl="5" rtl="0" algn="ctr">
              <a:spcBef>
                <a:spcPts val="0"/>
              </a:spcBef>
              <a:spcAft>
                <a:spcPts val="0"/>
              </a:spcAft>
              <a:buNone/>
              <a:defRPr sz="1600">
                <a:solidFill>
                  <a:schemeClr val="dk1"/>
                </a:solidFill>
                <a:latin typeface="Open Sans"/>
                <a:ea typeface="Open Sans"/>
                <a:cs typeface="Open Sans"/>
                <a:sym typeface="Open Sans"/>
              </a:defRPr>
            </a:lvl6pPr>
            <a:lvl7pPr lvl="6" rtl="0" algn="ctr">
              <a:spcBef>
                <a:spcPts val="0"/>
              </a:spcBef>
              <a:spcAft>
                <a:spcPts val="0"/>
              </a:spcAft>
              <a:buNone/>
              <a:defRPr sz="1600">
                <a:solidFill>
                  <a:schemeClr val="dk1"/>
                </a:solidFill>
                <a:latin typeface="Open Sans"/>
                <a:ea typeface="Open Sans"/>
                <a:cs typeface="Open Sans"/>
                <a:sym typeface="Open Sans"/>
              </a:defRPr>
            </a:lvl7pPr>
            <a:lvl8pPr lvl="7" rtl="0" algn="ctr">
              <a:spcBef>
                <a:spcPts val="0"/>
              </a:spcBef>
              <a:spcAft>
                <a:spcPts val="0"/>
              </a:spcAft>
              <a:buNone/>
              <a:defRPr sz="1600">
                <a:solidFill>
                  <a:schemeClr val="dk1"/>
                </a:solidFill>
                <a:latin typeface="Open Sans"/>
                <a:ea typeface="Open Sans"/>
                <a:cs typeface="Open Sans"/>
                <a:sym typeface="Open Sans"/>
              </a:defRPr>
            </a:lvl8pPr>
            <a:lvl9pPr lvl="8" rtl="0" algn="ctr">
              <a:spcBef>
                <a:spcPts val="0"/>
              </a:spcBef>
              <a:spcAft>
                <a:spcPts val="0"/>
              </a:spcAft>
              <a:buNone/>
              <a:defRPr sz="1600">
                <a:solidFill>
                  <a:schemeClr val="dk1"/>
                </a:solidFill>
                <a:latin typeface="Open Sans"/>
                <a:ea typeface="Open Sans"/>
                <a:cs typeface="Open Sans"/>
                <a:sym typeface="Open Sans"/>
              </a:defRPr>
            </a:lvl9pPr>
          </a:lstStyle>
          <a:p/>
        </p:txBody>
      </p:sp>
      <p:sp>
        <p:nvSpPr>
          <p:cNvPr id="182" name="Google Shape;182;p21"/>
          <p:cNvSpPr/>
          <p:nvPr/>
        </p:nvSpPr>
        <p:spPr>
          <a:xfrm>
            <a:off x="-178565" y="3795811"/>
            <a:ext cx="9802850" cy="1810150"/>
          </a:xfrm>
          <a:custGeom>
            <a:rect b="b" l="l" r="r" t="t"/>
            <a:pathLst>
              <a:path extrusionOk="0" h="72406" w="392114">
                <a:moveTo>
                  <a:pt x="6738" y="385"/>
                </a:moveTo>
                <a:cubicBezTo>
                  <a:pt x="5772" y="-4160"/>
                  <a:pt x="3565" y="32923"/>
                  <a:pt x="27023" y="41004"/>
                </a:cubicBezTo>
                <a:cubicBezTo>
                  <a:pt x="50481" y="49085"/>
                  <a:pt x="105883" y="50180"/>
                  <a:pt x="147486" y="48869"/>
                </a:cubicBezTo>
                <a:cubicBezTo>
                  <a:pt x="189089" y="47558"/>
                  <a:pt x="243595" y="34174"/>
                  <a:pt x="276643" y="33139"/>
                </a:cubicBezTo>
                <a:cubicBezTo>
                  <a:pt x="309691" y="32104"/>
                  <a:pt x="328167" y="44422"/>
                  <a:pt x="345775" y="42660"/>
                </a:cubicBezTo>
                <a:cubicBezTo>
                  <a:pt x="363383" y="40898"/>
                  <a:pt x="375237" y="20689"/>
                  <a:pt x="382289" y="22569"/>
                </a:cubicBezTo>
                <a:cubicBezTo>
                  <a:pt x="389341" y="24450"/>
                  <a:pt x="397000" y="47084"/>
                  <a:pt x="388085" y="53943"/>
                </a:cubicBezTo>
                <a:cubicBezTo>
                  <a:pt x="379171" y="60802"/>
                  <a:pt x="388013" y="61332"/>
                  <a:pt x="328802" y="63721"/>
                </a:cubicBezTo>
                <a:cubicBezTo>
                  <a:pt x="269591" y="66110"/>
                  <a:pt x="86495" y="78831"/>
                  <a:pt x="32818" y="68275"/>
                </a:cubicBezTo>
                <a:cubicBezTo>
                  <a:pt x="-20859" y="57719"/>
                  <a:pt x="7704" y="4930"/>
                  <a:pt x="6738" y="385"/>
                </a:cubicBezTo>
                <a:close/>
              </a:path>
            </a:pathLst>
          </a:custGeom>
          <a:solidFill>
            <a:srgbClr val="A4C2F4">
              <a:alpha val="17410"/>
            </a:srgbClr>
          </a:solidFill>
          <a:ln>
            <a:noFill/>
          </a:ln>
        </p:spPr>
      </p:sp>
      <p:sp>
        <p:nvSpPr>
          <p:cNvPr id="183" name="Google Shape;183;p21"/>
          <p:cNvSpPr/>
          <p:nvPr/>
        </p:nvSpPr>
        <p:spPr>
          <a:xfrm flipH="1">
            <a:off x="-295320" y="3791894"/>
            <a:ext cx="8091150" cy="1556950"/>
          </a:xfrm>
          <a:custGeom>
            <a:rect b="b" l="l" r="r" t="t"/>
            <a:pathLst>
              <a:path extrusionOk="0" h="62278" w="323646">
                <a:moveTo>
                  <a:pt x="319087" y="13055"/>
                </a:moveTo>
                <a:cubicBezTo>
                  <a:pt x="315485" y="3273"/>
                  <a:pt x="294908" y="-2348"/>
                  <a:pt x="277587" y="944"/>
                </a:cubicBezTo>
                <a:cubicBezTo>
                  <a:pt x="260267" y="4236"/>
                  <a:pt x="238076" y="25860"/>
                  <a:pt x="215164" y="32806"/>
                </a:cubicBezTo>
                <a:cubicBezTo>
                  <a:pt x="192252" y="39752"/>
                  <a:pt x="161777" y="44137"/>
                  <a:pt x="140113" y="42618"/>
                </a:cubicBezTo>
                <a:cubicBezTo>
                  <a:pt x="118449" y="41099"/>
                  <a:pt x="101359" y="23025"/>
                  <a:pt x="85179" y="23691"/>
                </a:cubicBezTo>
                <a:cubicBezTo>
                  <a:pt x="69000" y="24357"/>
                  <a:pt x="55593" y="41025"/>
                  <a:pt x="43036" y="46613"/>
                </a:cubicBezTo>
                <a:cubicBezTo>
                  <a:pt x="30479" y="52202"/>
                  <a:pt x="15578" y="55385"/>
                  <a:pt x="9838" y="57222"/>
                </a:cubicBezTo>
                <a:cubicBezTo>
                  <a:pt x="4098" y="59059"/>
                  <a:pt x="-8414" y="57740"/>
                  <a:pt x="8596" y="57636"/>
                </a:cubicBezTo>
                <a:cubicBezTo>
                  <a:pt x="25606" y="57533"/>
                  <a:pt x="63467" y="56268"/>
                  <a:pt x="111900" y="56601"/>
                </a:cubicBezTo>
                <a:cubicBezTo>
                  <a:pt x="160334" y="56934"/>
                  <a:pt x="264666" y="66893"/>
                  <a:pt x="299197" y="59635"/>
                </a:cubicBezTo>
                <a:cubicBezTo>
                  <a:pt x="333728" y="52377"/>
                  <a:pt x="322689" y="22837"/>
                  <a:pt x="319087" y="13055"/>
                </a:cubicBezTo>
                <a:close/>
              </a:path>
            </a:pathLst>
          </a:custGeom>
          <a:solidFill>
            <a:srgbClr val="A4C2F4">
              <a:alpha val="17410"/>
            </a:srgbClr>
          </a:solidFill>
          <a:ln>
            <a:noFill/>
          </a:ln>
        </p:spPr>
      </p:sp>
      <p:sp>
        <p:nvSpPr>
          <p:cNvPr id="184" name="Google Shape;184;p21"/>
          <p:cNvSpPr/>
          <p:nvPr/>
        </p:nvSpPr>
        <p:spPr>
          <a:xfrm>
            <a:off x="-401219" y="-215356"/>
            <a:ext cx="9729325" cy="2022025"/>
          </a:xfrm>
          <a:custGeom>
            <a:rect b="b" l="l" r="r" t="t"/>
            <a:pathLst>
              <a:path extrusionOk="0" h="80881" w="389173">
                <a:moveTo>
                  <a:pt x="3649" y="16224"/>
                </a:moveTo>
                <a:cubicBezTo>
                  <a:pt x="-4031" y="22158"/>
                  <a:pt x="2826" y="32581"/>
                  <a:pt x="2654" y="37340"/>
                </a:cubicBezTo>
                <a:cubicBezTo>
                  <a:pt x="2482" y="42100"/>
                  <a:pt x="-2998" y="47843"/>
                  <a:pt x="2617" y="44781"/>
                </a:cubicBezTo>
                <a:cubicBezTo>
                  <a:pt x="8232" y="41719"/>
                  <a:pt x="21338" y="18731"/>
                  <a:pt x="36342" y="18970"/>
                </a:cubicBezTo>
                <a:cubicBezTo>
                  <a:pt x="51346" y="19209"/>
                  <a:pt x="76428" y="44212"/>
                  <a:pt x="92642" y="46213"/>
                </a:cubicBezTo>
                <a:cubicBezTo>
                  <a:pt x="108856" y="48214"/>
                  <a:pt x="111201" y="34551"/>
                  <a:pt x="133624" y="30976"/>
                </a:cubicBezTo>
                <a:cubicBezTo>
                  <a:pt x="156047" y="27401"/>
                  <a:pt x="196753" y="24778"/>
                  <a:pt x="227179" y="24765"/>
                </a:cubicBezTo>
                <a:cubicBezTo>
                  <a:pt x="257605" y="24752"/>
                  <a:pt x="292793" y="21734"/>
                  <a:pt x="316182" y="30897"/>
                </a:cubicBezTo>
                <a:cubicBezTo>
                  <a:pt x="339571" y="40060"/>
                  <a:pt x="355741" y="74698"/>
                  <a:pt x="367514" y="79744"/>
                </a:cubicBezTo>
                <a:cubicBezTo>
                  <a:pt x="379287" y="84790"/>
                  <a:pt x="384132" y="72038"/>
                  <a:pt x="386819" y="61175"/>
                </a:cubicBezTo>
                <a:cubicBezTo>
                  <a:pt x="389506" y="50312"/>
                  <a:pt x="391434" y="24483"/>
                  <a:pt x="383634" y="14568"/>
                </a:cubicBezTo>
                <a:cubicBezTo>
                  <a:pt x="375834" y="4653"/>
                  <a:pt x="395835" y="3821"/>
                  <a:pt x="340019" y="1683"/>
                </a:cubicBezTo>
                <a:cubicBezTo>
                  <a:pt x="284203" y="-455"/>
                  <a:pt x="104798" y="-684"/>
                  <a:pt x="48736" y="1739"/>
                </a:cubicBezTo>
                <a:cubicBezTo>
                  <a:pt x="-7326" y="4163"/>
                  <a:pt x="11329" y="10291"/>
                  <a:pt x="3649" y="16224"/>
                </a:cubicBezTo>
                <a:close/>
              </a:path>
            </a:pathLst>
          </a:custGeom>
          <a:solidFill>
            <a:srgbClr val="A4C2F4">
              <a:alpha val="17410"/>
            </a:srgbClr>
          </a:solidFill>
          <a:ln>
            <a:noFill/>
          </a:ln>
        </p:spPr>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OBJECT_1_1_1">
    <p:spTree>
      <p:nvGrpSpPr>
        <p:cNvPr id="185" name="Shape 185"/>
        <p:cNvGrpSpPr/>
        <p:nvPr/>
      </p:nvGrpSpPr>
      <p:grpSpPr>
        <a:xfrm>
          <a:off x="0" y="0"/>
          <a:ext cx="0" cy="0"/>
          <a:chOff x="0" y="0"/>
          <a:chExt cx="0" cy="0"/>
        </a:xfrm>
      </p:grpSpPr>
      <p:sp>
        <p:nvSpPr>
          <p:cNvPr id="186" name="Google Shape;186;p22"/>
          <p:cNvSpPr/>
          <p:nvPr/>
        </p:nvSpPr>
        <p:spPr>
          <a:xfrm>
            <a:off x="-244999" y="-462485"/>
            <a:ext cx="9707750" cy="2783950"/>
          </a:xfrm>
          <a:custGeom>
            <a:rect b="b" l="l" r="r" t="t"/>
            <a:pathLst>
              <a:path extrusionOk="0" h="111358" w="388310">
                <a:moveTo>
                  <a:pt x="6060" y="66893"/>
                </a:moveTo>
                <a:cubicBezTo>
                  <a:pt x="5232" y="82325"/>
                  <a:pt x="13698" y="102510"/>
                  <a:pt x="31619" y="99533"/>
                </a:cubicBezTo>
                <a:cubicBezTo>
                  <a:pt x="49540" y="96556"/>
                  <a:pt x="76396" y="47167"/>
                  <a:pt x="113584" y="49030"/>
                </a:cubicBezTo>
                <a:cubicBezTo>
                  <a:pt x="150772" y="50893"/>
                  <a:pt x="218179" y="105053"/>
                  <a:pt x="254746" y="110710"/>
                </a:cubicBezTo>
                <a:cubicBezTo>
                  <a:pt x="291313" y="116368"/>
                  <a:pt x="312494" y="83113"/>
                  <a:pt x="332985" y="82975"/>
                </a:cubicBezTo>
                <a:cubicBezTo>
                  <a:pt x="353476" y="82837"/>
                  <a:pt x="369138" y="110987"/>
                  <a:pt x="377693" y="109883"/>
                </a:cubicBezTo>
                <a:cubicBezTo>
                  <a:pt x="386248" y="108779"/>
                  <a:pt x="388594" y="93163"/>
                  <a:pt x="384316" y="76351"/>
                </a:cubicBezTo>
                <a:cubicBezTo>
                  <a:pt x="380038" y="59539"/>
                  <a:pt x="409982" y="20580"/>
                  <a:pt x="352027" y="9012"/>
                </a:cubicBezTo>
                <a:cubicBezTo>
                  <a:pt x="294072" y="-2556"/>
                  <a:pt x="94248" y="-2705"/>
                  <a:pt x="36587" y="6942"/>
                </a:cubicBezTo>
                <a:cubicBezTo>
                  <a:pt x="-21074" y="16589"/>
                  <a:pt x="6888" y="51461"/>
                  <a:pt x="6060" y="66893"/>
                </a:cubicBezTo>
                <a:close/>
              </a:path>
            </a:pathLst>
          </a:custGeom>
          <a:solidFill>
            <a:srgbClr val="A4C2F4">
              <a:alpha val="17410"/>
            </a:srgbClr>
          </a:solidFill>
          <a:ln>
            <a:noFill/>
          </a:ln>
        </p:spPr>
      </p:sp>
      <p:sp>
        <p:nvSpPr>
          <p:cNvPr id="187" name="Google Shape;187;p22"/>
          <p:cNvSpPr/>
          <p:nvPr/>
        </p:nvSpPr>
        <p:spPr>
          <a:xfrm>
            <a:off x="-256402" y="3501108"/>
            <a:ext cx="9655400" cy="1877800"/>
          </a:xfrm>
          <a:custGeom>
            <a:rect b="b" l="l" r="r" t="t"/>
            <a:pathLst>
              <a:path extrusionOk="0" h="75112" w="386216">
                <a:moveTo>
                  <a:pt x="7190" y="53156"/>
                </a:moveTo>
                <a:cubicBezTo>
                  <a:pt x="-42" y="47046"/>
                  <a:pt x="-1051" y="40239"/>
                  <a:pt x="822" y="36777"/>
                </a:cubicBezTo>
                <a:cubicBezTo>
                  <a:pt x="2695" y="33315"/>
                  <a:pt x="9313" y="36843"/>
                  <a:pt x="18428" y="32382"/>
                </a:cubicBezTo>
                <a:cubicBezTo>
                  <a:pt x="27543" y="27921"/>
                  <a:pt x="43839" y="14205"/>
                  <a:pt x="55514" y="10010"/>
                </a:cubicBezTo>
                <a:cubicBezTo>
                  <a:pt x="67189" y="5815"/>
                  <a:pt x="72839" y="1679"/>
                  <a:pt x="88480" y="7214"/>
                </a:cubicBezTo>
                <a:cubicBezTo>
                  <a:pt x="104121" y="12749"/>
                  <a:pt x="126173" y="39703"/>
                  <a:pt x="149359" y="43220"/>
                </a:cubicBezTo>
                <a:cubicBezTo>
                  <a:pt x="172545" y="46737"/>
                  <a:pt x="200276" y="28801"/>
                  <a:pt x="227598" y="28318"/>
                </a:cubicBezTo>
                <a:cubicBezTo>
                  <a:pt x="254920" y="27835"/>
                  <a:pt x="291086" y="44708"/>
                  <a:pt x="313289" y="40323"/>
                </a:cubicBezTo>
                <a:cubicBezTo>
                  <a:pt x="335493" y="35938"/>
                  <a:pt x="349573" y="6836"/>
                  <a:pt x="360819" y="2006"/>
                </a:cubicBezTo>
                <a:cubicBezTo>
                  <a:pt x="372065" y="-2824"/>
                  <a:pt x="377165" y="1371"/>
                  <a:pt x="380765" y="11345"/>
                </a:cubicBezTo>
                <a:cubicBezTo>
                  <a:pt x="384365" y="21319"/>
                  <a:pt x="390079" y="51638"/>
                  <a:pt x="382421" y="61849"/>
                </a:cubicBezTo>
                <a:cubicBezTo>
                  <a:pt x="374763" y="72060"/>
                  <a:pt x="391183" y="70680"/>
                  <a:pt x="334815" y="72612"/>
                </a:cubicBezTo>
                <a:cubicBezTo>
                  <a:pt x="278447" y="74544"/>
                  <a:pt x="98816" y="76683"/>
                  <a:pt x="44212" y="73440"/>
                </a:cubicBezTo>
                <a:cubicBezTo>
                  <a:pt x="-10392" y="70197"/>
                  <a:pt x="14422" y="59267"/>
                  <a:pt x="7190" y="53156"/>
                </a:cubicBezTo>
                <a:close/>
              </a:path>
            </a:pathLst>
          </a:custGeom>
          <a:solidFill>
            <a:srgbClr val="A4C2F4">
              <a:alpha val="17410"/>
            </a:srgbClr>
          </a:solidFill>
          <a:ln>
            <a:noFill/>
          </a:ln>
        </p:spPr>
      </p:sp>
      <p:sp>
        <p:nvSpPr>
          <p:cNvPr id="188" name="Google Shape;188;p22"/>
          <p:cNvSpPr/>
          <p:nvPr/>
        </p:nvSpPr>
        <p:spPr>
          <a:xfrm>
            <a:off x="-295621" y="-279311"/>
            <a:ext cx="10404875" cy="1531275"/>
          </a:xfrm>
          <a:custGeom>
            <a:rect b="b" l="l" r="r" t="t"/>
            <a:pathLst>
              <a:path extrusionOk="0" h="61251" w="416195">
                <a:moveTo>
                  <a:pt x="386889" y="46971"/>
                </a:moveTo>
                <a:cubicBezTo>
                  <a:pt x="376018" y="56455"/>
                  <a:pt x="360163" y="63927"/>
                  <a:pt x="336992" y="60331"/>
                </a:cubicBezTo>
                <a:cubicBezTo>
                  <a:pt x="313821" y="56736"/>
                  <a:pt x="267997" y="32504"/>
                  <a:pt x="247865" y="25398"/>
                </a:cubicBezTo>
                <a:cubicBezTo>
                  <a:pt x="227733" y="18292"/>
                  <a:pt x="228517" y="17183"/>
                  <a:pt x="216202" y="17693"/>
                </a:cubicBezTo>
                <a:cubicBezTo>
                  <a:pt x="203888" y="18203"/>
                  <a:pt x="191539" y="29169"/>
                  <a:pt x="173978" y="28456"/>
                </a:cubicBezTo>
                <a:cubicBezTo>
                  <a:pt x="156417" y="27743"/>
                  <a:pt x="135676" y="10032"/>
                  <a:pt x="110838" y="13413"/>
                </a:cubicBezTo>
                <a:cubicBezTo>
                  <a:pt x="86000" y="16794"/>
                  <a:pt x="41473" y="49545"/>
                  <a:pt x="24951" y="48740"/>
                </a:cubicBezTo>
                <a:cubicBezTo>
                  <a:pt x="8429" y="47936"/>
                  <a:pt x="-14088" y="16139"/>
                  <a:pt x="11704" y="8586"/>
                </a:cubicBezTo>
                <a:cubicBezTo>
                  <a:pt x="37496" y="1034"/>
                  <a:pt x="114616" y="4285"/>
                  <a:pt x="179702" y="3425"/>
                </a:cubicBezTo>
                <a:cubicBezTo>
                  <a:pt x="244788" y="2565"/>
                  <a:pt x="367690" y="-3833"/>
                  <a:pt x="402221" y="3425"/>
                </a:cubicBezTo>
                <a:cubicBezTo>
                  <a:pt x="436752" y="10683"/>
                  <a:pt x="397761" y="37487"/>
                  <a:pt x="386889" y="46971"/>
                </a:cubicBezTo>
                <a:close/>
              </a:path>
            </a:pathLst>
          </a:custGeom>
          <a:solidFill>
            <a:srgbClr val="A4C2F4">
              <a:alpha val="17410"/>
            </a:srgbClr>
          </a:solidFill>
          <a:ln>
            <a:noFill/>
          </a:ln>
        </p:spPr>
      </p:sp>
      <p:sp>
        <p:nvSpPr>
          <p:cNvPr id="189" name="Google Shape;189;p22"/>
          <p:cNvSpPr txBox="1"/>
          <p:nvPr>
            <p:ph idx="1" type="subTitle"/>
          </p:nvPr>
        </p:nvSpPr>
        <p:spPr>
          <a:xfrm>
            <a:off x="2919450" y="2258863"/>
            <a:ext cx="3305100" cy="9099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sz="1400">
                <a:solidFill>
                  <a:schemeClr val="dk1"/>
                </a:solidFill>
                <a:latin typeface="Open Sans"/>
                <a:ea typeface="Open Sans"/>
                <a:cs typeface="Open Sans"/>
                <a:sym typeface="Open Sans"/>
              </a:defRPr>
            </a:lvl1pPr>
            <a:lvl2pPr lvl="1" rtl="0" algn="ctr">
              <a:spcBef>
                <a:spcPts val="0"/>
              </a:spcBef>
              <a:spcAft>
                <a:spcPts val="0"/>
              </a:spcAft>
              <a:buNone/>
              <a:defRPr sz="1400">
                <a:solidFill>
                  <a:schemeClr val="dk1"/>
                </a:solidFill>
                <a:latin typeface="Open Sans"/>
                <a:ea typeface="Open Sans"/>
                <a:cs typeface="Open Sans"/>
                <a:sym typeface="Open Sans"/>
              </a:defRPr>
            </a:lvl2pPr>
            <a:lvl3pPr lvl="2" rtl="0" algn="ctr">
              <a:spcBef>
                <a:spcPts val="0"/>
              </a:spcBef>
              <a:spcAft>
                <a:spcPts val="0"/>
              </a:spcAft>
              <a:buNone/>
              <a:defRPr sz="1400">
                <a:solidFill>
                  <a:schemeClr val="dk1"/>
                </a:solidFill>
                <a:latin typeface="Open Sans"/>
                <a:ea typeface="Open Sans"/>
                <a:cs typeface="Open Sans"/>
                <a:sym typeface="Open Sans"/>
              </a:defRPr>
            </a:lvl3pPr>
            <a:lvl4pPr lvl="3" rtl="0" algn="ctr">
              <a:spcBef>
                <a:spcPts val="0"/>
              </a:spcBef>
              <a:spcAft>
                <a:spcPts val="0"/>
              </a:spcAft>
              <a:buNone/>
              <a:defRPr sz="1400">
                <a:solidFill>
                  <a:schemeClr val="dk1"/>
                </a:solidFill>
                <a:latin typeface="Open Sans"/>
                <a:ea typeface="Open Sans"/>
                <a:cs typeface="Open Sans"/>
                <a:sym typeface="Open Sans"/>
              </a:defRPr>
            </a:lvl4pPr>
            <a:lvl5pPr lvl="4" rtl="0" algn="ctr">
              <a:spcBef>
                <a:spcPts val="0"/>
              </a:spcBef>
              <a:spcAft>
                <a:spcPts val="0"/>
              </a:spcAft>
              <a:buNone/>
              <a:defRPr sz="1400">
                <a:solidFill>
                  <a:schemeClr val="dk1"/>
                </a:solidFill>
                <a:latin typeface="Open Sans"/>
                <a:ea typeface="Open Sans"/>
                <a:cs typeface="Open Sans"/>
                <a:sym typeface="Open Sans"/>
              </a:defRPr>
            </a:lvl5pPr>
            <a:lvl6pPr lvl="5" rtl="0" algn="ctr">
              <a:spcBef>
                <a:spcPts val="0"/>
              </a:spcBef>
              <a:spcAft>
                <a:spcPts val="0"/>
              </a:spcAft>
              <a:buNone/>
              <a:defRPr sz="1400">
                <a:solidFill>
                  <a:schemeClr val="dk1"/>
                </a:solidFill>
                <a:latin typeface="Open Sans"/>
                <a:ea typeface="Open Sans"/>
                <a:cs typeface="Open Sans"/>
                <a:sym typeface="Open Sans"/>
              </a:defRPr>
            </a:lvl6pPr>
            <a:lvl7pPr lvl="6" rtl="0" algn="ctr">
              <a:spcBef>
                <a:spcPts val="0"/>
              </a:spcBef>
              <a:spcAft>
                <a:spcPts val="0"/>
              </a:spcAft>
              <a:buNone/>
              <a:defRPr sz="1400">
                <a:solidFill>
                  <a:schemeClr val="dk1"/>
                </a:solidFill>
                <a:latin typeface="Open Sans"/>
                <a:ea typeface="Open Sans"/>
                <a:cs typeface="Open Sans"/>
                <a:sym typeface="Open Sans"/>
              </a:defRPr>
            </a:lvl7pPr>
            <a:lvl8pPr lvl="7" rtl="0" algn="ctr">
              <a:spcBef>
                <a:spcPts val="0"/>
              </a:spcBef>
              <a:spcAft>
                <a:spcPts val="0"/>
              </a:spcAft>
              <a:buNone/>
              <a:defRPr sz="1400">
                <a:solidFill>
                  <a:schemeClr val="dk1"/>
                </a:solidFill>
                <a:latin typeface="Open Sans"/>
                <a:ea typeface="Open Sans"/>
                <a:cs typeface="Open Sans"/>
                <a:sym typeface="Open Sans"/>
              </a:defRPr>
            </a:lvl8pPr>
            <a:lvl9pPr lvl="8" rtl="0" algn="ctr">
              <a:spcBef>
                <a:spcPts val="0"/>
              </a:spcBef>
              <a:spcAft>
                <a:spcPts val="0"/>
              </a:spcAft>
              <a:buNone/>
              <a:defRPr sz="1400">
                <a:solidFill>
                  <a:schemeClr val="dk1"/>
                </a:solidFill>
                <a:latin typeface="Open Sans"/>
                <a:ea typeface="Open Sans"/>
                <a:cs typeface="Open Sans"/>
                <a:sym typeface="Open Sans"/>
              </a:defRPr>
            </a:lvl9pPr>
          </a:lstStyle>
          <a:p/>
        </p:txBody>
      </p:sp>
      <p:sp>
        <p:nvSpPr>
          <p:cNvPr id="190" name="Google Shape;190;p22"/>
          <p:cNvSpPr txBox="1"/>
          <p:nvPr>
            <p:ph idx="2" type="subTitle"/>
          </p:nvPr>
        </p:nvSpPr>
        <p:spPr>
          <a:xfrm>
            <a:off x="2919450" y="4000847"/>
            <a:ext cx="3305100" cy="3192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sz="1200">
                <a:solidFill>
                  <a:schemeClr val="dk1"/>
                </a:solidFill>
                <a:latin typeface="Open Sans"/>
                <a:ea typeface="Open Sans"/>
                <a:cs typeface="Open Sans"/>
                <a:sym typeface="Open Sans"/>
              </a:defRPr>
            </a:lvl1pPr>
            <a:lvl2pPr lvl="1" rtl="0" algn="ctr">
              <a:spcBef>
                <a:spcPts val="0"/>
              </a:spcBef>
              <a:spcAft>
                <a:spcPts val="0"/>
              </a:spcAft>
              <a:buNone/>
              <a:defRPr sz="1200">
                <a:solidFill>
                  <a:schemeClr val="dk1"/>
                </a:solidFill>
                <a:latin typeface="Open Sans"/>
                <a:ea typeface="Open Sans"/>
                <a:cs typeface="Open Sans"/>
                <a:sym typeface="Open Sans"/>
              </a:defRPr>
            </a:lvl2pPr>
            <a:lvl3pPr lvl="2" rtl="0" algn="ctr">
              <a:spcBef>
                <a:spcPts val="0"/>
              </a:spcBef>
              <a:spcAft>
                <a:spcPts val="0"/>
              </a:spcAft>
              <a:buNone/>
              <a:defRPr sz="1200">
                <a:solidFill>
                  <a:schemeClr val="dk1"/>
                </a:solidFill>
                <a:latin typeface="Open Sans"/>
                <a:ea typeface="Open Sans"/>
                <a:cs typeface="Open Sans"/>
                <a:sym typeface="Open Sans"/>
              </a:defRPr>
            </a:lvl3pPr>
            <a:lvl4pPr lvl="3" rtl="0" algn="ctr">
              <a:spcBef>
                <a:spcPts val="0"/>
              </a:spcBef>
              <a:spcAft>
                <a:spcPts val="0"/>
              </a:spcAft>
              <a:buNone/>
              <a:defRPr sz="1200">
                <a:solidFill>
                  <a:schemeClr val="dk1"/>
                </a:solidFill>
                <a:latin typeface="Open Sans"/>
                <a:ea typeface="Open Sans"/>
                <a:cs typeface="Open Sans"/>
                <a:sym typeface="Open Sans"/>
              </a:defRPr>
            </a:lvl4pPr>
            <a:lvl5pPr lvl="4" rtl="0" algn="ctr">
              <a:spcBef>
                <a:spcPts val="0"/>
              </a:spcBef>
              <a:spcAft>
                <a:spcPts val="0"/>
              </a:spcAft>
              <a:buNone/>
              <a:defRPr sz="1200">
                <a:solidFill>
                  <a:schemeClr val="dk1"/>
                </a:solidFill>
                <a:latin typeface="Open Sans"/>
                <a:ea typeface="Open Sans"/>
                <a:cs typeface="Open Sans"/>
                <a:sym typeface="Open Sans"/>
              </a:defRPr>
            </a:lvl5pPr>
            <a:lvl6pPr lvl="5" rtl="0" algn="ctr">
              <a:spcBef>
                <a:spcPts val="0"/>
              </a:spcBef>
              <a:spcAft>
                <a:spcPts val="0"/>
              </a:spcAft>
              <a:buNone/>
              <a:defRPr sz="1200">
                <a:solidFill>
                  <a:schemeClr val="dk1"/>
                </a:solidFill>
                <a:latin typeface="Open Sans"/>
                <a:ea typeface="Open Sans"/>
                <a:cs typeface="Open Sans"/>
                <a:sym typeface="Open Sans"/>
              </a:defRPr>
            </a:lvl6pPr>
            <a:lvl7pPr lvl="6" rtl="0" algn="ctr">
              <a:spcBef>
                <a:spcPts val="0"/>
              </a:spcBef>
              <a:spcAft>
                <a:spcPts val="0"/>
              </a:spcAft>
              <a:buNone/>
              <a:defRPr sz="1200">
                <a:solidFill>
                  <a:schemeClr val="dk1"/>
                </a:solidFill>
                <a:latin typeface="Open Sans"/>
                <a:ea typeface="Open Sans"/>
                <a:cs typeface="Open Sans"/>
                <a:sym typeface="Open Sans"/>
              </a:defRPr>
            </a:lvl7pPr>
            <a:lvl8pPr lvl="7" rtl="0" algn="ctr">
              <a:spcBef>
                <a:spcPts val="0"/>
              </a:spcBef>
              <a:spcAft>
                <a:spcPts val="0"/>
              </a:spcAft>
              <a:buNone/>
              <a:defRPr sz="1200">
                <a:solidFill>
                  <a:schemeClr val="dk1"/>
                </a:solidFill>
                <a:latin typeface="Open Sans"/>
                <a:ea typeface="Open Sans"/>
                <a:cs typeface="Open Sans"/>
                <a:sym typeface="Open Sans"/>
              </a:defRPr>
            </a:lvl8pPr>
            <a:lvl9pPr lvl="8" rtl="0" algn="ctr">
              <a:spcBef>
                <a:spcPts val="0"/>
              </a:spcBef>
              <a:spcAft>
                <a:spcPts val="0"/>
              </a:spcAft>
              <a:buNone/>
              <a:defRPr sz="1200">
                <a:solidFill>
                  <a:schemeClr val="dk1"/>
                </a:solidFill>
                <a:latin typeface="Open Sans"/>
                <a:ea typeface="Open Sans"/>
                <a:cs typeface="Open Sans"/>
                <a:sym typeface="Open Sans"/>
              </a:defRPr>
            </a:lvl9pPr>
          </a:lstStyle>
          <a:p/>
        </p:txBody>
      </p:sp>
      <p:sp>
        <p:nvSpPr>
          <p:cNvPr id="191" name="Google Shape;191;p22"/>
          <p:cNvSpPr txBox="1"/>
          <p:nvPr/>
        </p:nvSpPr>
        <p:spPr>
          <a:xfrm>
            <a:off x="2799150" y="3244975"/>
            <a:ext cx="3545700" cy="767700"/>
          </a:xfrm>
          <a:prstGeom prst="rect">
            <a:avLst/>
          </a:prstGeom>
          <a:noFill/>
          <a:ln>
            <a:noFill/>
          </a:ln>
        </p:spPr>
        <p:txBody>
          <a:bodyPr anchorCtr="0" anchor="t" bIns="91425" lIns="91425" spcFirstLastPara="1" rIns="91425" wrap="square" tIns="91425">
            <a:noAutofit/>
          </a:bodyPr>
          <a:lstStyle/>
          <a:p>
            <a:pPr indent="0" lvl="0" marL="0" rtl="0" algn="ctr">
              <a:lnSpc>
                <a:spcPct val="114000"/>
              </a:lnSpc>
              <a:spcBef>
                <a:spcPts val="0"/>
              </a:spcBef>
              <a:spcAft>
                <a:spcPts val="0"/>
              </a:spcAft>
              <a:buClr>
                <a:schemeClr val="dk1"/>
              </a:buClr>
              <a:buSzPts val="1100"/>
              <a:buFont typeface="Arial"/>
              <a:buNone/>
            </a:pPr>
            <a:r>
              <a:rPr b="1" lang="en" sz="1200">
                <a:solidFill>
                  <a:schemeClr val="dk1"/>
                </a:solidFill>
                <a:latin typeface="Open Sans"/>
                <a:ea typeface="Open Sans"/>
                <a:cs typeface="Open Sans"/>
                <a:sym typeface="Open Sans"/>
              </a:rPr>
              <a:t>CREDITS:</a:t>
            </a:r>
            <a:r>
              <a:rPr lang="en" sz="1200">
                <a:solidFill>
                  <a:schemeClr val="dk1"/>
                </a:solidFill>
                <a:latin typeface="Open Sans"/>
                <a:ea typeface="Open Sans"/>
                <a:cs typeface="Open Sans"/>
                <a:sym typeface="Open Sans"/>
              </a:rPr>
              <a:t> This presentation template was created by </a:t>
            </a:r>
            <a:r>
              <a:rPr b="1" lang="en" sz="1200">
                <a:solidFill>
                  <a:schemeClr val="dk1"/>
                </a:solidFill>
                <a:uFill>
                  <a:noFill/>
                </a:uFill>
                <a:latin typeface="Open Sans"/>
                <a:ea typeface="Open Sans"/>
                <a:cs typeface="Open Sans"/>
                <a:sym typeface="Open Sans"/>
                <a:hlinkClick r:id="rId2">
                  <a:extLst>
                    <a:ext uri="{A12FA001-AC4F-418D-AE19-62706E023703}">
                      <ahyp:hlinkClr val="tx"/>
                    </a:ext>
                  </a:extLst>
                </a:hlinkClick>
              </a:rPr>
              <a:t>Slidesgo</a:t>
            </a:r>
            <a:r>
              <a:rPr b="1" lang="en" sz="1200">
                <a:solidFill>
                  <a:schemeClr val="dk1"/>
                </a:solidFill>
                <a:latin typeface="Open Sans"/>
                <a:ea typeface="Open Sans"/>
                <a:cs typeface="Open Sans"/>
                <a:sym typeface="Open Sans"/>
              </a:rPr>
              <a:t>,</a:t>
            </a:r>
            <a:r>
              <a:rPr lang="en" sz="1200">
                <a:solidFill>
                  <a:schemeClr val="dk1"/>
                </a:solidFill>
                <a:latin typeface="Open Sans"/>
                <a:ea typeface="Open Sans"/>
                <a:cs typeface="Open Sans"/>
                <a:sym typeface="Open Sans"/>
              </a:rPr>
              <a:t> including icons by </a:t>
            </a:r>
            <a:r>
              <a:rPr b="1" lang="en" sz="1200">
                <a:solidFill>
                  <a:schemeClr val="dk1"/>
                </a:solidFill>
                <a:uFill>
                  <a:noFill/>
                </a:uFill>
                <a:latin typeface="Open Sans"/>
                <a:ea typeface="Open Sans"/>
                <a:cs typeface="Open Sans"/>
                <a:sym typeface="Open Sans"/>
                <a:hlinkClick r:id="rId3">
                  <a:extLst>
                    <a:ext uri="{A12FA001-AC4F-418D-AE19-62706E023703}">
                      <ahyp:hlinkClr val="tx"/>
                    </a:ext>
                  </a:extLst>
                </a:hlinkClick>
              </a:rPr>
              <a:t>Flaticon</a:t>
            </a:r>
            <a:r>
              <a:rPr b="1" lang="en" sz="1200">
                <a:solidFill>
                  <a:schemeClr val="dk1"/>
                </a:solidFill>
                <a:latin typeface="Open Sans"/>
                <a:ea typeface="Open Sans"/>
                <a:cs typeface="Open Sans"/>
                <a:sym typeface="Open Sans"/>
              </a:rPr>
              <a:t>, </a:t>
            </a:r>
            <a:r>
              <a:rPr lang="en" sz="1200">
                <a:solidFill>
                  <a:schemeClr val="dk1"/>
                </a:solidFill>
                <a:latin typeface="Open Sans"/>
                <a:ea typeface="Open Sans"/>
                <a:cs typeface="Open Sans"/>
                <a:sym typeface="Open Sans"/>
              </a:rPr>
              <a:t>infographics &amp; images by </a:t>
            </a:r>
            <a:r>
              <a:rPr b="1" lang="en" sz="1200">
                <a:solidFill>
                  <a:schemeClr val="dk1"/>
                </a:solidFill>
                <a:uFill>
                  <a:noFill/>
                </a:uFill>
                <a:latin typeface="Open Sans"/>
                <a:ea typeface="Open Sans"/>
                <a:cs typeface="Open Sans"/>
                <a:sym typeface="Open Sans"/>
                <a:hlinkClick r:id="rId4">
                  <a:extLst>
                    <a:ext uri="{A12FA001-AC4F-418D-AE19-62706E023703}">
                      <ahyp:hlinkClr val="tx"/>
                    </a:ext>
                  </a:extLst>
                </a:hlinkClick>
              </a:rPr>
              <a:t>Freepik</a:t>
            </a:r>
            <a:r>
              <a:rPr b="1" lang="en" sz="1200">
                <a:solidFill>
                  <a:schemeClr val="dk1"/>
                </a:solidFill>
                <a:latin typeface="Open Sans"/>
                <a:ea typeface="Open Sans"/>
                <a:cs typeface="Open Sans"/>
                <a:sym typeface="Open Sans"/>
              </a:rPr>
              <a:t> </a:t>
            </a:r>
            <a:endParaRPr b="1" sz="1200">
              <a:solidFill>
                <a:schemeClr val="dk1"/>
              </a:solidFill>
              <a:latin typeface="Open Sans"/>
              <a:ea typeface="Open Sans"/>
              <a:cs typeface="Open Sans"/>
              <a:sym typeface="Open Sans"/>
            </a:endParaRPr>
          </a:p>
        </p:txBody>
      </p:sp>
      <p:sp>
        <p:nvSpPr>
          <p:cNvPr id="192" name="Google Shape;192;p22"/>
          <p:cNvSpPr txBox="1"/>
          <p:nvPr>
            <p:ph type="title"/>
          </p:nvPr>
        </p:nvSpPr>
        <p:spPr>
          <a:xfrm>
            <a:off x="1915350" y="887575"/>
            <a:ext cx="5313300" cy="909900"/>
          </a:xfrm>
          <a:prstGeom prst="rect">
            <a:avLst/>
          </a:prstGeom>
          <a:noFill/>
          <a:ln>
            <a:noFill/>
          </a:ln>
        </p:spPr>
        <p:txBody>
          <a:bodyPr anchorCtr="0" anchor="t" bIns="0" lIns="0" spcFirstLastPara="1" rIns="0" wrap="square" tIns="0">
            <a:noAutofit/>
          </a:bodyPr>
          <a:lstStyle>
            <a:lvl1pPr lvl="0" rtl="0">
              <a:spcBef>
                <a:spcPts val="0"/>
              </a:spcBef>
              <a:spcAft>
                <a:spcPts val="0"/>
              </a:spcAft>
              <a:buSzPts val="3300"/>
              <a:buNone/>
              <a:defRPr i="0" sz="6000"/>
            </a:lvl1pPr>
            <a:lvl2pPr lvl="1" rtl="0">
              <a:spcBef>
                <a:spcPts val="0"/>
              </a:spcBef>
              <a:spcAft>
                <a:spcPts val="0"/>
              </a:spcAft>
              <a:buSzPts val="3300"/>
              <a:buNone/>
              <a:defRPr sz="3300"/>
            </a:lvl2pPr>
            <a:lvl3pPr lvl="2" rtl="0">
              <a:spcBef>
                <a:spcPts val="0"/>
              </a:spcBef>
              <a:spcAft>
                <a:spcPts val="0"/>
              </a:spcAft>
              <a:buSzPts val="3300"/>
              <a:buNone/>
              <a:defRPr sz="3300"/>
            </a:lvl3pPr>
            <a:lvl4pPr lvl="3" rtl="0">
              <a:spcBef>
                <a:spcPts val="0"/>
              </a:spcBef>
              <a:spcAft>
                <a:spcPts val="0"/>
              </a:spcAft>
              <a:buSzPts val="3300"/>
              <a:buNone/>
              <a:defRPr sz="3300"/>
            </a:lvl4pPr>
            <a:lvl5pPr lvl="4" rtl="0">
              <a:spcBef>
                <a:spcPts val="0"/>
              </a:spcBef>
              <a:spcAft>
                <a:spcPts val="0"/>
              </a:spcAft>
              <a:buSzPts val="3300"/>
              <a:buNone/>
              <a:defRPr sz="3300"/>
            </a:lvl5pPr>
            <a:lvl6pPr lvl="5" rtl="0">
              <a:spcBef>
                <a:spcPts val="0"/>
              </a:spcBef>
              <a:spcAft>
                <a:spcPts val="0"/>
              </a:spcAft>
              <a:buSzPts val="3300"/>
              <a:buNone/>
              <a:defRPr sz="3300"/>
            </a:lvl6pPr>
            <a:lvl7pPr lvl="6" rtl="0">
              <a:spcBef>
                <a:spcPts val="0"/>
              </a:spcBef>
              <a:spcAft>
                <a:spcPts val="0"/>
              </a:spcAft>
              <a:buSzPts val="3300"/>
              <a:buNone/>
              <a:defRPr sz="3300"/>
            </a:lvl7pPr>
            <a:lvl8pPr lvl="7" rtl="0">
              <a:spcBef>
                <a:spcPts val="0"/>
              </a:spcBef>
              <a:spcAft>
                <a:spcPts val="0"/>
              </a:spcAft>
              <a:buSzPts val="3300"/>
              <a:buNone/>
              <a:defRPr sz="3300"/>
            </a:lvl8pPr>
            <a:lvl9pPr lvl="8" rtl="0">
              <a:spcBef>
                <a:spcPts val="0"/>
              </a:spcBef>
              <a:spcAft>
                <a:spcPts val="0"/>
              </a:spcAft>
              <a:buSzPts val="3300"/>
              <a:buNone/>
              <a:defRPr sz="3300"/>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21_1_1_1">
    <p:spTree>
      <p:nvGrpSpPr>
        <p:cNvPr id="193" name="Shape 193"/>
        <p:cNvGrpSpPr/>
        <p:nvPr/>
      </p:nvGrpSpPr>
      <p:grpSpPr>
        <a:xfrm>
          <a:off x="0" y="0"/>
          <a:ext cx="0" cy="0"/>
          <a:chOff x="0" y="0"/>
          <a:chExt cx="0" cy="0"/>
        </a:xfrm>
      </p:grpSpPr>
      <p:sp>
        <p:nvSpPr>
          <p:cNvPr id="194" name="Google Shape;194;p23"/>
          <p:cNvSpPr/>
          <p:nvPr/>
        </p:nvSpPr>
        <p:spPr>
          <a:xfrm flipH="1" rot="10800000">
            <a:off x="-224299" y="2812283"/>
            <a:ext cx="9707750" cy="2783950"/>
          </a:xfrm>
          <a:custGeom>
            <a:rect b="b" l="l" r="r" t="t"/>
            <a:pathLst>
              <a:path extrusionOk="0" h="111358" w="388310">
                <a:moveTo>
                  <a:pt x="6060" y="66893"/>
                </a:moveTo>
                <a:cubicBezTo>
                  <a:pt x="5232" y="82325"/>
                  <a:pt x="13698" y="102510"/>
                  <a:pt x="31619" y="99533"/>
                </a:cubicBezTo>
                <a:cubicBezTo>
                  <a:pt x="49540" y="96556"/>
                  <a:pt x="76396" y="47167"/>
                  <a:pt x="113584" y="49030"/>
                </a:cubicBezTo>
                <a:cubicBezTo>
                  <a:pt x="150772" y="50893"/>
                  <a:pt x="218179" y="105053"/>
                  <a:pt x="254746" y="110710"/>
                </a:cubicBezTo>
                <a:cubicBezTo>
                  <a:pt x="291313" y="116368"/>
                  <a:pt x="312494" y="83113"/>
                  <a:pt x="332985" y="82975"/>
                </a:cubicBezTo>
                <a:cubicBezTo>
                  <a:pt x="353476" y="82837"/>
                  <a:pt x="369138" y="110987"/>
                  <a:pt x="377693" y="109883"/>
                </a:cubicBezTo>
                <a:cubicBezTo>
                  <a:pt x="386248" y="108779"/>
                  <a:pt x="388594" y="93163"/>
                  <a:pt x="384316" y="76351"/>
                </a:cubicBezTo>
                <a:cubicBezTo>
                  <a:pt x="380038" y="59539"/>
                  <a:pt x="409982" y="20580"/>
                  <a:pt x="352027" y="9012"/>
                </a:cubicBezTo>
                <a:cubicBezTo>
                  <a:pt x="294072" y="-2556"/>
                  <a:pt x="94248" y="-2705"/>
                  <a:pt x="36587" y="6942"/>
                </a:cubicBezTo>
                <a:cubicBezTo>
                  <a:pt x="-21074" y="16589"/>
                  <a:pt x="6888" y="51461"/>
                  <a:pt x="6060" y="66893"/>
                </a:cubicBezTo>
                <a:close/>
              </a:path>
            </a:pathLst>
          </a:custGeom>
          <a:solidFill>
            <a:srgbClr val="A4C2F4">
              <a:alpha val="17410"/>
            </a:srgbClr>
          </a:solidFill>
          <a:ln>
            <a:noFill/>
          </a:ln>
        </p:spPr>
      </p:sp>
      <p:sp>
        <p:nvSpPr>
          <p:cNvPr id="195" name="Google Shape;195;p23"/>
          <p:cNvSpPr/>
          <p:nvPr/>
        </p:nvSpPr>
        <p:spPr>
          <a:xfrm flipH="1" rot="10800000">
            <a:off x="-235702" y="-245160"/>
            <a:ext cx="9655400" cy="1877800"/>
          </a:xfrm>
          <a:custGeom>
            <a:rect b="b" l="l" r="r" t="t"/>
            <a:pathLst>
              <a:path extrusionOk="0" h="75112" w="386216">
                <a:moveTo>
                  <a:pt x="7190" y="53156"/>
                </a:moveTo>
                <a:cubicBezTo>
                  <a:pt x="-42" y="47046"/>
                  <a:pt x="-1051" y="40239"/>
                  <a:pt x="822" y="36777"/>
                </a:cubicBezTo>
                <a:cubicBezTo>
                  <a:pt x="2695" y="33315"/>
                  <a:pt x="9313" y="36843"/>
                  <a:pt x="18428" y="32382"/>
                </a:cubicBezTo>
                <a:cubicBezTo>
                  <a:pt x="27543" y="27921"/>
                  <a:pt x="43839" y="14205"/>
                  <a:pt x="55514" y="10010"/>
                </a:cubicBezTo>
                <a:cubicBezTo>
                  <a:pt x="67189" y="5815"/>
                  <a:pt x="72839" y="1679"/>
                  <a:pt x="88480" y="7214"/>
                </a:cubicBezTo>
                <a:cubicBezTo>
                  <a:pt x="104121" y="12749"/>
                  <a:pt x="126173" y="39703"/>
                  <a:pt x="149359" y="43220"/>
                </a:cubicBezTo>
                <a:cubicBezTo>
                  <a:pt x="172545" y="46737"/>
                  <a:pt x="200276" y="28801"/>
                  <a:pt x="227598" y="28318"/>
                </a:cubicBezTo>
                <a:cubicBezTo>
                  <a:pt x="254920" y="27835"/>
                  <a:pt x="291086" y="44708"/>
                  <a:pt x="313289" y="40323"/>
                </a:cubicBezTo>
                <a:cubicBezTo>
                  <a:pt x="335493" y="35938"/>
                  <a:pt x="349573" y="6836"/>
                  <a:pt x="360819" y="2006"/>
                </a:cubicBezTo>
                <a:cubicBezTo>
                  <a:pt x="372065" y="-2824"/>
                  <a:pt x="377165" y="1371"/>
                  <a:pt x="380765" y="11345"/>
                </a:cubicBezTo>
                <a:cubicBezTo>
                  <a:pt x="384365" y="21319"/>
                  <a:pt x="390079" y="51638"/>
                  <a:pt x="382421" y="61849"/>
                </a:cubicBezTo>
                <a:cubicBezTo>
                  <a:pt x="374763" y="72060"/>
                  <a:pt x="391183" y="70680"/>
                  <a:pt x="334815" y="72612"/>
                </a:cubicBezTo>
                <a:cubicBezTo>
                  <a:pt x="278447" y="74544"/>
                  <a:pt x="98816" y="76683"/>
                  <a:pt x="44212" y="73440"/>
                </a:cubicBezTo>
                <a:cubicBezTo>
                  <a:pt x="-10392" y="70197"/>
                  <a:pt x="14422" y="59267"/>
                  <a:pt x="7190" y="53156"/>
                </a:cubicBezTo>
                <a:close/>
              </a:path>
            </a:pathLst>
          </a:custGeom>
          <a:solidFill>
            <a:srgbClr val="A4C2F4">
              <a:alpha val="17410"/>
            </a:srgbClr>
          </a:solidFill>
          <a:ln>
            <a:noFill/>
          </a:ln>
        </p:spPr>
      </p:sp>
      <p:sp>
        <p:nvSpPr>
          <p:cNvPr id="196" name="Google Shape;196;p23"/>
          <p:cNvSpPr/>
          <p:nvPr/>
        </p:nvSpPr>
        <p:spPr>
          <a:xfrm flipH="1" rot="10800000">
            <a:off x="-274921" y="3881783"/>
            <a:ext cx="10404875" cy="1531275"/>
          </a:xfrm>
          <a:custGeom>
            <a:rect b="b" l="l" r="r" t="t"/>
            <a:pathLst>
              <a:path extrusionOk="0" h="61251" w="416195">
                <a:moveTo>
                  <a:pt x="386889" y="46971"/>
                </a:moveTo>
                <a:cubicBezTo>
                  <a:pt x="376018" y="56455"/>
                  <a:pt x="360163" y="63927"/>
                  <a:pt x="336992" y="60331"/>
                </a:cubicBezTo>
                <a:cubicBezTo>
                  <a:pt x="313821" y="56736"/>
                  <a:pt x="267997" y="32504"/>
                  <a:pt x="247865" y="25398"/>
                </a:cubicBezTo>
                <a:cubicBezTo>
                  <a:pt x="227733" y="18292"/>
                  <a:pt x="228517" y="17183"/>
                  <a:pt x="216202" y="17693"/>
                </a:cubicBezTo>
                <a:cubicBezTo>
                  <a:pt x="203888" y="18203"/>
                  <a:pt x="191539" y="29169"/>
                  <a:pt x="173978" y="28456"/>
                </a:cubicBezTo>
                <a:cubicBezTo>
                  <a:pt x="156417" y="27743"/>
                  <a:pt x="135676" y="10032"/>
                  <a:pt x="110838" y="13413"/>
                </a:cubicBezTo>
                <a:cubicBezTo>
                  <a:pt x="86000" y="16794"/>
                  <a:pt x="41473" y="49545"/>
                  <a:pt x="24951" y="48740"/>
                </a:cubicBezTo>
                <a:cubicBezTo>
                  <a:pt x="8429" y="47936"/>
                  <a:pt x="-14088" y="16139"/>
                  <a:pt x="11704" y="8586"/>
                </a:cubicBezTo>
                <a:cubicBezTo>
                  <a:pt x="37496" y="1034"/>
                  <a:pt x="114616" y="4285"/>
                  <a:pt x="179702" y="3425"/>
                </a:cubicBezTo>
                <a:cubicBezTo>
                  <a:pt x="244788" y="2565"/>
                  <a:pt x="367690" y="-3833"/>
                  <a:pt x="402221" y="3425"/>
                </a:cubicBezTo>
                <a:cubicBezTo>
                  <a:pt x="436752" y="10683"/>
                  <a:pt x="397761" y="37487"/>
                  <a:pt x="386889" y="46971"/>
                </a:cubicBezTo>
                <a:close/>
              </a:path>
            </a:pathLst>
          </a:custGeom>
          <a:solidFill>
            <a:srgbClr val="A4C2F4">
              <a:alpha val="17410"/>
            </a:srgbClr>
          </a:solidFill>
          <a:ln>
            <a:noFill/>
          </a:ln>
        </p:spPr>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21_1_1_1_1">
    <p:spTree>
      <p:nvGrpSpPr>
        <p:cNvPr id="197" name="Shape 197"/>
        <p:cNvGrpSpPr/>
        <p:nvPr/>
      </p:nvGrpSpPr>
      <p:grpSpPr>
        <a:xfrm>
          <a:off x="0" y="0"/>
          <a:ext cx="0" cy="0"/>
          <a:chOff x="0" y="0"/>
          <a:chExt cx="0" cy="0"/>
        </a:xfrm>
      </p:grpSpPr>
      <p:sp>
        <p:nvSpPr>
          <p:cNvPr id="198" name="Google Shape;198;p24"/>
          <p:cNvSpPr/>
          <p:nvPr/>
        </p:nvSpPr>
        <p:spPr>
          <a:xfrm>
            <a:off x="-279870" y="-323752"/>
            <a:ext cx="9868750" cy="2055850"/>
          </a:xfrm>
          <a:custGeom>
            <a:rect b="b" l="l" r="r" t="t"/>
            <a:pathLst>
              <a:path extrusionOk="0" h="82234" w="394750">
                <a:moveTo>
                  <a:pt x="377975" y="81288"/>
                </a:moveTo>
                <a:cubicBezTo>
                  <a:pt x="371972" y="85124"/>
                  <a:pt x="349480" y="41754"/>
                  <a:pt x="329127" y="33102"/>
                </a:cubicBezTo>
                <a:cubicBezTo>
                  <a:pt x="308774" y="24450"/>
                  <a:pt x="284282" y="21235"/>
                  <a:pt x="255856" y="29376"/>
                </a:cubicBezTo>
                <a:cubicBezTo>
                  <a:pt x="227431" y="37517"/>
                  <a:pt x="193830" y="78292"/>
                  <a:pt x="158574" y="81949"/>
                </a:cubicBezTo>
                <a:cubicBezTo>
                  <a:pt x="123318" y="85606"/>
                  <a:pt x="69516" y="52893"/>
                  <a:pt x="44320" y="51316"/>
                </a:cubicBezTo>
                <a:cubicBezTo>
                  <a:pt x="19125" y="49739"/>
                  <a:pt x="14093" y="78205"/>
                  <a:pt x="7401" y="72488"/>
                </a:cubicBezTo>
                <a:cubicBezTo>
                  <a:pt x="709" y="66772"/>
                  <a:pt x="-3626" y="28894"/>
                  <a:pt x="4166" y="17017"/>
                </a:cubicBezTo>
                <a:cubicBezTo>
                  <a:pt x="11958" y="5140"/>
                  <a:pt x="-6008" y="2380"/>
                  <a:pt x="54155" y="1225"/>
                </a:cubicBezTo>
                <a:cubicBezTo>
                  <a:pt x="114318" y="70"/>
                  <a:pt x="311173" y="-3258"/>
                  <a:pt x="365143" y="10086"/>
                </a:cubicBezTo>
                <a:cubicBezTo>
                  <a:pt x="419113" y="23430"/>
                  <a:pt x="383978" y="77452"/>
                  <a:pt x="377975" y="81288"/>
                </a:cubicBezTo>
                <a:close/>
              </a:path>
            </a:pathLst>
          </a:custGeom>
          <a:solidFill>
            <a:srgbClr val="A4C2F4">
              <a:alpha val="17410"/>
            </a:srgbClr>
          </a:solidFill>
          <a:ln>
            <a:noFill/>
          </a:ln>
        </p:spPr>
      </p:sp>
      <p:sp>
        <p:nvSpPr>
          <p:cNvPr id="199" name="Google Shape;199;p24"/>
          <p:cNvSpPr/>
          <p:nvPr/>
        </p:nvSpPr>
        <p:spPr>
          <a:xfrm>
            <a:off x="-225269" y="3512814"/>
            <a:ext cx="9627375" cy="1799875"/>
          </a:xfrm>
          <a:custGeom>
            <a:rect b="b" l="l" r="r" t="t"/>
            <a:pathLst>
              <a:path extrusionOk="0" h="71995" w="385095">
                <a:moveTo>
                  <a:pt x="379517" y="55586"/>
                </a:moveTo>
                <a:cubicBezTo>
                  <a:pt x="384071" y="50550"/>
                  <a:pt x="380621" y="45031"/>
                  <a:pt x="380345" y="39856"/>
                </a:cubicBezTo>
                <a:cubicBezTo>
                  <a:pt x="380069" y="34682"/>
                  <a:pt x="382405" y="29809"/>
                  <a:pt x="377861" y="24539"/>
                </a:cubicBezTo>
                <a:cubicBezTo>
                  <a:pt x="373317" y="19269"/>
                  <a:pt x="363070" y="11418"/>
                  <a:pt x="353081" y="8235"/>
                </a:cubicBezTo>
                <a:cubicBezTo>
                  <a:pt x="343092" y="5052"/>
                  <a:pt x="334371" y="3042"/>
                  <a:pt x="317925" y="5439"/>
                </a:cubicBezTo>
                <a:cubicBezTo>
                  <a:pt x="301479" y="7836"/>
                  <a:pt x="278975" y="21354"/>
                  <a:pt x="254406" y="22617"/>
                </a:cubicBezTo>
                <a:cubicBezTo>
                  <a:pt x="229837" y="23880"/>
                  <a:pt x="196546" y="13148"/>
                  <a:pt x="170512" y="13015"/>
                </a:cubicBezTo>
                <a:cubicBezTo>
                  <a:pt x="144478" y="12882"/>
                  <a:pt x="122040" y="23949"/>
                  <a:pt x="98203" y="21818"/>
                </a:cubicBezTo>
                <a:cubicBezTo>
                  <a:pt x="74366" y="19687"/>
                  <a:pt x="43184" y="1640"/>
                  <a:pt x="27492" y="231"/>
                </a:cubicBezTo>
                <a:cubicBezTo>
                  <a:pt x="11800" y="-1178"/>
                  <a:pt x="7821" y="3929"/>
                  <a:pt x="4052" y="13362"/>
                </a:cubicBezTo>
                <a:cubicBezTo>
                  <a:pt x="283" y="22795"/>
                  <a:pt x="-3123" y="47322"/>
                  <a:pt x="4880" y="56828"/>
                </a:cubicBezTo>
                <a:cubicBezTo>
                  <a:pt x="12883" y="66335"/>
                  <a:pt x="-5952" y="68193"/>
                  <a:pt x="52072" y="70401"/>
                </a:cubicBezTo>
                <a:cubicBezTo>
                  <a:pt x="110096" y="72609"/>
                  <a:pt x="298449" y="72544"/>
                  <a:pt x="353023" y="70075"/>
                </a:cubicBezTo>
                <a:cubicBezTo>
                  <a:pt x="407597" y="67606"/>
                  <a:pt x="374963" y="60623"/>
                  <a:pt x="379517" y="55586"/>
                </a:cubicBezTo>
                <a:close/>
              </a:path>
            </a:pathLst>
          </a:custGeom>
          <a:solidFill>
            <a:srgbClr val="A4C2F4">
              <a:alpha val="17410"/>
            </a:srgbClr>
          </a:solidFill>
          <a:ln>
            <a:noFill/>
          </a:ln>
        </p:spPr>
      </p:sp>
      <p:sp>
        <p:nvSpPr>
          <p:cNvPr id="200" name="Google Shape;200;p24"/>
          <p:cNvSpPr/>
          <p:nvPr/>
        </p:nvSpPr>
        <p:spPr>
          <a:xfrm>
            <a:off x="-291698" y="-346690"/>
            <a:ext cx="8423575" cy="1285475"/>
          </a:xfrm>
          <a:custGeom>
            <a:rect b="b" l="l" r="r" t="t"/>
            <a:pathLst>
              <a:path extrusionOk="0" h="51419" w="336943">
                <a:moveTo>
                  <a:pt x="2185" y="48361"/>
                </a:moveTo>
                <a:cubicBezTo>
                  <a:pt x="5911" y="51894"/>
                  <a:pt x="35002" y="25439"/>
                  <a:pt x="52245" y="24084"/>
                </a:cubicBezTo>
                <a:cubicBezTo>
                  <a:pt x="69489" y="22729"/>
                  <a:pt x="85845" y="41333"/>
                  <a:pt x="105646" y="40229"/>
                </a:cubicBezTo>
                <a:cubicBezTo>
                  <a:pt x="125447" y="39125"/>
                  <a:pt x="153597" y="20635"/>
                  <a:pt x="171052" y="17461"/>
                </a:cubicBezTo>
                <a:cubicBezTo>
                  <a:pt x="188508" y="14287"/>
                  <a:pt x="192234" y="15530"/>
                  <a:pt x="210379" y="21187"/>
                </a:cubicBezTo>
                <a:cubicBezTo>
                  <a:pt x="228525" y="26845"/>
                  <a:pt x="259296" y="52096"/>
                  <a:pt x="279925" y="51406"/>
                </a:cubicBezTo>
                <a:cubicBezTo>
                  <a:pt x="300554" y="50716"/>
                  <a:pt x="328069" y="24612"/>
                  <a:pt x="334154" y="17047"/>
                </a:cubicBezTo>
                <a:cubicBezTo>
                  <a:pt x="340239" y="9482"/>
                  <a:pt x="337234" y="8053"/>
                  <a:pt x="316437" y="6014"/>
                </a:cubicBezTo>
                <a:cubicBezTo>
                  <a:pt x="295640" y="3975"/>
                  <a:pt x="257130" y="5337"/>
                  <a:pt x="209372" y="4815"/>
                </a:cubicBezTo>
                <a:cubicBezTo>
                  <a:pt x="161614" y="4293"/>
                  <a:pt x="64422" y="-4374"/>
                  <a:pt x="29891" y="2884"/>
                </a:cubicBezTo>
                <a:cubicBezTo>
                  <a:pt x="-4640" y="10142"/>
                  <a:pt x="-1541" y="44828"/>
                  <a:pt x="2185" y="48361"/>
                </a:cubicBezTo>
                <a:close/>
              </a:path>
            </a:pathLst>
          </a:custGeom>
          <a:solidFill>
            <a:srgbClr val="A4C2F4">
              <a:alpha val="17410"/>
            </a:srgbClr>
          </a:solidFill>
          <a:ln>
            <a:no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40" name="Shape 40"/>
        <p:cNvGrpSpPr/>
        <p:nvPr/>
      </p:nvGrpSpPr>
      <p:grpSpPr>
        <a:xfrm>
          <a:off x="0" y="0"/>
          <a:ext cx="0" cy="0"/>
          <a:chOff x="0" y="0"/>
          <a:chExt cx="0" cy="0"/>
        </a:xfrm>
      </p:grpSpPr>
      <p:sp>
        <p:nvSpPr>
          <p:cNvPr id="41" name="Google Shape;41;p4"/>
          <p:cNvSpPr/>
          <p:nvPr/>
        </p:nvSpPr>
        <p:spPr>
          <a:xfrm>
            <a:off x="-343589" y="2460093"/>
            <a:ext cx="9692350" cy="3127500"/>
          </a:xfrm>
          <a:custGeom>
            <a:rect b="b" l="l" r="r" t="t"/>
            <a:pathLst>
              <a:path extrusionOk="0" h="125100" w="387694">
                <a:moveTo>
                  <a:pt x="11126" y="51298"/>
                </a:moveTo>
                <a:cubicBezTo>
                  <a:pt x="17849" y="40076"/>
                  <a:pt x="51107" y="61474"/>
                  <a:pt x="76858" y="52954"/>
                </a:cubicBezTo>
                <a:cubicBezTo>
                  <a:pt x="102610" y="44434"/>
                  <a:pt x="139635" y="2836"/>
                  <a:pt x="165635" y="177"/>
                </a:cubicBezTo>
                <a:cubicBezTo>
                  <a:pt x="191636" y="-2482"/>
                  <a:pt x="206601" y="25480"/>
                  <a:pt x="232861" y="36998"/>
                </a:cubicBezTo>
                <a:cubicBezTo>
                  <a:pt x="259121" y="48516"/>
                  <a:pt x="299479" y="65907"/>
                  <a:pt x="323193" y="69287"/>
                </a:cubicBezTo>
                <a:cubicBezTo>
                  <a:pt x="346907" y="72667"/>
                  <a:pt x="365176" y="55003"/>
                  <a:pt x="375146" y="57279"/>
                </a:cubicBezTo>
                <a:cubicBezTo>
                  <a:pt x="385116" y="59555"/>
                  <a:pt x="386875" y="73286"/>
                  <a:pt x="383011" y="82945"/>
                </a:cubicBezTo>
                <a:cubicBezTo>
                  <a:pt x="379147" y="92604"/>
                  <a:pt x="409712" y="109010"/>
                  <a:pt x="351964" y="115234"/>
                </a:cubicBezTo>
                <a:cubicBezTo>
                  <a:pt x="294216" y="121458"/>
                  <a:pt x="93329" y="130945"/>
                  <a:pt x="36523" y="120289"/>
                </a:cubicBezTo>
                <a:cubicBezTo>
                  <a:pt x="-20283" y="109633"/>
                  <a:pt x="4404" y="62521"/>
                  <a:pt x="11126" y="51298"/>
                </a:cubicBezTo>
                <a:close/>
              </a:path>
            </a:pathLst>
          </a:custGeom>
          <a:solidFill>
            <a:srgbClr val="A4C2F4">
              <a:alpha val="17410"/>
            </a:srgbClr>
          </a:solidFill>
          <a:ln>
            <a:noFill/>
          </a:ln>
        </p:spPr>
      </p:sp>
      <p:sp>
        <p:nvSpPr>
          <p:cNvPr id="42" name="Google Shape;42;p4"/>
          <p:cNvSpPr/>
          <p:nvPr/>
        </p:nvSpPr>
        <p:spPr>
          <a:xfrm>
            <a:off x="-151268" y="-228518"/>
            <a:ext cx="9523575" cy="1838700"/>
          </a:xfrm>
          <a:custGeom>
            <a:rect b="b" l="l" r="r" t="t"/>
            <a:pathLst>
              <a:path extrusionOk="0" h="73548" w="380943">
                <a:moveTo>
                  <a:pt x="2797" y="22408"/>
                </a:moveTo>
                <a:cubicBezTo>
                  <a:pt x="-3085" y="27997"/>
                  <a:pt x="2120" y="32274"/>
                  <a:pt x="2233" y="36482"/>
                </a:cubicBezTo>
                <a:cubicBezTo>
                  <a:pt x="2346" y="40691"/>
                  <a:pt x="-1091" y="42825"/>
                  <a:pt x="3475" y="47659"/>
                </a:cubicBezTo>
                <a:cubicBezTo>
                  <a:pt x="8042" y="52493"/>
                  <a:pt x="19413" y="62047"/>
                  <a:pt x="29632" y="65484"/>
                </a:cubicBezTo>
                <a:cubicBezTo>
                  <a:pt x="39851" y="68921"/>
                  <a:pt x="48342" y="70677"/>
                  <a:pt x="64788" y="68280"/>
                </a:cubicBezTo>
                <a:cubicBezTo>
                  <a:pt x="81234" y="65883"/>
                  <a:pt x="103738" y="52365"/>
                  <a:pt x="128307" y="51102"/>
                </a:cubicBezTo>
                <a:cubicBezTo>
                  <a:pt x="152876" y="49839"/>
                  <a:pt x="186167" y="60571"/>
                  <a:pt x="212201" y="60704"/>
                </a:cubicBezTo>
                <a:cubicBezTo>
                  <a:pt x="238235" y="60837"/>
                  <a:pt x="260673" y="49770"/>
                  <a:pt x="284510" y="51901"/>
                </a:cubicBezTo>
                <a:cubicBezTo>
                  <a:pt x="308347" y="54032"/>
                  <a:pt x="339879" y="72652"/>
                  <a:pt x="355221" y="73488"/>
                </a:cubicBezTo>
                <a:cubicBezTo>
                  <a:pt x="370563" y="74324"/>
                  <a:pt x="372935" y="66302"/>
                  <a:pt x="376560" y="56916"/>
                </a:cubicBezTo>
                <a:cubicBezTo>
                  <a:pt x="380186" y="47531"/>
                  <a:pt x="384080" y="26406"/>
                  <a:pt x="376974" y="17175"/>
                </a:cubicBezTo>
                <a:cubicBezTo>
                  <a:pt x="369868" y="7945"/>
                  <a:pt x="390497" y="3904"/>
                  <a:pt x="333922" y="1533"/>
                </a:cubicBezTo>
                <a:cubicBezTo>
                  <a:pt x="277347" y="-838"/>
                  <a:pt x="92712" y="-528"/>
                  <a:pt x="37524" y="2951"/>
                </a:cubicBezTo>
                <a:cubicBezTo>
                  <a:pt x="-17663" y="6430"/>
                  <a:pt x="8679" y="16820"/>
                  <a:pt x="2797" y="22408"/>
                </a:cubicBezTo>
                <a:close/>
              </a:path>
            </a:pathLst>
          </a:custGeom>
          <a:solidFill>
            <a:srgbClr val="A4C2F4">
              <a:alpha val="17410"/>
            </a:srgbClr>
          </a:solidFill>
          <a:ln>
            <a:noFill/>
          </a:ln>
        </p:spPr>
      </p:sp>
      <p:sp>
        <p:nvSpPr>
          <p:cNvPr id="43" name="Google Shape;43;p4"/>
          <p:cNvSpPr/>
          <p:nvPr/>
        </p:nvSpPr>
        <p:spPr>
          <a:xfrm>
            <a:off x="1996047" y="3506871"/>
            <a:ext cx="7391075" cy="1858775"/>
          </a:xfrm>
          <a:custGeom>
            <a:rect b="b" l="l" r="r" t="t"/>
            <a:pathLst>
              <a:path extrusionOk="0" h="74351" w="295643">
                <a:moveTo>
                  <a:pt x="290667" y="31139"/>
                </a:moveTo>
                <a:cubicBezTo>
                  <a:pt x="286822" y="19135"/>
                  <a:pt x="270621" y="-3098"/>
                  <a:pt x="248554" y="361"/>
                </a:cubicBezTo>
                <a:cubicBezTo>
                  <a:pt x="226488" y="3821"/>
                  <a:pt x="179974" y="41975"/>
                  <a:pt x="158268" y="51896"/>
                </a:cubicBezTo>
                <a:cubicBezTo>
                  <a:pt x="136562" y="61817"/>
                  <a:pt x="130544" y="59420"/>
                  <a:pt x="118318" y="59886"/>
                </a:cubicBezTo>
                <a:cubicBezTo>
                  <a:pt x="106092" y="60352"/>
                  <a:pt x="101092" y="54027"/>
                  <a:pt x="84912" y="54693"/>
                </a:cubicBezTo>
                <a:cubicBezTo>
                  <a:pt x="68733" y="55359"/>
                  <a:pt x="34554" y="61760"/>
                  <a:pt x="21241" y="63881"/>
                </a:cubicBezTo>
                <a:cubicBezTo>
                  <a:pt x="7928" y="66002"/>
                  <a:pt x="7389" y="66621"/>
                  <a:pt x="5032" y="67417"/>
                </a:cubicBezTo>
                <a:cubicBezTo>
                  <a:pt x="2676" y="68213"/>
                  <a:pt x="-6076" y="68590"/>
                  <a:pt x="7102" y="68659"/>
                </a:cubicBezTo>
                <a:cubicBezTo>
                  <a:pt x="20280" y="68728"/>
                  <a:pt x="40012" y="67210"/>
                  <a:pt x="84099" y="67831"/>
                </a:cubicBezTo>
                <a:cubicBezTo>
                  <a:pt x="128186" y="68452"/>
                  <a:pt x="237197" y="78500"/>
                  <a:pt x="271625" y="72385"/>
                </a:cubicBezTo>
                <a:cubicBezTo>
                  <a:pt x="306053" y="66270"/>
                  <a:pt x="294512" y="43143"/>
                  <a:pt x="290667" y="31139"/>
                </a:cubicBezTo>
                <a:close/>
              </a:path>
            </a:pathLst>
          </a:custGeom>
          <a:solidFill>
            <a:srgbClr val="A4C2F4">
              <a:alpha val="17410"/>
            </a:srgbClr>
          </a:solidFill>
          <a:ln>
            <a:noFill/>
          </a:ln>
        </p:spPr>
      </p:sp>
      <p:sp>
        <p:nvSpPr>
          <p:cNvPr id="44" name="Google Shape;44;p4"/>
          <p:cNvSpPr txBox="1"/>
          <p:nvPr>
            <p:ph idx="1" type="body"/>
          </p:nvPr>
        </p:nvSpPr>
        <p:spPr>
          <a:xfrm>
            <a:off x="629875" y="1172575"/>
            <a:ext cx="7879800" cy="3487200"/>
          </a:xfrm>
          <a:prstGeom prst="rect">
            <a:avLst/>
          </a:prstGeom>
          <a:noFill/>
          <a:ln>
            <a:noFill/>
          </a:ln>
        </p:spPr>
        <p:txBody>
          <a:bodyPr anchorCtr="0" anchor="t" bIns="91425" lIns="91425" spcFirstLastPara="1" rIns="91425" wrap="square" tIns="91425">
            <a:noAutofit/>
          </a:bodyPr>
          <a:lstStyle>
            <a:lvl1pPr indent="-381000" lvl="0" marL="457200" rtl="0">
              <a:spcBef>
                <a:spcPts val="0"/>
              </a:spcBef>
              <a:spcAft>
                <a:spcPts val="0"/>
              </a:spcAft>
              <a:buClr>
                <a:schemeClr val="lt1"/>
              </a:buClr>
              <a:buSzPts val="2400"/>
              <a:buFont typeface="Comfortaa"/>
              <a:buAutoNum type="arabicPeriod"/>
              <a:defRPr sz="1200">
                <a:solidFill>
                  <a:schemeClr val="dk1"/>
                </a:solidFill>
                <a:latin typeface="Open Sans"/>
                <a:ea typeface="Open Sans"/>
                <a:cs typeface="Open Sans"/>
                <a:sym typeface="Open Sans"/>
              </a:defRPr>
            </a:lvl1pPr>
            <a:lvl2pPr indent="-317500" lvl="1" marL="914400" rtl="0">
              <a:spcBef>
                <a:spcPts val="0"/>
              </a:spcBef>
              <a:spcAft>
                <a:spcPts val="0"/>
              </a:spcAft>
              <a:buClr>
                <a:schemeClr val="lt1"/>
              </a:buClr>
              <a:buSzPts val="1400"/>
              <a:buFont typeface="Roboto Slab Light"/>
              <a:buAutoNum type="alphaLcPeriod"/>
              <a:defRPr>
                <a:solidFill>
                  <a:schemeClr val="dk1"/>
                </a:solidFill>
                <a:latin typeface="Roboto Slab Light"/>
                <a:ea typeface="Roboto Slab Light"/>
                <a:cs typeface="Roboto Slab Light"/>
                <a:sym typeface="Roboto Slab Light"/>
              </a:defRPr>
            </a:lvl2pPr>
            <a:lvl3pPr indent="-317500" lvl="2" marL="1371600" rtl="0">
              <a:spcBef>
                <a:spcPts val="0"/>
              </a:spcBef>
              <a:spcAft>
                <a:spcPts val="0"/>
              </a:spcAft>
              <a:buClr>
                <a:schemeClr val="lt1"/>
              </a:buClr>
              <a:buSzPts val="1400"/>
              <a:buFont typeface="Roboto Slab Light"/>
              <a:buAutoNum type="romanLcPeriod"/>
              <a:defRPr>
                <a:solidFill>
                  <a:schemeClr val="dk1"/>
                </a:solidFill>
                <a:latin typeface="Roboto Slab Light"/>
                <a:ea typeface="Roboto Slab Light"/>
                <a:cs typeface="Roboto Slab Light"/>
                <a:sym typeface="Roboto Slab Light"/>
              </a:defRPr>
            </a:lvl3pPr>
            <a:lvl4pPr indent="-317500" lvl="3" marL="1828800" rtl="0">
              <a:spcBef>
                <a:spcPts val="0"/>
              </a:spcBef>
              <a:spcAft>
                <a:spcPts val="0"/>
              </a:spcAft>
              <a:buClr>
                <a:schemeClr val="lt1"/>
              </a:buClr>
              <a:buSzPts val="1400"/>
              <a:buFont typeface="Roboto Slab Light"/>
              <a:buAutoNum type="arabicPeriod"/>
              <a:defRPr>
                <a:solidFill>
                  <a:schemeClr val="dk1"/>
                </a:solidFill>
                <a:latin typeface="Roboto Slab Light"/>
                <a:ea typeface="Roboto Slab Light"/>
                <a:cs typeface="Roboto Slab Light"/>
                <a:sym typeface="Roboto Slab Light"/>
              </a:defRPr>
            </a:lvl4pPr>
            <a:lvl5pPr indent="-317500" lvl="4" marL="2286000" rtl="0">
              <a:spcBef>
                <a:spcPts val="0"/>
              </a:spcBef>
              <a:spcAft>
                <a:spcPts val="0"/>
              </a:spcAft>
              <a:buClr>
                <a:schemeClr val="lt1"/>
              </a:buClr>
              <a:buSzPts val="1400"/>
              <a:buFont typeface="Roboto Slab Light"/>
              <a:buAutoNum type="alphaLcPeriod"/>
              <a:defRPr>
                <a:solidFill>
                  <a:schemeClr val="dk1"/>
                </a:solidFill>
                <a:latin typeface="Roboto Slab Light"/>
                <a:ea typeface="Roboto Slab Light"/>
                <a:cs typeface="Roboto Slab Light"/>
                <a:sym typeface="Roboto Slab Light"/>
              </a:defRPr>
            </a:lvl5pPr>
            <a:lvl6pPr indent="-317500" lvl="5" marL="2743200" rtl="0">
              <a:spcBef>
                <a:spcPts val="0"/>
              </a:spcBef>
              <a:spcAft>
                <a:spcPts val="0"/>
              </a:spcAft>
              <a:buClr>
                <a:schemeClr val="lt1"/>
              </a:buClr>
              <a:buSzPts val="1400"/>
              <a:buFont typeface="Roboto Slab Light"/>
              <a:buAutoNum type="romanLcPeriod"/>
              <a:defRPr>
                <a:solidFill>
                  <a:schemeClr val="dk1"/>
                </a:solidFill>
                <a:latin typeface="Roboto Slab Light"/>
                <a:ea typeface="Roboto Slab Light"/>
                <a:cs typeface="Roboto Slab Light"/>
                <a:sym typeface="Roboto Slab Light"/>
              </a:defRPr>
            </a:lvl6pPr>
            <a:lvl7pPr indent="-317500" lvl="6" marL="3200400" rtl="0">
              <a:spcBef>
                <a:spcPts val="0"/>
              </a:spcBef>
              <a:spcAft>
                <a:spcPts val="0"/>
              </a:spcAft>
              <a:buClr>
                <a:schemeClr val="lt1"/>
              </a:buClr>
              <a:buSzPts val="1400"/>
              <a:buFont typeface="Roboto Slab Light"/>
              <a:buAutoNum type="arabicPeriod"/>
              <a:defRPr>
                <a:solidFill>
                  <a:schemeClr val="dk1"/>
                </a:solidFill>
                <a:latin typeface="Roboto Slab Light"/>
                <a:ea typeface="Roboto Slab Light"/>
                <a:cs typeface="Roboto Slab Light"/>
                <a:sym typeface="Roboto Slab Light"/>
              </a:defRPr>
            </a:lvl7pPr>
            <a:lvl8pPr indent="-317500" lvl="7" marL="3657600" rtl="0">
              <a:spcBef>
                <a:spcPts val="0"/>
              </a:spcBef>
              <a:spcAft>
                <a:spcPts val="0"/>
              </a:spcAft>
              <a:buClr>
                <a:schemeClr val="lt1"/>
              </a:buClr>
              <a:buSzPts val="1400"/>
              <a:buFont typeface="Roboto Slab Light"/>
              <a:buAutoNum type="alphaLcPeriod"/>
              <a:defRPr>
                <a:solidFill>
                  <a:schemeClr val="dk1"/>
                </a:solidFill>
                <a:latin typeface="Roboto Slab Light"/>
                <a:ea typeface="Roboto Slab Light"/>
                <a:cs typeface="Roboto Slab Light"/>
                <a:sym typeface="Roboto Slab Light"/>
              </a:defRPr>
            </a:lvl8pPr>
            <a:lvl9pPr indent="-317500" lvl="8" marL="4114800" rtl="0">
              <a:spcBef>
                <a:spcPts val="0"/>
              </a:spcBef>
              <a:spcAft>
                <a:spcPts val="0"/>
              </a:spcAft>
              <a:buClr>
                <a:schemeClr val="lt1"/>
              </a:buClr>
              <a:buSzPts val="1400"/>
              <a:buFont typeface="Roboto Slab Light"/>
              <a:buAutoNum type="romanLcPeriod"/>
              <a:defRPr>
                <a:solidFill>
                  <a:schemeClr val="dk1"/>
                </a:solidFill>
                <a:latin typeface="Roboto Slab Light"/>
                <a:ea typeface="Roboto Slab Light"/>
                <a:cs typeface="Roboto Slab Light"/>
                <a:sym typeface="Roboto Slab Light"/>
              </a:defRPr>
            </a:lvl9pPr>
          </a:lstStyle>
          <a:p/>
        </p:txBody>
      </p:sp>
      <p:sp>
        <p:nvSpPr>
          <p:cNvPr id="45" name="Google Shape;45;p4"/>
          <p:cNvSpPr txBox="1"/>
          <p:nvPr>
            <p:ph type="title"/>
          </p:nvPr>
        </p:nvSpPr>
        <p:spPr>
          <a:xfrm>
            <a:off x="629875" y="406425"/>
            <a:ext cx="7444800" cy="646500"/>
          </a:xfrm>
          <a:prstGeom prst="rect">
            <a:avLst/>
          </a:prstGeom>
        </p:spPr>
        <p:txBody>
          <a:bodyPr anchorCtr="0" anchor="t" bIns="91425" lIns="91425" spcFirstLastPara="1" rIns="91425" wrap="square" tIns="91425">
            <a:noAutofit/>
          </a:bodyPr>
          <a:lstStyle>
            <a:lvl1pPr lvl="0" rtl="0" algn="l">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6" name="Shape 46"/>
        <p:cNvGrpSpPr/>
        <p:nvPr/>
      </p:nvGrpSpPr>
      <p:grpSpPr>
        <a:xfrm>
          <a:off x="0" y="0"/>
          <a:ext cx="0" cy="0"/>
          <a:chOff x="0" y="0"/>
          <a:chExt cx="0" cy="0"/>
        </a:xfrm>
      </p:grpSpPr>
      <p:sp>
        <p:nvSpPr>
          <p:cNvPr id="47" name="Google Shape;47;p5"/>
          <p:cNvSpPr/>
          <p:nvPr/>
        </p:nvSpPr>
        <p:spPr>
          <a:xfrm>
            <a:off x="-401375" y="3608962"/>
            <a:ext cx="9780200" cy="1924675"/>
          </a:xfrm>
          <a:custGeom>
            <a:rect b="b" l="l" r="r" t="t"/>
            <a:pathLst>
              <a:path extrusionOk="0" h="76987" w="391208">
                <a:moveTo>
                  <a:pt x="13997" y="2218"/>
                </a:moveTo>
                <a:cubicBezTo>
                  <a:pt x="18689" y="-6766"/>
                  <a:pt x="40146" y="14424"/>
                  <a:pt x="59947" y="14813"/>
                </a:cubicBezTo>
                <a:cubicBezTo>
                  <a:pt x="79748" y="15202"/>
                  <a:pt x="111071" y="1778"/>
                  <a:pt x="132804" y="4552"/>
                </a:cubicBezTo>
                <a:cubicBezTo>
                  <a:pt x="154537" y="7326"/>
                  <a:pt x="166956" y="29734"/>
                  <a:pt x="190345" y="31459"/>
                </a:cubicBezTo>
                <a:cubicBezTo>
                  <a:pt x="213734" y="33184"/>
                  <a:pt x="247334" y="12397"/>
                  <a:pt x="273138" y="14901"/>
                </a:cubicBezTo>
                <a:cubicBezTo>
                  <a:pt x="298942" y="17406"/>
                  <a:pt x="325919" y="42961"/>
                  <a:pt x="345168" y="46486"/>
                </a:cubicBezTo>
                <a:cubicBezTo>
                  <a:pt x="364417" y="50011"/>
                  <a:pt x="388358" y="31732"/>
                  <a:pt x="388634" y="36049"/>
                </a:cubicBezTo>
                <a:cubicBezTo>
                  <a:pt x="388910" y="40366"/>
                  <a:pt x="406296" y="66946"/>
                  <a:pt x="346823" y="72390"/>
                </a:cubicBezTo>
                <a:cubicBezTo>
                  <a:pt x="287350" y="77835"/>
                  <a:pt x="87265" y="80411"/>
                  <a:pt x="31794" y="68716"/>
                </a:cubicBezTo>
                <a:cubicBezTo>
                  <a:pt x="-23677" y="57021"/>
                  <a:pt x="9305" y="11202"/>
                  <a:pt x="13997" y="2218"/>
                </a:cubicBezTo>
                <a:close/>
              </a:path>
            </a:pathLst>
          </a:custGeom>
          <a:solidFill>
            <a:srgbClr val="A4C2F4">
              <a:alpha val="17410"/>
            </a:srgbClr>
          </a:solidFill>
          <a:ln>
            <a:noFill/>
          </a:ln>
        </p:spPr>
      </p:sp>
      <p:sp>
        <p:nvSpPr>
          <p:cNvPr id="48" name="Google Shape;48;p5"/>
          <p:cNvSpPr/>
          <p:nvPr/>
        </p:nvSpPr>
        <p:spPr>
          <a:xfrm>
            <a:off x="-222381" y="-233430"/>
            <a:ext cx="9563425" cy="1875925"/>
          </a:xfrm>
          <a:custGeom>
            <a:rect b="b" l="l" r="r" t="t"/>
            <a:pathLst>
              <a:path extrusionOk="0" h="75037" w="382537">
                <a:moveTo>
                  <a:pt x="2405" y="25323"/>
                </a:moveTo>
                <a:cubicBezTo>
                  <a:pt x="-3114" y="31119"/>
                  <a:pt x="2510" y="32360"/>
                  <a:pt x="3111" y="36500"/>
                </a:cubicBezTo>
                <a:cubicBezTo>
                  <a:pt x="3712" y="40640"/>
                  <a:pt x="1115" y="45298"/>
                  <a:pt x="6009" y="50161"/>
                </a:cubicBezTo>
                <a:cubicBezTo>
                  <a:pt x="10903" y="55024"/>
                  <a:pt x="22206" y="62628"/>
                  <a:pt x="32476" y="65680"/>
                </a:cubicBezTo>
                <a:cubicBezTo>
                  <a:pt x="42747" y="68733"/>
                  <a:pt x="51186" y="70873"/>
                  <a:pt x="67632" y="68476"/>
                </a:cubicBezTo>
                <a:cubicBezTo>
                  <a:pt x="84078" y="66079"/>
                  <a:pt x="106582" y="52561"/>
                  <a:pt x="131151" y="51298"/>
                </a:cubicBezTo>
                <a:cubicBezTo>
                  <a:pt x="155720" y="50035"/>
                  <a:pt x="189011" y="60767"/>
                  <a:pt x="215045" y="60900"/>
                </a:cubicBezTo>
                <a:cubicBezTo>
                  <a:pt x="241079" y="61033"/>
                  <a:pt x="263517" y="49966"/>
                  <a:pt x="287354" y="52097"/>
                </a:cubicBezTo>
                <a:cubicBezTo>
                  <a:pt x="311191" y="54228"/>
                  <a:pt x="342979" y="71178"/>
                  <a:pt x="358065" y="73684"/>
                </a:cubicBezTo>
                <a:cubicBezTo>
                  <a:pt x="373151" y="76190"/>
                  <a:pt x="374469" y="75853"/>
                  <a:pt x="377870" y="67133"/>
                </a:cubicBezTo>
                <a:cubicBezTo>
                  <a:pt x="381271" y="58413"/>
                  <a:pt x="386100" y="31888"/>
                  <a:pt x="378473" y="21362"/>
                </a:cubicBezTo>
                <a:cubicBezTo>
                  <a:pt x="370846" y="10836"/>
                  <a:pt x="389150" y="7248"/>
                  <a:pt x="332109" y="3975"/>
                </a:cubicBezTo>
                <a:cubicBezTo>
                  <a:pt x="275068" y="703"/>
                  <a:pt x="91179" y="-1831"/>
                  <a:pt x="36228" y="1727"/>
                </a:cubicBezTo>
                <a:cubicBezTo>
                  <a:pt x="-18723" y="5285"/>
                  <a:pt x="7925" y="19528"/>
                  <a:pt x="2405" y="25323"/>
                </a:cubicBezTo>
                <a:close/>
              </a:path>
            </a:pathLst>
          </a:custGeom>
          <a:solidFill>
            <a:srgbClr val="A4C2F4">
              <a:alpha val="17410"/>
            </a:srgbClr>
          </a:solidFill>
          <a:ln>
            <a:noFill/>
          </a:ln>
        </p:spPr>
      </p:sp>
      <p:sp>
        <p:nvSpPr>
          <p:cNvPr id="49" name="Google Shape;49;p5"/>
          <p:cNvSpPr/>
          <p:nvPr/>
        </p:nvSpPr>
        <p:spPr>
          <a:xfrm>
            <a:off x="1413075" y="3506106"/>
            <a:ext cx="8137250" cy="1856150"/>
          </a:xfrm>
          <a:custGeom>
            <a:rect b="b" l="l" r="r" t="t"/>
            <a:pathLst>
              <a:path extrusionOk="0" h="74246" w="325490">
                <a:moveTo>
                  <a:pt x="320611" y="30354"/>
                </a:moveTo>
                <a:cubicBezTo>
                  <a:pt x="315870" y="18833"/>
                  <a:pt x="295044" y="-3203"/>
                  <a:pt x="271873" y="392"/>
                </a:cubicBezTo>
                <a:cubicBezTo>
                  <a:pt x="248702" y="3988"/>
                  <a:pt x="203293" y="42006"/>
                  <a:pt x="181587" y="51927"/>
                </a:cubicBezTo>
                <a:cubicBezTo>
                  <a:pt x="159881" y="61848"/>
                  <a:pt x="153863" y="59451"/>
                  <a:pt x="141637" y="59917"/>
                </a:cubicBezTo>
                <a:cubicBezTo>
                  <a:pt x="129411" y="60383"/>
                  <a:pt x="124411" y="54058"/>
                  <a:pt x="108231" y="54724"/>
                </a:cubicBezTo>
                <a:cubicBezTo>
                  <a:pt x="92052" y="55390"/>
                  <a:pt x="59966" y="61782"/>
                  <a:pt x="44560" y="63912"/>
                </a:cubicBezTo>
                <a:cubicBezTo>
                  <a:pt x="29154" y="66043"/>
                  <a:pt x="22163" y="66042"/>
                  <a:pt x="15796" y="67507"/>
                </a:cubicBezTo>
                <a:cubicBezTo>
                  <a:pt x="9429" y="68972"/>
                  <a:pt x="-9912" y="71636"/>
                  <a:pt x="6359" y="72701"/>
                </a:cubicBezTo>
                <a:cubicBezTo>
                  <a:pt x="22630" y="73767"/>
                  <a:pt x="64430" y="74431"/>
                  <a:pt x="113424" y="73900"/>
                </a:cubicBezTo>
                <a:cubicBezTo>
                  <a:pt x="162418" y="73370"/>
                  <a:pt x="265791" y="76776"/>
                  <a:pt x="300322" y="69518"/>
                </a:cubicBezTo>
                <a:cubicBezTo>
                  <a:pt x="334853" y="62260"/>
                  <a:pt x="325353" y="41875"/>
                  <a:pt x="320611" y="30354"/>
                </a:cubicBezTo>
                <a:close/>
              </a:path>
            </a:pathLst>
          </a:custGeom>
          <a:solidFill>
            <a:srgbClr val="A4C2F4">
              <a:alpha val="17410"/>
            </a:srgbClr>
          </a:solidFill>
          <a:ln>
            <a:noFill/>
          </a:ln>
        </p:spPr>
      </p:sp>
      <p:sp>
        <p:nvSpPr>
          <p:cNvPr id="50" name="Google Shape;50;p5"/>
          <p:cNvSpPr txBox="1"/>
          <p:nvPr>
            <p:ph type="title"/>
          </p:nvPr>
        </p:nvSpPr>
        <p:spPr>
          <a:xfrm>
            <a:off x="5264175" y="3041332"/>
            <a:ext cx="1841400" cy="401700"/>
          </a:xfrm>
          <a:prstGeom prst="rect">
            <a:avLst/>
          </a:prstGeom>
          <a:noFill/>
          <a:ln>
            <a:noFill/>
          </a:ln>
        </p:spPr>
        <p:txBody>
          <a:bodyPr anchorCtr="0" anchor="t" bIns="0" lIns="0" spcFirstLastPara="1" rIns="0" wrap="square" tIns="0">
            <a:noAutofit/>
          </a:bodyPr>
          <a:lstStyle>
            <a:lvl1pPr lvl="0" rtl="0" algn="ctr">
              <a:spcBef>
                <a:spcPts val="0"/>
              </a:spcBef>
              <a:spcAft>
                <a:spcPts val="0"/>
              </a:spcAft>
              <a:buSzPts val="1800"/>
              <a:buFont typeface="Catamaran"/>
              <a:buNone/>
              <a:defRPr i="0" sz="1800"/>
            </a:lvl1pPr>
            <a:lvl2pPr lvl="1" rtl="0" algn="ctr">
              <a:spcBef>
                <a:spcPts val="0"/>
              </a:spcBef>
              <a:spcAft>
                <a:spcPts val="0"/>
              </a:spcAft>
              <a:buSzPts val="1800"/>
              <a:buFont typeface="Catamaran"/>
              <a:buNone/>
              <a:defRPr b="1" sz="1800">
                <a:latin typeface="Catamaran"/>
                <a:ea typeface="Catamaran"/>
                <a:cs typeface="Catamaran"/>
                <a:sym typeface="Catamaran"/>
              </a:defRPr>
            </a:lvl2pPr>
            <a:lvl3pPr lvl="2" rtl="0" algn="ctr">
              <a:spcBef>
                <a:spcPts val="0"/>
              </a:spcBef>
              <a:spcAft>
                <a:spcPts val="0"/>
              </a:spcAft>
              <a:buSzPts val="1800"/>
              <a:buFont typeface="Catamaran"/>
              <a:buNone/>
              <a:defRPr b="1" sz="1800">
                <a:latin typeface="Catamaran"/>
                <a:ea typeface="Catamaran"/>
                <a:cs typeface="Catamaran"/>
                <a:sym typeface="Catamaran"/>
              </a:defRPr>
            </a:lvl3pPr>
            <a:lvl4pPr lvl="3" rtl="0" algn="ctr">
              <a:spcBef>
                <a:spcPts val="0"/>
              </a:spcBef>
              <a:spcAft>
                <a:spcPts val="0"/>
              </a:spcAft>
              <a:buSzPts val="1800"/>
              <a:buFont typeface="Catamaran"/>
              <a:buNone/>
              <a:defRPr b="1" sz="1800">
                <a:latin typeface="Catamaran"/>
                <a:ea typeface="Catamaran"/>
                <a:cs typeface="Catamaran"/>
                <a:sym typeface="Catamaran"/>
              </a:defRPr>
            </a:lvl4pPr>
            <a:lvl5pPr lvl="4" rtl="0" algn="ctr">
              <a:spcBef>
                <a:spcPts val="0"/>
              </a:spcBef>
              <a:spcAft>
                <a:spcPts val="0"/>
              </a:spcAft>
              <a:buSzPts val="1800"/>
              <a:buFont typeface="Catamaran"/>
              <a:buNone/>
              <a:defRPr b="1" sz="1800">
                <a:latin typeface="Catamaran"/>
                <a:ea typeface="Catamaran"/>
                <a:cs typeface="Catamaran"/>
                <a:sym typeface="Catamaran"/>
              </a:defRPr>
            </a:lvl5pPr>
            <a:lvl6pPr lvl="5" rtl="0" algn="ctr">
              <a:spcBef>
                <a:spcPts val="0"/>
              </a:spcBef>
              <a:spcAft>
                <a:spcPts val="0"/>
              </a:spcAft>
              <a:buSzPts val="1800"/>
              <a:buFont typeface="Catamaran"/>
              <a:buNone/>
              <a:defRPr b="1" sz="1800">
                <a:latin typeface="Catamaran"/>
                <a:ea typeface="Catamaran"/>
                <a:cs typeface="Catamaran"/>
                <a:sym typeface="Catamaran"/>
              </a:defRPr>
            </a:lvl6pPr>
            <a:lvl7pPr lvl="6" rtl="0" algn="ctr">
              <a:spcBef>
                <a:spcPts val="0"/>
              </a:spcBef>
              <a:spcAft>
                <a:spcPts val="0"/>
              </a:spcAft>
              <a:buSzPts val="1800"/>
              <a:buFont typeface="Catamaran"/>
              <a:buNone/>
              <a:defRPr b="1" sz="1800">
                <a:latin typeface="Catamaran"/>
                <a:ea typeface="Catamaran"/>
                <a:cs typeface="Catamaran"/>
                <a:sym typeface="Catamaran"/>
              </a:defRPr>
            </a:lvl7pPr>
            <a:lvl8pPr lvl="7" rtl="0" algn="ctr">
              <a:spcBef>
                <a:spcPts val="0"/>
              </a:spcBef>
              <a:spcAft>
                <a:spcPts val="0"/>
              </a:spcAft>
              <a:buSzPts val="1800"/>
              <a:buFont typeface="Catamaran"/>
              <a:buNone/>
              <a:defRPr b="1" sz="1800">
                <a:latin typeface="Catamaran"/>
                <a:ea typeface="Catamaran"/>
                <a:cs typeface="Catamaran"/>
                <a:sym typeface="Catamaran"/>
              </a:defRPr>
            </a:lvl8pPr>
            <a:lvl9pPr lvl="8" rtl="0" algn="ctr">
              <a:spcBef>
                <a:spcPts val="0"/>
              </a:spcBef>
              <a:spcAft>
                <a:spcPts val="0"/>
              </a:spcAft>
              <a:buSzPts val="1800"/>
              <a:buFont typeface="Catamaran"/>
              <a:buNone/>
              <a:defRPr b="1" sz="1800">
                <a:latin typeface="Catamaran"/>
                <a:ea typeface="Catamaran"/>
                <a:cs typeface="Catamaran"/>
                <a:sym typeface="Catamaran"/>
              </a:defRPr>
            </a:lvl9pPr>
          </a:lstStyle>
          <a:p/>
        </p:txBody>
      </p:sp>
      <p:sp>
        <p:nvSpPr>
          <p:cNvPr id="51" name="Google Shape;51;p5"/>
          <p:cNvSpPr txBox="1"/>
          <p:nvPr>
            <p:ph idx="1" type="subTitle"/>
          </p:nvPr>
        </p:nvSpPr>
        <p:spPr>
          <a:xfrm>
            <a:off x="4947525" y="3306175"/>
            <a:ext cx="2474700" cy="8958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sz="1400">
                <a:solidFill>
                  <a:schemeClr val="dk1"/>
                </a:solidFill>
                <a:latin typeface="Open Sans"/>
                <a:ea typeface="Open Sans"/>
                <a:cs typeface="Open Sans"/>
                <a:sym typeface="Open Sans"/>
              </a:defRPr>
            </a:lvl1pPr>
            <a:lvl2pPr lvl="1" rtl="0" algn="ctr">
              <a:spcBef>
                <a:spcPts val="0"/>
              </a:spcBef>
              <a:spcAft>
                <a:spcPts val="0"/>
              </a:spcAft>
              <a:buNone/>
              <a:defRPr sz="1400">
                <a:solidFill>
                  <a:schemeClr val="dk1"/>
                </a:solidFill>
                <a:latin typeface="Open Sans"/>
                <a:ea typeface="Open Sans"/>
                <a:cs typeface="Open Sans"/>
                <a:sym typeface="Open Sans"/>
              </a:defRPr>
            </a:lvl2pPr>
            <a:lvl3pPr lvl="2" rtl="0" algn="ctr">
              <a:spcBef>
                <a:spcPts val="0"/>
              </a:spcBef>
              <a:spcAft>
                <a:spcPts val="0"/>
              </a:spcAft>
              <a:buNone/>
              <a:defRPr sz="1400">
                <a:solidFill>
                  <a:schemeClr val="dk1"/>
                </a:solidFill>
                <a:latin typeface="Open Sans"/>
                <a:ea typeface="Open Sans"/>
                <a:cs typeface="Open Sans"/>
                <a:sym typeface="Open Sans"/>
              </a:defRPr>
            </a:lvl3pPr>
            <a:lvl4pPr lvl="3" rtl="0" algn="ctr">
              <a:spcBef>
                <a:spcPts val="0"/>
              </a:spcBef>
              <a:spcAft>
                <a:spcPts val="0"/>
              </a:spcAft>
              <a:buNone/>
              <a:defRPr sz="1400">
                <a:solidFill>
                  <a:schemeClr val="dk1"/>
                </a:solidFill>
                <a:latin typeface="Open Sans"/>
                <a:ea typeface="Open Sans"/>
                <a:cs typeface="Open Sans"/>
                <a:sym typeface="Open Sans"/>
              </a:defRPr>
            </a:lvl4pPr>
            <a:lvl5pPr lvl="4" rtl="0" algn="ctr">
              <a:spcBef>
                <a:spcPts val="0"/>
              </a:spcBef>
              <a:spcAft>
                <a:spcPts val="0"/>
              </a:spcAft>
              <a:buNone/>
              <a:defRPr sz="1400">
                <a:solidFill>
                  <a:schemeClr val="dk1"/>
                </a:solidFill>
                <a:latin typeface="Open Sans"/>
                <a:ea typeface="Open Sans"/>
                <a:cs typeface="Open Sans"/>
                <a:sym typeface="Open Sans"/>
              </a:defRPr>
            </a:lvl5pPr>
            <a:lvl6pPr lvl="5" rtl="0" algn="ctr">
              <a:spcBef>
                <a:spcPts val="0"/>
              </a:spcBef>
              <a:spcAft>
                <a:spcPts val="0"/>
              </a:spcAft>
              <a:buNone/>
              <a:defRPr sz="1400">
                <a:solidFill>
                  <a:schemeClr val="dk1"/>
                </a:solidFill>
                <a:latin typeface="Open Sans"/>
                <a:ea typeface="Open Sans"/>
                <a:cs typeface="Open Sans"/>
                <a:sym typeface="Open Sans"/>
              </a:defRPr>
            </a:lvl6pPr>
            <a:lvl7pPr lvl="6" rtl="0" algn="ctr">
              <a:spcBef>
                <a:spcPts val="0"/>
              </a:spcBef>
              <a:spcAft>
                <a:spcPts val="0"/>
              </a:spcAft>
              <a:buNone/>
              <a:defRPr sz="1400">
                <a:solidFill>
                  <a:schemeClr val="dk1"/>
                </a:solidFill>
                <a:latin typeface="Open Sans"/>
                <a:ea typeface="Open Sans"/>
                <a:cs typeface="Open Sans"/>
                <a:sym typeface="Open Sans"/>
              </a:defRPr>
            </a:lvl7pPr>
            <a:lvl8pPr lvl="7" rtl="0" algn="ctr">
              <a:spcBef>
                <a:spcPts val="0"/>
              </a:spcBef>
              <a:spcAft>
                <a:spcPts val="0"/>
              </a:spcAft>
              <a:buNone/>
              <a:defRPr sz="1400">
                <a:solidFill>
                  <a:schemeClr val="dk1"/>
                </a:solidFill>
                <a:latin typeface="Open Sans"/>
                <a:ea typeface="Open Sans"/>
                <a:cs typeface="Open Sans"/>
                <a:sym typeface="Open Sans"/>
              </a:defRPr>
            </a:lvl8pPr>
            <a:lvl9pPr lvl="8" rtl="0" algn="ctr">
              <a:spcBef>
                <a:spcPts val="0"/>
              </a:spcBef>
              <a:spcAft>
                <a:spcPts val="0"/>
              </a:spcAft>
              <a:buNone/>
              <a:defRPr sz="1400">
                <a:solidFill>
                  <a:schemeClr val="dk1"/>
                </a:solidFill>
                <a:latin typeface="Open Sans"/>
                <a:ea typeface="Open Sans"/>
                <a:cs typeface="Open Sans"/>
                <a:sym typeface="Open Sans"/>
              </a:defRPr>
            </a:lvl9pPr>
          </a:lstStyle>
          <a:p/>
        </p:txBody>
      </p:sp>
      <p:sp>
        <p:nvSpPr>
          <p:cNvPr id="52" name="Google Shape;52;p5"/>
          <p:cNvSpPr txBox="1"/>
          <p:nvPr>
            <p:ph idx="2" type="title"/>
          </p:nvPr>
        </p:nvSpPr>
        <p:spPr>
          <a:xfrm>
            <a:off x="2038425" y="3041332"/>
            <a:ext cx="1841400" cy="401700"/>
          </a:xfrm>
          <a:prstGeom prst="rect">
            <a:avLst/>
          </a:prstGeom>
          <a:noFill/>
          <a:ln>
            <a:noFill/>
          </a:ln>
        </p:spPr>
        <p:txBody>
          <a:bodyPr anchorCtr="0" anchor="t" bIns="0" lIns="0" spcFirstLastPara="1" rIns="0" wrap="square" tIns="0">
            <a:noAutofit/>
          </a:bodyPr>
          <a:lstStyle>
            <a:lvl1pPr lvl="0" rtl="0" algn="ctr">
              <a:spcBef>
                <a:spcPts val="0"/>
              </a:spcBef>
              <a:spcAft>
                <a:spcPts val="0"/>
              </a:spcAft>
              <a:buSzPts val="1800"/>
              <a:buFont typeface="Catamaran"/>
              <a:buNone/>
              <a:defRPr i="0" sz="1800"/>
            </a:lvl1pPr>
            <a:lvl2pPr lvl="1" rtl="0" algn="ctr">
              <a:spcBef>
                <a:spcPts val="0"/>
              </a:spcBef>
              <a:spcAft>
                <a:spcPts val="0"/>
              </a:spcAft>
              <a:buSzPts val="1800"/>
              <a:buFont typeface="Catamaran"/>
              <a:buNone/>
              <a:defRPr b="1" sz="1800">
                <a:latin typeface="Catamaran"/>
                <a:ea typeface="Catamaran"/>
                <a:cs typeface="Catamaran"/>
                <a:sym typeface="Catamaran"/>
              </a:defRPr>
            </a:lvl2pPr>
            <a:lvl3pPr lvl="2" rtl="0" algn="ctr">
              <a:spcBef>
                <a:spcPts val="0"/>
              </a:spcBef>
              <a:spcAft>
                <a:spcPts val="0"/>
              </a:spcAft>
              <a:buSzPts val="1800"/>
              <a:buFont typeface="Catamaran"/>
              <a:buNone/>
              <a:defRPr b="1" sz="1800">
                <a:latin typeface="Catamaran"/>
                <a:ea typeface="Catamaran"/>
                <a:cs typeface="Catamaran"/>
                <a:sym typeface="Catamaran"/>
              </a:defRPr>
            </a:lvl3pPr>
            <a:lvl4pPr lvl="3" rtl="0" algn="ctr">
              <a:spcBef>
                <a:spcPts val="0"/>
              </a:spcBef>
              <a:spcAft>
                <a:spcPts val="0"/>
              </a:spcAft>
              <a:buSzPts val="1800"/>
              <a:buFont typeface="Catamaran"/>
              <a:buNone/>
              <a:defRPr b="1" sz="1800">
                <a:latin typeface="Catamaran"/>
                <a:ea typeface="Catamaran"/>
                <a:cs typeface="Catamaran"/>
                <a:sym typeface="Catamaran"/>
              </a:defRPr>
            </a:lvl4pPr>
            <a:lvl5pPr lvl="4" rtl="0" algn="ctr">
              <a:spcBef>
                <a:spcPts val="0"/>
              </a:spcBef>
              <a:spcAft>
                <a:spcPts val="0"/>
              </a:spcAft>
              <a:buSzPts val="1800"/>
              <a:buFont typeface="Catamaran"/>
              <a:buNone/>
              <a:defRPr b="1" sz="1800">
                <a:latin typeface="Catamaran"/>
                <a:ea typeface="Catamaran"/>
                <a:cs typeface="Catamaran"/>
                <a:sym typeface="Catamaran"/>
              </a:defRPr>
            </a:lvl5pPr>
            <a:lvl6pPr lvl="5" rtl="0" algn="ctr">
              <a:spcBef>
                <a:spcPts val="0"/>
              </a:spcBef>
              <a:spcAft>
                <a:spcPts val="0"/>
              </a:spcAft>
              <a:buSzPts val="1800"/>
              <a:buFont typeface="Catamaran"/>
              <a:buNone/>
              <a:defRPr b="1" sz="1800">
                <a:latin typeface="Catamaran"/>
                <a:ea typeface="Catamaran"/>
                <a:cs typeface="Catamaran"/>
                <a:sym typeface="Catamaran"/>
              </a:defRPr>
            </a:lvl6pPr>
            <a:lvl7pPr lvl="6" rtl="0" algn="ctr">
              <a:spcBef>
                <a:spcPts val="0"/>
              </a:spcBef>
              <a:spcAft>
                <a:spcPts val="0"/>
              </a:spcAft>
              <a:buSzPts val="1800"/>
              <a:buFont typeface="Catamaran"/>
              <a:buNone/>
              <a:defRPr b="1" sz="1800">
                <a:latin typeface="Catamaran"/>
                <a:ea typeface="Catamaran"/>
                <a:cs typeface="Catamaran"/>
                <a:sym typeface="Catamaran"/>
              </a:defRPr>
            </a:lvl7pPr>
            <a:lvl8pPr lvl="7" rtl="0" algn="ctr">
              <a:spcBef>
                <a:spcPts val="0"/>
              </a:spcBef>
              <a:spcAft>
                <a:spcPts val="0"/>
              </a:spcAft>
              <a:buSzPts val="1800"/>
              <a:buFont typeface="Catamaran"/>
              <a:buNone/>
              <a:defRPr b="1" sz="1800">
                <a:latin typeface="Catamaran"/>
                <a:ea typeface="Catamaran"/>
                <a:cs typeface="Catamaran"/>
                <a:sym typeface="Catamaran"/>
              </a:defRPr>
            </a:lvl8pPr>
            <a:lvl9pPr lvl="8" rtl="0" algn="ctr">
              <a:spcBef>
                <a:spcPts val="0"/>
              </a:spcBef>
              <a:spcAft>
                <a:spcPts val="0"/>
              </a:spcAft>
              <a:buSzPts val="1800"/>
              <a:buFont typeface="Catamaran"/>
              <a:buNone/>
              <a:defRPr b="1" sz="1800">
                <a:latin typeface="Catamaran"/>
                <a:ea typeface="Catamaran"/>
                <a:cs typeface="Catamaran"/>
                <a:sym typeface="Catamaran"/>
              </a:defRPr>
            </a:lvl9pPr>
          </a:lstStyle>
          <a:p/>
        </p:txBody>
      </p:sp>
      <p:sp>
        <p:nvSpPr>
          <p:cNvPr id="53" name="Google Shape;53;p5"/>
          <p:cNvSpPr txBox="1"/>
          <p:nvPr>
            <p:ph idx="3" type="subTitle"/>
          </p:nvPr>
        </p:nvSpPr>
        <p:spPr>
          <a:xfrm>
            <a:off x="1721775" y="3306175"/>
            <a:ext cx="2474700" cy="8958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sz="1400">
                <a:solidFill>
                  <a:schemeClr val="dk1"/>
                </a:solidFill>
                <a:latin typeface="Open Sans"/>
                <a:ea typeface="Open Sans"/>
                <a:cs typeface="Open Sans"/>
                <a:sym typeface="Open Sans"/>
              </a:defRPr>
            </a:lvl1pPr>
            <a:lvl2pPr lvl="1" rtl="0" algn="ctr">
              <a:spcBef>
                <a:spcPts val="0"/>
              </a:spcBef>
              <a:spcAft>
                <a:spcPts val="0"/>
              </a:spcAft>
              <a:buNone/>
              <a:defRPr sz="1400">
                <a:solidFill>
                  <a:schemeClr val="dk1"/>
                </a:solidFill>
                <a:latin typeface="Open Sans"/>
                <a:ea typeface="Open Sans"/>
                <a:cs typeface="Open Sans"/>
                <a:sym typeface="Open Sans"/>
              </a:defRPr>
            </a:lvl2pPr>
            <a:lvl3pPr lvl="2" rtl="0" algn="ctr">
              <a:spcBef>
                <a:spcPts val="0"/>
              </a:spcBef>
              <a:spcAft>
                <a:spcPts val="0"/>
              </a:spcAft>
              <a:buNone/>
              <a:defRPr sz="1400">
                <a:solidFill>
                  <a:schemeClr val="dk1"/>
                </a:solidFill>
                <a:latin typeface="Open Sans"/>
                <a:ea typeface="Open Sans"/>
                <a:cs typeface="Open Sans"/>
                <a:sym typeface="Open Sans"/>
              </a:defRPr>
            </a:lvl3pPr>
            <a:lvl4pPr lvl="3" rtl="0" algn="ctr">
              <a:spcBef>
                <a:spcPts val="0"/>
              </a:spcBef>
              <a:spcAft>
                <a:spcPts val="0"/>
              </a:spcAft>
              <a:buNone/>
              <a:defRPr sz="1400">
                <a:solidFill>
                  <a:schemeClr val="dk1"/>
                </a:solidFill>
                <a:latin typeface="Open Sans"/>
                <a:ea typeface="Open Sans"/>
                <a:cs typeface="Open Sans"/>
                <a:sym typeface="Open Sans"/>
              </a:defRPr>
            </a:lvl4pPr>
            <a:lvl5pPr lvl="4" rtl="0" algn="ctr">
              <a:spcBef>
                <a:spcPts val="0"/>
              </a:spcBef>
              <a:spcAft>
                <a:spcPts val="0"/>
              </a:spcAft>
              <a:buNone/>
              <a:defRPr sz="1400">
                <a:solidFill>
                  <a:schemeClr val="dk1"/>
                </a:solidFill>
                <a:latin typeface="Open Sans"/>
                <a:ea typeface="Open Sans"/>
                <a:cs typeface="Open Sans"/>
                <a:sym typeface="Open Sans"/>
              </a:defRPr>
            </a:lvl5pPr>
            <a:lvl6pPr lvl="5" rtl="0" algn="ctr">
              <a:spcBef>
                <a:spcPts val="0"/>
              </a:spcBef>
              <a:spcAft>
                <a:spcPts val="0"/>
              </a:spcAft>
              <a:buNone/>
              <a:defRPr sz="1400">
                <a:solidFill>
                  <a:schemeClr val="dk1"/>
                </a:solidFill>
                <a:latin typeface="Open Sans"/>
                <a:ea typeface="Open Sans"/>
                <a:cs typeface="Open Sans"/>
                <a:sym typeface="Open Sans"/>
              </a:defRPr>
            </a:lvl6pPr>
            <a:lvl7pPr lvl="6" rtl="0" algn="ctr">
              <a:spcBef>
                <a:spcPts val="0"/>
              </a:spcBef>
              <a:spcAft>
                <a:spcPts val="0"/>
              </a:spcAft>
              <a:buNone/>
              <a:defRPr sz="1400">
                <a:solidFill>
                  <a:schemeClr val="dk1"/>
                </a:solidFill>
                <a:latin typeface="Open Sans"/>
                <a:ea typeface="Open Sans"/>
                <a:cs typeface="Open Sans"/>
                <a:sym typeface="Open Sans"/>
              </a:defRPr>
            </a:lvl7pPr>
            <a:lvl8pPr lvl="7" rtl="0" algn="ctr">
              <a:spcBef>
                <a:spcPts val="0"/>
              </a:spcBef>
              <a:spcAft>
                <a:spcPts val="0"/>
              </a:spcAft>
              <a:buNone/>
              <a:defRPr sz="1400">
                <a:solidFill>
                  <a:schemeClr val="dk1"/>
                </a:solidFill>
                <a:latin typeface="Open Sans"/>
                <a:ea typeface="Open Sans"/>
                <a:cs typeface="Open Sans"/>
                <a:sym typeface="Open Sans"/>
              </a:defRPr>
            </a:lvl8pPr>
            <a:lvl9pPr lvl="8" rtl="0" algn="ctr">
              <a:spcBef>
                <a:spcPts val="0"/>
              </a:spcBef>
              <a:spcAft>
                <a:spcPts val="0"/>
              </a:spcAft>
              <a:buNone/>
              <a:defRPr sz="1400">
                <a:solidFill>
                  <a:schemeClr val="dk1"/>
                </a:solidFill>
                <a:latin typeface="Open Sans"/>
                <a:ea typeface="Open Sans"/>
                <a:cs typeface="Open Sans"/>
                <a:sym typeface="Open Sans"/>
              </a:defRPr>
            </a:lvl9pPr>
          </a:lstStyle>
          <a:p/>
        </p:txBody>
      </p:sp>
      <p:sp>
        <p:nvSpPr>
          <p:cNvPr id="54" name="Google Shape;54;p5"/>
          <p:cNvSpPr txBox="1"/>
          <p:nvPr>
            <p:ph idx="4" type="title"/>
          </p:nvPr>
        </p:nvSpPr>
        <p:spPr>
          <a:xfrm>
            <a:off x="629875" y="406425"/>
            <a:ext cx="7444800" cy="646500"/>
          </a:xfrm>
          <a:prstGeom prst="rect">
            <a:avLst/>
          </a:prstGeom>
        </p:spPr>
        <p:txBody>
          <a:bodyPr anchorCtr="0" anchor="t" bIns="91425" lIns="91425" spcFirstLastPara="1" rIns="91425" wrap="square" tIns="91425">
            <a:noAutofit/>
          </a:bodyPr>
          <a:lstStyle>
            <a:lvl1pPr lvl="0" rtl="0" algn="l">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5" name="Shape 55"/>
        <p:cNvGrpSpPr/>
        <p:nvPr/>
      </p:nvGrpSpPr>
      <p:grpSpPr>
        <a:xfrm>
          <a:off x="0" y="0"/>
          <a:ext cx="0" cy="0"/>
          <a:chOff x="0" y="0"/>
          <a:chExt cx="0" cy="0"/>
        </a:xfrm>
      </p:grpSpPr>
      <p:sp>
        <p:nvSpPr>
          <p:cNvPr id="56" name="Google Shape;56;p6"/>
          <p:cNvSpPr/>
          <p:nvPr/>
        </p:nvSpPr>
        <p:spPr>
          <a:xfrm>
            <a:off x="-279078" y="-192810"/>
            <a:ext cx="9778400" cy="2298100"/>
          </a:xfrm>
          <a:custGeom>
            <a:rect b="b" l="l" r="r" t="t"/>
            <a:pathLst>
              <a:path extrusionOk="0" h="91924" w="391136">
                <a:moveTo>
                  <a:pt x="28558" y="61973"/>
                </a:moveTo>
                <a:cubicBezTo>
                  <a:pt x="46634" y="67079"/>
                  <a:pt x="103761" y="35962"/>
                  <a:pt x="126253" y="34651"/>
                </a:cubicBezTo>
                <a:cubicBezTo>
                  <a:pt x="148745" y="33340"/>
                  <a:pt x="141225" y="51417"/>
                  <a:pt x="163510" y="54108"/>
                </a:cubicBezTo>
                <a:cubicBezTo>
                  <a:pt x="185795" y="56799"/>
                  <a:pt x="230297" y="44518"/>
                  <a:pt x="259964" y="50796"/>
                </a:cubicBezTo>
                <a:cubicBezTo>
                  <a:pt x="289632" y="57074"/>
                  <a:pt x="321806" y="89846"/>
                  <a:pt x="341515" y="91778"/>
                </a:cubicBezTo>
                <a:cubicBezTo>
                  <a:pt x="361224" y="93710"/>
                  <a:pt x="371638" y="76001"/>
                  <a:pt x="378219" y="62387"/>
                </a:cubicBezTo>
                <a:cubicBezTo>
                  <a:pt x="384800" y="48774"/>
                  <a:pt x="402065" y="19571"/>
                  <a:pt x="381003" y="10097"/>
                </a:cubicBezTo>
                <a:cubicBezTo>
                  <a:pt x="359941" y="623"/>
                  <a:pt x="312382" y="6556"/>
                  <a:pt x="251847" y="5543"/>
                </a:cubicBezTo>
                <a:cubicBezTo>
                  <a:pt x="191312" y="4530"/>
                  <a:pt x="55010" y="-5387"/>
                  <a:pt x="17795" y="4018"/>
                </a:cubicBezTo>
                <a:cubicBezTo>
                  <a:pt x="-19420" y="13423"/>
                  <a:pt x="10482" y="56868"/>
                  <a:pt x="28558" y="61973"/>
                </a:cubicBezTo>
                <a:close/>
              </a:path>
            </a:pathLst>
          </a:custGeom>
          <a:solidFill>
            <a:srgbClr val="A4C2F4">
              <a:alpha val="17410"/>
            </a:srgbClr>
          </a:solidFill>
          <a:ln>
            <a:noFill/>
          </a:ln>
        </p:spPr>
      </p:sp>
      <p:sp>
        <p:nvSpPr>
          <p:cNvPr id="57" name="Google Shape;57;p6"/>
          <p:cNvSpPr/>
          <p:nvPr/>
        </p:nvSpPr>
        <p:spPr>
          <a:xfrm>
            <a:off x="-264730" y="3534527"/>
            <a:ext cx="9556350" cy="1763600"/>
          </a:xfrm>
          <a:custGeom>
            <a:rect b="b" l="l" r="r" t="t"/>
            <a:pathLst>
              <a:path extrusionOk="0" h="70544" w="382254">
                <a:moveTo>
                  <a:pt x="379438" y="61409"/>
                </a:moveTo>
                <a:cubicBezTo>
                  <a:pt x="384889" y="57284"/>
                  <a:pt x="380680" y="48438"/>
                  <a:pt x="380680" y="43194"/>
                </a:cubicBezTo>
                <a:cubicBezTo>
                  <a:pt x="380680" y="37950"/>
                  <a:pt x="382543" y="36004"/>
                  <a:pt x="379438" y="29947"/>
                </a:cubicBezTo>
                <a:cubicBezTo>
                  <a:pt x="376333" y="23890"/>
                  <a:pt x="368744" y="10702"/>
                  <a:pt x="362052" y="6853"/>
                </a:cubicBezTo>
                <a:cubicBezTo>
                  <a:pt x="355360" y="3004"/>
                  <a:pt x="349426" y="644"/>
                  <a:pt x="339284" y="6853"/>
                </a:cubicBezTo>
                <a:cubicBezTo>
                  <a:pt x="329142" y="13063"/>
                  <a:pt x="331005" y="43010"/>
                  <a:pt x="301199" y="44110"/>
                </a:cubicBezTo>
                <a:cubicBezTo>
                  <a:pt x="271394" y="45210"/>
                  <a:pt x="195799" y="14971"/>
                  <a:pt x="160451" y="13453"/>
                </a:cubicBezTo>
                <a:cubicBezTo>
                  <a:pt x="125103" y="11935"/>
                  <a:pt x="112949" y="37131"/>
                  <a:pt x="89112" y="35000"/>
                </a:cubicBezTo>
                <a:cubicBezTo>
                  <a:pt x="65275" y="32869"/>
                  <a:pt x="31483" y="3872"/>
                  <a:pt x="17431" y="669"/>
                </a:cubicBezTo>
                <a:cubicBezTo>
                  <a:pt x="3379" y="-2533"/>
                  <a:pt x="7113" y="6297"/>
                  <a:pt x="4801" y="15785"/>
                </a:cubicBezTo>
                <a:cubicBezTo>
                  <a:pt x="2489" y="25273"/>
                  <a:pt x="-4007" y="48572"/>
                  <a:pt x="3559" y="57595"/>
                </a:cubicBezTo>
                <a:cubicBezTo>
                  <a:pt x="11126" y="66619"/>
                  <a:pt x="-7203" y="68201"/>
                  <a:pt x="50200" y="69926"/>
                </a:cubicBezTo>
                <a:cubicBezTo>
                  <a:pt x="107603" y="71651"/>
                  <a:pt x="293104" y="69364"/>
                  <a:pt x="347977" y="67944"/>
                </a:cubicBezTo>
                <a:cubicBezTo>
                  <a:pt x="402850" y="66525"/>
                  <a:pt x="373988" y="65534"/>
                  <a:pt x="379438" y="61409"/>
                </a:cubicBezTo>
                <a:close/>
              </a:path>
            </a:pathLst>
          </a:custGeom>
          <a:solidFill>
            <a:srgbClr val="A4C2F4">
              <a:alpha val="17410"/>
            </a:srgbClr>
          </a:solidFill>
          <a:ln>
            <a:noFill/>
          </a:ln>
        </p:spPr>
      </p:sp>
      <p:sp>
        <p:nvSpPr>
          <p:cNvPr id="58" name="Google Shape;58;p6"/>
          <p:cNvSpPr/>
          <p:nvPr/>
        </p:nvSpPr>
        <p:spPr>
          <a:xfrm>
            <a:off x="1870661" y="3988605"/>
            <a:ext cx="7513975" cy="1265700"/>
          </a:xfrm>
          <a:custGeom>
            <a:rect b="b" l="l" r="r" t="t"/>
            <a:pathLst>
              <a:path extrusionOk="0" h="50628" w="300559">
                <a:moveTo>
                  <a:pt x="265874" y="17130"/>
                </a:moveTo>
                <a:cubicBezTo>
                  <a:pt x="254352" y="9127"/>
                  <a:pt x="238056" y="-1412"/>
                  <a:pt x="222822" y="157"/>
                </a:cubicBezTo>
                <a:cubicBezTo>
                  <a:pt x="207588" y="1726"/>
                  <a:pt x="188926" y="20816"/>
                  <a:pt x="174470" y="26546"/>
                </a:cubicBezTo>
                <a:cubicBezTo>
                  <a:pt x="160014" y="32276"/>
                  <a:pt x="147833" y="34070"/>
                  <a:pt x="136086" y="34536"/>
                </a:cubicBezTo>
                <a:cubicBezTo>
                  <a:pt x="124339" y="35002"/>
                  <a:pt x="119534" y="28677"/>
                  <a:pt x="103989" y="29343"/>
                </a:cubicBezTo>
                <a:cubicBezTo>
                  <a:pt x="88444" y="30009"/>
                  <a:pt x="57616" y="36401"/>
                  <a:pt x="42814" y="38531"/>
                </a:cubicBezTo>
                <a:cubicBezTo>
                  <a:pt x="28012" y="40662"/>
                  <a:pt x="21295" y="40661"/>
                  <a:pt x="15178" y="42126"/>
                </a:cubicBezTo>
                <a:cubicBezTo>
                  <a:pt x="9061" y="43591"/>
                  <a:pt x="-9523" y="46255"/>
                  <a:pt x="6110" y="47320"/>
                </a:cubicBezTo>
                <a:cubicBezTo>
                  <a:pt x="21744" y="48386"/>
                  <a:pt x="61338" y="48376"/>
                  <a:pt x="108979" y="48519"/>
                </a:cubicBezTo>
                <a:cubicBezTo>
                  <a:pt x="156620" y="48662"/>
                  <a:pt x="265805" y="53409"/>
                  <a:pt x="291954" y="48177"/>
                </a:cubicBezTo>
                <a:cubicBezTo>
                  <a:pt x="318103" y="42946"/>
                  <a:pt x="277396" y="25133"/>
                  <a:pt x="265874" y="17130"/>
                </a:cubicBezTo>
                <a:close/>
              </a:path>
            </a:pathLst>
          </a:custGeom>
          <a:solidFill>
            <a:srgbClr val="A4C2F4">
              <a:alpha val="17410"/>
            </a:srgbClr>
          </a:solidFill>
          <a:ln>
            <a:noFill/>
          </a:ln>
        </p:spPr>
      </p:sp>
      <p:sp>
        <p:nvSpPr>
          <p:cNvPr id="59" name="Google Shape;59;p6"/>
          <p:cNvSpPr txBox="1"/>
          <p:nvPr>
            <p:ph type="title"/>
          </p:nvPr>
        </p:nvSpPr>
        <p:spPr>
          <a:xfrm>
            <a:off x="629875" y="406425"/>
            <a:ext cx="7444800" cy="646500"/>
          </a:xfrm>
          <a:prstGeom prst="rect">
            <a:avLst/>
          </a:prstGeom>
        </p:spPr>
        <p:txBody>
          <a:bodyPr anchorCtr="0" anchor="t" bIns="91425" lIns="91425" spcFirstLastPara="1" rIns="91425" wrap="square" tIns="91425">
            <a:noAutofit/>
          </a:bodyPr>
          <a:lstStyle>
            <a:lvl1pPr lvl="0" rtl="0" algn="l">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0" name="Shape 60"/>
        <p:cNvGrpSpPr/>
        <p:nvPr/>
      </p:nvGrpSpPr>
      <p:grpSpPr>
        <a:xfrm>
          <a:off x="0" y="0"/>
          <a:ext cx="0" cy="0"/>
          <a:chOff x="0" y="0"/>
          <a:chExt cx="0" cy="0"/>
        </a:xfrm>
      </p:grpSpPr>
      <p:sp>
        <p:nvSpPr>
          <p:cNvPr id="61" name="Google Shape;61;p7"/>
          <p:cNvSpPr/>
          <p:nvPr/>
        </p:nvSpPr>
        <p:spPr>
          <a:xfrm>
            <a:off x="-267812" y="2913105"/>
            <a:ext cx="9902550" cy="2621875"/>
          </a:xfrm>
          <a:custGeom>
            <a:rect b="b" l="l" r="r" t="t"/>
            <a:pathLst>
              <a:path extrusionOk="0" h="104875" w="396102">
                <a:moveTo>
                  <a:pt x="384311" y="2276"/>
                </a:moveTo>
                <a:cubicBezTo>
                  <a:pt x="381228" y="-9325"/>
                  <a:pt x="363866" y="27206"/>
                  <a:pt x="343549" y="27141"/>
                </a:cubicBezTo>
                <a:cubicBezTo>
                  <a:pt x="323233" y="27077"/>
                  <a:pt x="289044" y="-3423"/>
                  <a:pt x="262412" y="1889"/>
                </a:cubicBezTo>
                <a:cubicBezTo>
                  <a:pt x="235780" y="7202"/>
                  <a:pt x="209839" y="47908"/>
                  <a:pt x="183759" y="59016"/>
                </a:cubicBezTo>
                <a:cubicBezTo>
                  <a:pt x="157679" y="70124"/>
                  <a:pt x="134989" y="74507"/>
                  <a:pt x="105934" y="68538"/>
                </a:cubicBezTo>
                <a:cubicBezTo>
                  <a:pt x="76880" y="62570"/>
                  <a:pt x="25933" y="24302"/>
                  <a:pt x="9432" y="23205"/>
                </a:cubicBezTo>
                <a:cubicBezTo>
                  <a:pt x="-7069" y="22108"/>
                  <a:pt x="2102" y="49838"/>
                  <a:pt x="6929" y="61956"/>
                </a:cubicBezTo>
                <a:cubicBezTo>
                  <a:pt x="11756" y="74074"/>
                  <a:pt x="-20792" y="90114"/>
                  <a:pt x="38394" y="95913"/>
                </a:cubicBezTo>
                <a:cubicBezTo>
                  <a:pt x="97580" y="101712"/>
                  <a:pt x="304392" y="112354"/>
                  <a:pt x="362045" y="96748"/>
                </a:cubicBezTo>
                <a:cubicBezTo>
                  <a:pt x="419698" y="81142"/>
                  <a:pt x="387394" y="13877"/>
                  <a:pt x="384311" y="2276"/>
                </a:cubicBezTo>
                <a:close/>
              </a:path>
            </a:pathLst>
          </a:custGeom>
          <a:solidFill>
            <a:srgbClr val="A4C2F4">
              <a:alpha val="17410"/>
            </a:srgbClr>
          </a:solidFill>
          <a:ln>
            <a:noFill/>
          </a:ln>
        </p:spPr>
      </p:sp>
      <p:sp>
        <p:nvSpPr>
          <p:cNvPr id="62" name="Google Shape;62;p7"/>
          <p:cNvSpPr/>
          <p:nvPr/>
        </p:nvSpPr>
        <p:spPr>
          <a:xfrm>
            <a:off x="-204326" y="-198485"/>
            <a:ext cx="9618025" cy="1811225"/>
          </a:xfrm>
          <a:custGeom>
            <a:rect b="b" l="l" r="r" t="t"/>
            <a:pathLst>
              <a:path extrusionOk="0" h="72449" w="384721">
                <a:moveTo>
                  <a:pt x="381311" y="14582"/>
                </a:moveTo>
                <a:cubicBezTo>
                  <a:pt x="388962" y="19176"/>
                  <a:pt x="381283" y="23688"/>
                  <a:pt x="381725" y="28243"/>
                </a:cubicBezTo>
                <a:cubicBezTo>
                  <a:pt x="382167" y="32798"/>
                  <a:pt x="384675" y="37632"/>
                  <a:pt x="383962" y="41910"/>
                </a:cubicBezTo>
                <a:cubicBezTo>
                  <a:pt x="383249" y="46188"/>
                  <a:pt x="383939" y="53058"/>
                  <a:pt x="377448" y="53909"/>
                </a:cubicBezTo>
                <a:cubicBezTo>
                  <a:pt x="370957" y="54760"/>
                  <a:pt x="364753" y="52882"/>
                  <a:pt x="345018" y="47017"/>
                </a:cubicBezTo>
                <a:cubicBezTo>
                  <a:pt x="325283" y="41153"/>
                  <a:pt x="287727" y="16641"/>
                  <a:pt x="259038" y="18722"/>
                </a:cubicBezTo>
                <a:cubicBezTo>
                  <a:pt x="230349" y="20803"/>
                  <a:pt x="198695" y="54173"/>
                  <a:pt x="172883" y="59502"/>
                </a:cubicBezTo>
                <a:cubicBezTo>
                  <a:pt x="147071" y="64832"/>
                  <a:pt x="126819" y="48568"/>
                  <a:pt x="104167" y="50699"/>
                </a:cubicBezTo>
                <a:cubicBezTo>
                  <a:pt x="81515" y="52830"/>
                  <a:pt x="52853" y="71019"/>
                  <a:pt x="36971" y="72286"/>
                </a:cubicBezTo>
                <a:cubicBezTo>
                  <a:pt x="21090" y="73554"/>
                  <a:pt x="14636" y="67293"/>
                  <a:pt x="8878" y="58304"/>
                </a:cubicBezTo>
                <a:cubicBezTo>
                  <a:pt x="3120" y="49315"/>
                  <a:pt x="-3739" y="27435"/>
                  <a:pt x="2424" y="18354"/>
                </a:cubicBezTo>
                <a:cubicBezTo>
                  <a:pt x="8587" y="9273"/>
                  <a:pt x="-9712" y="6764"/>
                  <a:pt x="45854" y="3819"/>
                </a:cubicBezTo>
                <a:cubicBezTo>
                  <a:pt x="101420" y="874"/>
                  <a:pt x="279913" y="-1112"/>
                  <a:pt x="335822" y="682"/>
                </a:cubicBezTo>
                <a:cubicBezTo>
                  <a:pt x="391732" y="2476"/>
                  <a:pt x="373661" y="9989"/>
                  <a:pt x="381311" y="14582"/>
                </a:cubicBezTo>
                <a:close/>
              </a:path>
            </a:pathLst>
          </a:custGeom>
          <a:solidFill>
            <a:srgbClr val="A4C2F4">
              <a:alpha val="17410"/>
            </a:srgbClr>
          </a:solidFill>
          <a:ln>
            <a:noFill/>
          </a:ln>
        </p:spPr>
      </p:sp>
      <p:sp>
        <p:nvSpPr>
          <p:cNvPr id="63" name="Google Shape;63;p7"/>
          <p:cNvSpPr/>
          <p:nvPr/>
        </p:nvSpPr>
        <p:spPr>
          <a:xfrm flipH="1">
            <a:off x="-113818" y="3505825"/>
            <a:ext cx="7652794" cy="1929550"/>
          </a:xfrm>
          <a:custGeom>
            <a:rect b="b" l="l" r="r" t="t"/>
            <a:pathLst>
              <a:path extrusionOk="0" h="77182" w="349882">
                <a:moveTo>
                  <a:pt x="320611" y="30365"/>
                </a:moveTo>
                <a:cubicBezTo>
                  <a:pt x="309933" y="18114"/>
                  <a:pt x="295044" y="-3192"/>
                  <a:pt x="271873" y="403"/>
                </a:cubicBezTo>
                <a:cubicBezTo>
                  <a:pt x="248702" y="3999"/>
                  <a:pt x="203293" y="42017"/>
                  <a:pt x="181587" y="51938"/>
                </a:cubicBezTo>
                <a:cubicBezTo>
                  <a:pt x="159881" y="61859"/>
                  <a:pt x="153863" y="59462"/>
                  <a:pt x="141637" y="59928"/>
                </a:cubicBezTo>
                <a:cubicBezTo>
                  <a:pt x="129411" y="60394"/>
                  <a:pt x="124411" y="54069"/>
                  <a:pt x="108231" y="54735"/>
                </a:cubicBezTo>
                <a:cubicBezTo>
                  <a:pt x="92052" y="55401"/>
                  <a:pt x="59966" y="61793"/>
                  <a:pt x="44560" y="63923"/>
                </a:cubicBezTo>
                <a:cubicBezTo>
                  <a:pt x="29154" y="66054"/>
                  <a:pt x="22163" y="66053"/>
                  <a:pt x="15796" y="67518"/>
                </a:cubicBezTo>
                <a:cubicBezTo>
                  <a:pt x="9429" y="68983"/>
                  <a:pt x="-9912" y="71647"/>
                  <a:pt x="6359" y="72712"/>
                </a:cubicBezTo>
                <a:cubicBezTo>
                  <a:pt x="22630" y="73778"/>
                  <a:pt x="58493" y="73711"/>
                  <a:pt x="113424" y="73911"/>
                </a:cubicBezTo>
                <a:cubicBezTo>
                  <a:pt x="168355" y="74111"/>
                  <a:pt x="301412" y="81169"/>
                  <a:pt x="335943" y="73911"/>
                </a:cubicBezTo>
                <a:cubicBezTo>
                  <a:pt x="370474" y="66653"/>
                  <a:pt x="331289" y="42616"/>
                  <a:pt x="320611" y="30365"/>
                </a:cubicBezTo>
                <a:close/>
              </a:path>
            </a:pathLst>
          </a:custGeom>
          <a:solidFill>
            <a:srgbClr val="A4C2F4">
              <a:alpha val="17410"/>
            </a:srgbClr>
          </a:solidFill>
          <a:ln>
            <a:noFill/>
          </a:ln>
        </p:spPr>
      </p:sp>
      <p:sp>
        <p:nvSpPr>
          <p:cNvPr id="64" name="Google Shape;64;p7"/>
          <p:cNvSpPr txBox="1"/>
          <p:nvPr>
            <p:ph type="title"/>
          </p:nvPr>
        </p:nvSpPr>
        <p:spPr>
          <a:xfrm>
            <a:off x="4379300" y="976300"/>
            <a:ext cx="3747000" cy="846900"/>
          </a:xfrm>
          <a:prstGeom prst="rect">
            <a:avLst/>
          </a:prstGeom>
          <a:noFill/>
          <a:ln>
            <a:noFill/>
          </a:ln>
        </p:spPr>
        <p:txBody>
          <a:bodyPr anchorCtr="0" anchor="t" bIns="0" lIns="0" spcFirstLastPara="1" rIns="0" wrap="square" tIns="0">
            <a:noAutofit/>
          </a:bodyPr>
          <a:lstStyle>
            <a:lvl1pPr lvl="0" rtl="0" algn="l">
              <a:spcBef>
                <a:spcPts val="0"/>
              </a:spcBef>
              <a:spcAft>
                <a:spcPts val="0"/>
              </a:spcAft>
              <a:buSzPts val="2200"/>
              <a:buNone/>
              <a:defRPr i="0"/>
            </a:lvl1pPr>
            <a:lvl2pPr lvl="1" rtl="0">
              <a:spcBef>
                <a:spcPts val="0"/>
              </a:spcBef>
              <a:spcAft>
                <a:spcPts val="0"/>
              </a:spcAft>
              <a:buSzPts val="2200"/>
              <a:buNone/>
              <a:defRPr sz="2200"/>
            </a:lvl2pPr>
            <a:lvl3pPr lvl="2" rtl="0">
              <a:spcBef>
                <a:spcPts val="0"/>
              </a:spcBef>
              <a:spcAft>
                <a:spcPts val="0"/>
              </a:spcAft>
              <a:buSzPts val="2200"/>
              <a:buNone/>
              <a:defRPr sz="2200"/>
            </a:lvl3pPr>
            <a:lvl4pPr lvl="3" rtl="0">
              <a:spcBef>
                <a:spcPts val="0"/>
              </a:spcBef>
              <a:spcAft>
                <a:spcPts val="0"/>
              </a:spcAft>
              <a:buSzPts val="2200"/>
              <a:buNone/>
              <a:defRPr sz="2200"/>
            </a:lvl4pPr>
            <a:lvl5pPr lvl="4" rtl="0">
              <a:spcBef>
                <a:spcPts val="0"/>
              </a:spcBef>
              <a:spcAft>
                <a:spcPts val="0"/>
              </a:spcAft>
              <a:buSzPts val="2200"/>
              <a:buNone/>
              <a:defRPr sz="2200"/>
            </a:lvl5pPr>
            <a:lvl6pPr lvl="5" rtl="0">
              <a:spcBef>
                <a:spcPts val="0"/>
              </a:spcBef>
              <a:spcAft>
                <a:spcPts val="0"/>
              </a:spcAft>
              <a:buSzPts val="2200"/>
              <a:buNone/>
              <a:defRPr sz="2200"/>
            </a:lvl6pPr>
            <a:lvl7pPr lvl="6" rtl="0">
              <a:spcBef>
                <a:spcPts val="0"/>
              </a:spcBef>
              <a:spcAft>
                <a:spcPts val="0"/>
              </a:spcAft>
              <a:buSzPts val="2200"/>
              <a:buNone/>
              <a:defRPr sz="2200"/>
            </a:lvl7pPr>
            <a:lvl8pPr lvl="7" rtl="0">
              <a:spcBef>
                <a:spcPts val="0"/>
              </a:spcBef>
              <a:spcAft>
                <a:spcPts val="0"/>
              </a:spcAft>
              <a:buSzPts val="2200"/>
              <a:buNone/>
              <a:defRPr sz="2200"/>
            </a:lvl8pPr>
            <a:lvl9pPr lvl="8" rtl="0">
              <a:spcBef>
                <a:spcPts val="0"/>
              </a:spcBef>
              <a:spcAft>
                <a:spcPts val="0"/>
              </a:spcAft>
              <a:buSzPts val="2200"/>
              <a:buNone/>
              <a:defRPr sz="2200"/>
            </a:lvl9pPr>
          </a:lstStyle>
          <a:p/>
        </p:txBody>
      </p:sp>
      <p:sp>
        <p:nvSpPr>
          <p:cNvPr id="65" name="Google Shape;65;p7"/>
          <p:cNvSpPr txBox="1"/>
          <p:nvPr>
            <p:ph idx="1" type="subTitle"/>
          </p:nvPr>
        </p:nvSpPr>
        <p:spPr>
          <a:xfrm>
            <a:off x="4177500" y="1977500"/>
            <a:ext cx="3789000" cy="2423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a:solidFill>
                  <a:schemeClr val="dk1"/>
                </a:solidFill>
                <a:latin typeface="Open Sans"/>
                <a:ea typeface="Open Sans"/>
                <a:cs typeface="Open Sans"/>
                <a:sym typeface="Open Sans"/>
              </a:defRPr>
            </a:lvl1pPr>
            <a:lvl2pPr lvl="1" rtl="0">
              <a:spcBef>
                <a:spcPts val="0"/>
              </a:spcBef>
              <a:spcAft>
                <a:spcPts val="0"/>
              </a:spcAft>
              <a:buNone/>
              <a:defRPr>
                <a:solidFill>
                  <a:schemeClr val="dk1"/>
                </a:solidFill>
                <a:latin typeface="Open Sans"/>
                <a:ea typeface="Open Sans"/>
                <a:cs typeface="Open Sans"/>
                <a:sym typeface="Open Sans"/>
              </a:defRPr>
            </a:lvl2pPr>
            <a:lvl3pPr lvl="2" rtl="0">
              <a:spcBef>
                <a:spcPts val="0"/>
              </a:spcBef>
              <a:spcAft>
                <a:spcPts val="0"/>
              </a:spcAft>
              <a:buNone/>
              <a:defRPr>
                <a:solidFill>
                  <a:schemeClr val="dk1"/>
                </a:solidFill>
                <a:latin typeface="Open Sans"/>
                <a:ea typeface="Open Sans"/>
                <a:cs typeface="Open Sans"/>
                <a:sym typeface="Open Sans"/>
              </a:defRPr>
            </a:lvl3pPr>
            <a:lvl4pPr lvl="3" rtl="0">
              <a:spcBef>
                <a:spcPts val="0"/>
              </a:spcBef>
              <a:spcAft>
                <a:spcPts val="0"/>
              </a:spcAft>
              <a:buNone/>
              <a:defRPr>
                <a:solidFill>
                  <a:schemeClr val="dk1"/>
                </a:solidFill>
                <a:latin typeface="Open Sans"/>
                <a:ea typeface="Open Sans"/>
                <a:cs typeface="Open Sans"/>
                <a:sym typeface="Open Sans"/>
              </a:defRPr>
            </a:lvl4pPr>
            <a:lvl5pPr lvl="4" rtl="0">
              <a:spcBef>
                <a:spcPts val="0"/>
              </a:spcBef>
              <a:spcAft>
                <a:spcPts val="0"/>
              </a:spcAft>
              <a:buNone/>
              <a:defRPr>
                <a:solidFill>
                  <a:schemeClr val="dk1"/>
                </a:solidFill>
                <a:latin typeface="Open Sans"/>
                <a:ea typeface="Open Sans"/>
                <a:cs typeface="Open Sans"/>
                <a:sym typeface="Open Sans"/>
              </a:defRPr>
            </a:lvl5pPr>
            <a:lvl6pPr lvl="5" rtl="0">
              <a:spcBef>
                <a:spcPts val="0"/>
              </a:spcBef>
              <a:spcAft>
                <a:spcPts val="0"/>
              </a:spcAft>
              <a:buNone/>
              <a:defRPr>
                <a:solidFill>
                  <a:schemeClr val="dk1"/>
                </a:solidFill>
                <a:latin typeface="Open Sans"/>
                <a:ea typeface="Open Sans"/>
                <a:cs typeface="Open Sans"/>
                <a:sym typeface="Open Sans"/>
              </a:defRPr>
            </a:lvl6pPr>
            <a:lvl7pPr lvl="6" rtl="0">
              <a:spcBef>
                <a:spcPts val="0"/>
              </a:spcBef>
              <a:spcAft>
                <a:spcPts val="0"/>
              </a:spcAft>
              <a:buNone/>
              <a:defRPr>
                <a:solidFill>
                  <a:schemeClr val="dk1"/>
                </a:solidFill>
                <a:latin typeface="Open Sans"/>
                <a:ea typeface="Open Sans"/>
                <a:cs typeface="Open Sans"/>
                <a:sym typeface="Open Sans"/>
              </a:defRPr>
            </a:lvl7pPr>
            <a:lvl8pPr lvl="7" rtl="0">
              <a:spcBef>
                <a:spcPts val="0"/>
              </a:spcBef>
              <a:spcAft>
                <a:spcPts val="0"/>
              </a:spcAft>
              <a:buNone/>
              <a:defRPr>
                <a:solidFill>
                  <a:schemeClr val="dk1"/>
                </a:solidFill>
                <a:latin typeface="Open Sans"/>
                <a:ea typeface="Open Sans"/>
                <a:cs typeface="Open Sans"/>
                <a:sym typeface="Open Sans"/>
              </a:defRPr>
            </a:lvl8pPr>
            <a:lvl9pPr lvl="8" rtl="0">
              <a:spcBef>
                <a:spcPts val="0"/>
              </a:spcBef>
              <a:spcAft>
                <a:spcPts val="0"/>
              </a:spcAft>
              <a:buNone/>
              <a:defRPr>
                <a:solidFill>
                  <a:schemeClr val="dk1"/>
                </a:solidFill>
                <a:latin typeface="Open Sans"/>
                <a:ea typeface="Open Sans"/>
                <a:cs typeface="Open Sans"/>
                <a:sym typeface="Open Sans"/>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66" name="Shape 66"/>
        <p:cNvGrpSpPr/>
        <p:nvPr/>
      </p:nvGrpSpPr>
      <p:grpSpPr>
        <a:xfrm>
          <a:off x="0" y="0"/>
          <a:ext cx="0" cy="0"/>
          <a:chOff x="0" y="0"/>
          <a:chExt cx="0" cy="0"/>
        </a:xfrm>
      </p:grpSpPr>
      <p:sp>
        <p:nvSpPr>
          <p:cNvPr id="67" name="Google Shape;67;p8"/>
          <p:cNvSpPr txBox="1"/>
          <p:nvPr>
            <p:ph type="title"/>
          </p:nvPr>
        </p:nvSpPr>
        <p:spPr>
          <a:xfrm>
            <a:off x="1295850" y="1177050"/>
            <a:ext cx="6552300" cy="2299800"/>
          </a:xfrm>
          <a:prstGeom prst="rect">
            <a:avLst/>
          </a:prstGeom>
        </p:spPr>
        <p:txBody>
          <a:bodyPr anchorCtr="0" anchor="t" bIns="91425" lIns="91425" spcFirstLastPara="1" rIns="91425" wrap="square" tIns="91425">
            <a:noAutofit/>
          </a:bodyPr>
          <a:lstStyle>
            <a:lvl1pPr lvl="0" rtl="0">
              <a:spcBef>
                <a:spcPts val="0"/>
              </a:spcBef>
              <a:spcAft>
                <a:spcPts val="0"/>
              </a:spcAft>
              <a:buSzPts val="4800"/>
              <a:buNone/>
              <a:defRPr sz="6200"/>
            </a:lvl1pPr>
            <a:lvl2pPr lvl="1" rtl="0">
              <a:spcBef>
                <a:spcPts val="0"/>
              </a:spcBef>
              <a:spcAft>
                <a:spcPts val="0"/>
              </a:spcAft>
              <a:buSzPts val="4800"/>
              <a:buNone/>
              <a:defRPr b="0" sz="4800"/>
            </a:lvl2pPr>
            <a:lvl3pPr lvl="2" rtl="0">
              <a:spcBef>
                <a:spcPts val="0"/>
              </a:spcBef>
              <a:spcAft>
                <a:spcPts val="0"/>
              </a:spcAft>
              <a:buSzPts val="4800"/>
              <a:buNone/>
              <a:defRPr b="0" sz="4800"/>
            </a:lvl3pPr>
            <a:lvl4pPr lvl="3" rtl="0">
              <a:spcBef>
                <a:spcPts val="0"/>
              </a:spcBef>
              <a:spcAft>
                <a:spcPts val="0"/>
              </a:spcAft>
              <a:buSzPts val="4800"/>
              <a:buNone/>
              <a:defRPr b="0" sz="4800"/>
            </a:lvl4pPr>
            <a:lvl5pPr lvl="4" rtl="0">
              <a:spcBef>
                <a:spcPts val="0"/>
              </a:spcBef>
              <a:spcAft>
                <a:spcPts val="0"/>
              </a:spcAft>
              <a:buSzPts val="4800"/>
              <a:buNone/>
              <a:defRPr b="0" sz="4800"/>
            </a:lvl5pPr>
            <a:lvl6pPr lvl="5" rtl="0">
              <a:spcBef>
                <a:spcPts val="0"/>
              </a:spcBef>
              <a:spcAft>
                <a:spcPts val="0"/>
              </a:spcAft>
              <a:buSzPts val="4800"/>
              <a:buNone/>
              <a:defRPr b="0" sz="4800"/>
            </a:lvl6pPr>
            <a:lvl7pPr lvl="6" rtl="0">
              <a:spcBef>
                <a:spcPts val="0"/>
              </a:spcBef>
              <a:spcAft>
                <a:spcPts val="0"/>
              </a:spcAft>
              <a:buSzPts val="4800"/>
              <a:buNone/>
              <a:defRPr b="0" sz="4800"/>
            </a:lvl7pPr>
            <a:lvl8pPr lvl="7" rtl="0">
              <a:spcBef>
                <a:spcPts val="0"/>
              </a:spcBef>
              <a:spcAft>
                <a:spcPts val="0"/>
              </a:spcAft>
              <a:buSzPts val="4800"/>
              <a:buNone/>
              <a:defRPr b="0" sz="4800"/>
            </a:lvl8pPr>
            <a:lvl9pPr lvl="8" rtl="0">
              <a:spcBef>
                <a:spcPts val="0"/>
              </a:spcBef>
              <a:spcAft>
                <a:spcPts val="0"/>
              </a:spcAft>
              <a:buSzPts val="4800"/>
              <a:buNone/>
              <a:defRPr b="0" sz="4800"/>
            </a:lvl9pPr>
          </a:lstStyle>
          <a:p/>
        </p:txBody>
      </p:sp>
      <p:sp>
        <p:nvSpPr>
          <p:cNvPr id="68" name="Google Shape;68;p8"/>
          <p:cNvSpPr/>
          <p:nvPr/>
        </p:nvSpPr>
        <p:spPr>
          <a:xfrm flipH="1">
            <a:off x="2004506" y="5300322"/>
            <a:ext cx="74590" cy="83012"/>
          </a:xfrm>
          <a:custGeom>
            <a:rect b="b" l="l" r="r" t="t"/>
            <a:pathLst>
              <a:path extrusionOk="0" h="3696" w="3321">
                <a:moveTo>
                  <a:pt x="2034" y="771"/>
                </a:moveTo>
                <a:cubicBezTo>
                  <a:pt x="2295" y="771"/>
                  <a:pt x="2506" y="924"/>
                  <a:pt x="2554" y="1305"/>
                </a:cubicBezTo>
                <a:cubicBezTo>
                  <a:pt x="2605" y="1842"/>
                  <a:pt x="1969" y="2713"/>
                  <a:pt x="1399" y="2713"/>
                </a:cubicBezTo>
                <a:cubicBezTo>
                  <a:pt x="1226" y="2713"/>
                  <a:pt x="1059" y="2633"/>
                  <a:pt x="919" y="2439"/>
                </a:cubicBezTo>
                <a:cubicBezTo>
                  <a:pt x="419" y="1724"/>
                  <a:pt x="1382" y="771"/>
                  <a:pt x="2034" y="771"/>
                </a:cubicBezTo>
                <a:close/>
                <a:moveTo>
                  <a:pt x="2205" y="0"/>
                </a:moveTo>
                <a:cubicBezTo>
                  <a:pt x="1226" y="0"/>
                  <a:pt x="0" y="1227"/>
                  <a:pt x="152" y="2439"/>
                </a:cubicBezTo>
                <a:cubicBezTo>
                  <a:pt x="257" y="3341"/>
                  <a:pt x="667" y="3696"/>
                  <a:pt x="1159" y="3696"/>
                </a:cubicBezTo>
                <a:cubicBezTo>
                  <a:pt x="2067" y="3696"/>
                  <a:pt x="3256" y="2484"/>
                  <a:pt x="3321" y="1272"/>
                </a:cubicBezTo>
                <a:cubicBezTo>
                  <a:pt x="3192" y="359"/>
                  <a:pt x="2735" y="0"/>
                  <a:pt x="220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8"/>
          <p:cNvSpPr/>
          <p:nvPr/>
        </p:nvSpPr>
        <p:spPr>
          <a:xfrm flipH="1">
            <a:off x="1915340" y="5341872"/>
            <a:ext cx="74612" cy="83214"/>
          </a:xfrm>
          <a:custGeom>
            <a:rect b="b" l="l" r="r" t="t"/>
            <a:pathLst>
              <a:path extrusionOk="0" h="3705" w="3322">
                <a:moveTo>
                  <a:pt x="2024" y="783"/>
                </a:moveTo>
                <a:cubicBezTo>
                  <a:pt x="2290" y="783"/>
                  <a:pt x="2506" y="937"/>
                  <a:pt x="2554" y="1323"/>
                </a:cubicBezTo>
                <a:cubicBezTo>
                  <a:pt x="2605" y="1833"/>
                  <a:pt x="1955" y="2712"/>
                  <a:pt x="1393" y="2712"/>
                </a:cubicBezTo>
                <a:cubicBezTo>
                  <a:pt x="1219" y="2712"/>
                  <a:pt x="1053" y="2628"/>
                  <a:pt x="920" y="2424"/>
                </a:cubicBezTo>
                <a:cubicBezTo>
                  <a:pt x="422" y="1713"/>
                  <a:pt x="1373" y="783"/>
                  <a:pt x="2024" y="783"/>
                </a:cubicBezTo>
                <a:close/>
                <a:moveTo>
                  <a:pt x="2208" y="1"/>
                </a:moveTo>
                <a:cubicBezTo>
                  <a:pt x="1228" y="1"/>
                  <a:pt x="1" y="1222"/>
                  <a:pt x="152" y="2457"/>
                </a:cubicBezTo>
                <a:cubicBezTo>
                  <a:pt x="257" y="3352"/>
                  <a:pt x="661" y="3704"/>
                  <a:pt x="1148" y="3704"/>
                </a:cubicBezTo>
                <a:cubicBezTo>
                  <a:pt x="2058" y="3704"/>
                  <a:pt x="3256" y="2473"/>
                  <a:pt x="3321" y="1256"/>
                </a:cubicBezTo>
                <a:cubicBezTo>
                  <a:pt x="3193" y="356"/>
                  <a:pt x="2736" y="1"/>
                  <a:pt x="220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8"/>
          <p:cNvSpPr/>
          <p:nvPr/>
        </p:nvSpPr>
        <p:spPr>
          <a:xfrm>
            <a:off x="118172" y="-665335"/>
            <a:ext cx="9778400" cy="2298100"/>
          </a:xfrm>
          <a:custGeom>
            <a:rect b="b" l="l" r="r" t="t"/>
            <a:pathLst>
              <a:path extrusionOk="0" h="91924" w="391136">
                <a:moveTo>
                  <a:pt x="28558" y="61973"/>
                </a:moveTo>
                <a:cubicBezTo>
                  <a:pt x="46634" y="67079"/>
                  <a:pt x="103761" y="35962"/>
                  <a:pt x="126253" y="34651"/>
                </a:cubicBezTo>
                <a:cubicBezTo>
                  <a:pt x="148745" y="33340"/>
                  <a:pt x="141225" y="51417"/>
                  <a:pt x="163510" y="54108"/>
                </a:cubicBezTo>
                <a:cubicBezTo>
                  <a:pt x="185795" y="56799"/>
                  <a:pt x="230297" y="44518"/>
                  <a:pt x="259964" y="50796"/>
                </a:cubicBezTo>
                <a:cubicBezTo>
                  <a:pt x="289632" y="57074"/>
                  <a:pt x="321806" y="89846"/>
                  <a:pt x="341515" y="91778"/>
                </a:cubicBezTo>
                <a:cubicBezTo>
                  <a:pt x="361224" y="93710"/>
                  <a:pt x="371638" y="76001"/>
                  <a:pt x="378219" y="62387"/>
                </a:cubicBezTo>
                <a:cubicBezTo>
                  <a:pt x="384800" y="48774"/>
                  <a:pt x="402065" y="19571"/>
                  <a:pt x="381003" y="10097"/>
                </a:cubicBezTo>
                <a:cubicBezTo>
                  <a:pt x="359941" y="623"/>
                  <a:pt x="312382" y="6556"/>
                  <a:pt x="251847" y="5543"/>
                </a:cubicBezTo>
                <a:cubicBezTo>
                  <a:pt x="191312" y="4530"/>
                  <a:pt x="55010" y="-5387"/>
                  <a:pt x="17795" y="4018"/>
                </a:cubicBezTo>
                <a:cubicBezTo>
                  <a:pt x="-19420" y="13423"/>
                  <a:pt x="10482" y="56868"/>
                  <a:pt x="28558" y="61973"/>
                </a:cubicBezTo>
                <a:close/>
              </a:path>
            </a:pathLst>
          </a:custGeom>
          <a:solidFill>
            <a:srgbClr val="A4C2F4">
              <a:alpha val="17410"/>
            </a:srgbClr>
          </a:solidFill>
          <a:ln>
            <a:noFill/>
          </a:ln>
        </p:spPr>
      </p:sp>
      <p:sp>
        <p:nvSpPr>
          <p:cNvPr id="71" name="Google Shape;71;p8"/>
          <p:cNvSpPr/>
          <p:nvPr/>
        </p:nvSpPr>
        <p:spPr>
          <a:xfrm>
            <a:off x="-190061" y="3051375"/>
            <a:ext cx="9429900" cy="2609050"/>
          </a:xfrm>
          <a:custGeom>
            <a:rect b="b" l="l" r="r" t="t"/>
            <a:pathLst>
              <a:path extrusionOk="0" h="104362" w="377196">
                <a:moveTo>
                  <a:pt x="372761" y="100054"/>
                </a:moveTo>
                <a:cubicBezTo>
                  <a:pt x="378609" y="96514"/>
                  <a:pt x="375336" y="87280"/>
                  <a:pt x="375878" y="82064"/>
                </a:cubicBezTo>
                <a:cubicBezTo>
                  <a:pt x="376420" y="76848"/>
                  <a:pt x="378474" y="75104"/>
                  <a:pt x="376011" y="68759"/>
                </a:cubicBezTo>
                <a:cubicBezTo>
                  <a:pt x="373549" y="62414"/>
                  <a:pt x="367362" y="48512"/>
                  <a:pt x="361103" y="43992"/>
                </a:cubicBezTo>
                <a:cubicBezTo>
                  <a:pt x="354844" y="39472"/>
                  <a:pt x="349186" y="36511"/>
                  <a:pt x="338456" y="41640"/>
                </a:cubicBezTo>
                <a:cubicBezTo>
                  <a:pt x="327726" y="46769"/>
                  <a:pt x="326485" y="76750"/>
                  <a:pt x="296724" y="74765"/>
                </a:cubicBezTo>
                <a:cubicBezTo>
                  <a:pt x="266963" y="72780"/>
                  <a:pt x="200347" y="33356"/>
                  <a:pt x="159889" y="29731"/>
                </a:cubicBezTo>
                <a:cubicBezTo>
                  <a:pt x="119431" y="26106"/>
                  <a:pt x="77465" y="57597"/>
                  <a:pt x="53975" y="53015"/>
                </a:cubicBezTo>
                <a:cubicBezTo>
                  <a:pt x="30485" y="48433"/>
                  <a:pt x="27139" y="8415"/>
                  <a:pt x="18947" y="2241"/>
                </a:cubicBezTo>
                <a:cubicBezTo>
                  <a:pt x="10755" y="-3933"/>
                  <a:pt x="7402" y="3301"/>
                  <a:pt x="4823" y="15972"/>
                </a:cubicBezTo>
                <a:cubicBezTo>
                  <a:pt x="2244" y="28643"/>
                  <a:pt x="-3824" y="66724"/>
                  <a:pt x="3471" y="78266"/>
                </a:cubicBezTo>
                <a:cubicBezTo>
                  <a:pt x="10766" y="89808"/>
                  <a:pt x="-7627" y="81049"/>
                  <a:pt x="48593" y="85222"/>
                </a:cubicBezTo>
                <a:cubicBezTo>
                  <a:pt x="104813" y="89395"/>
                  <a:pt x="286764" y="100833"/>
                  <a:pt x="340792" y="103305"/>
                </a:cubicBezTo>
                <a:cubicBezTo>
                  <a:pt x="394820" y="105777"/>
                  <a:pt x="366913" y="103594"/>
                  <a:pt x="372761" y="100054"/>
                </a:cubicBezTo>
                <a:close/>
              </a:path>
            </a:pathLst>
          </a:custGeom>
          <a:solidFill>
            <a:srgbClr val="A4C2F4">
              <a:alpha val="17410"/>
            </a:srgbClr>
          </a:solidFill>
          <a:ln>
            <a:noFill/>
          </a:ln>
        </p:spPr>
      </p:sp>
      <p:sp>
        <p:nvSpPr>
          <p:cNvPr id="72" name="Google Shape;72;p8"/>
          <p:cNvSpPr/>
          <p:nvPr/>
        </p:nvSpPr>
        <p:spPr>
          <a:xfrm>
            <a:off x="1870661" y="3988605"/>
            <a:ext cx="7513975" cy="1265700"/>
          </a:xfrm>
          <a:custGeom>
            <a:rect b="b" l="l" r="r" t="t"/>
            <a:pathLst>
              <a:path extrusionOk="0" h="50628" w="300559">
                <a:moveTo>
                  <a:pt x="265874" y="17130"/>
                </a:moveTo>
                <a:cubicBezTo>
                  <a:pt x="254352" y="9127"/>
                  <a:pt x="238056" y="-1412"/>
                  <a:pt x="222822" y="157"/>
                </a:cubicBezTo>
                <a:cubicBezTo>
                  <a:pt x="207588" y="1726"/>
                  <a:pt x="188926" y="20816"/>
                  <a:pt x="174470" y="26546"/>
                </a:cubicBezTo>
                <a:cubicBezTo>
                  <a:pt x="160014" y="32276"/>
                  <a:pt x="147833" y="34070"/>
                  <a:pt x="136086" y="34536"/>
                </a:cubicBezTo>
                <a:cubicBezTo>
                  <a:pt x="124339" y="35002"/>
                  <a:pt x="119534" y="28677"/>
                  <a:pt x="103989" y="29343"/>
                </a:cubicBezTo>
                <a:cubicBezTo>
                  <a:pt x="88444" y="30009"/>
                  <a:pt x="57616" y="36401"/>
                  <a:pt x="42814" y="38531"/>
                </a:cubicBezTo>
                <a:cubicBezTo>
                  <a:pt x="28012" y="40662"/>
                  <a:pt x="21295" y="40661"/>
                  <a:pt x="15178" y="42126"/>
                </a:cubicBezTo>
                <a:cubicBezTo>
                  <a:pt x="9061" y="43591"/>
                  <a:pt x="-9523" y="46255"/>
                  <a:pt x="6110" y="47320"/>
                </a:cubicBezTo>
                <a:cubicBezTo>
                  <a:pt x="21744" y="48386"/>
                  <a:pt x="61338" y="48376"/>
                  <a:pt x="108979" y="48519"/>
                </a:cubicBezTo>
                <a:cubicBezTo>
                  <a:pt x="156620" y="48662"/>
                  <a:pt x="265805" y="53409"/>
                  <a:pt x="291954" y="48177"/>
                </a:cubicBezTo>
                <a:cubicBezTo>
                  <a:pt x="318103" y="42946"/>
                  <a:pt x="277396" y="25133"/>
                  <a:pt x="265874" y="17130"/>
                </a:cubicBezTo>
                <a:close/>
              </a:path>
            </a:pathLst>
          </a:custGeom>
          <a:solidFill>
            <a:srgbClr val="A4C2F4">
              <a:alpha val="17410"/>
            </a:srgbClr>
          </a:solid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73" name="Shape 73"/>
        <p:cNvGrpSpPr/>
        <p:nvPr/>
      </p:nvGrpSpPr>
      <p:grpSpPr>
        <a:xfrm>
          <a:off x="0" y="0"/>
          <a:ext cx="0" cy="0"/>
          <a:chOff x="0" y="0"/>
          <a:chExt cx="0" cy="0"/>
        </a:xfrm>
      </p:grpSpPr>
      <p:sp>
        <p:nvSpPr>
          <p:cNvPr id="74" name="Google Shape;74;p9"/>
          <p:cNvSpPr/>
          <p:nvPr/>
        </p:nvSpPr>
        <p:spPr>
          <a:xfrm>
            <a:off x="-267812" y="2913105"/>
            <a:ext cx="9902550" cy="2621875"/>
          </a:xfrm>
          <a:custGeom>
            <a:rect b="b" l="l" r="r" t="t"/>
            <a:pathLst>
              <a:path extrusionOk="0" h="104875" w="396102">
                <a:moveTo>
                  <a:pt x="384311" y="2276"/>
                </a:moveTo>
                <a:cubicBezTo>
                  <a:pt x="381228" y="-9325"/>
                  <a:pt x="363866" y="27206"/>
                  <a:pt x="343549" y="27141"/>
                </a:cubicBezTo>
                <a:cubicBezTo>
                  <a:pt x="323233" y="27077"/>
                  <a:pt x="289044" y="-3423"/>
                  <a:pt x="262412" y="1889"/>
                </a:cubicBezTo>
                <a:cubicBezTo>
                  <a:pt x="235780" y="7202"/>
                  <a:pt x="209839" y="47908"/>
                  <a:pt x="183759" y="59016"/>
                </a:cubicBezTo>
                <a:cubicBezTo>
                  <a:pt x="157679" y="70124"/>
                  <a:pt x="134989" y="74507"/>
                  <a:pt x="105934" y="68538"/>
                </a:cubicBezTo>
                <a:cubicBezTo>
                  <a:pt x="76880" y="62570"/>
                  <a:pt x="25933" y="24302"/>
                  <a:pt x="9432" y="23205"/>
                </a:cubicBezTo>
                <a:cubicBezTo>
                  <a:pt x="-7069" y="22108"/>
                  <a:pt x="2102" y="49838"/>
                  <a:pt x="6929" y="61956"/>
                </a:cubicBezTo>
                <a:cubicBezTo>
                  <a:pt x="11756" y="74074"/>
                  <a:pt x="-20792" y="90114"/>
                  <a:pt x="38394" y="95913"/>
                </a:cubicBezTo>
                <a:cubicBezTo>
                  <a:pt x="97580" y="101712"/>
                  <a:pt x="304392" y="112354"/>
                  <a:pt x="362045" y="96748"/>
                </a:cubicBezTo>
                <a:cubicBezTo>
                  <a:pt x="419698" y="81142"/>
                  <a:pt x="387394" y="13877"/>
                  <a:pt x="384311" y="2276"/>
                </a:cubicBezTo>
                <a:close/>
              </a:path>
            </a:pathLst>
          </a:custGeom>
          <a:solidFill>
            <a:srgbClr val="A4C2F4">
              <a:alpha val="17410"/>
            </a:srgbClr>
          </a:solidFill>
          <a:ln>
            <a:noFill/>
          </a:ln>
        </p:spPr>
      </p:sp>
      <p:sp>
        <p:nvSpPr>
          <p:cNvPr id="75" name="Google Shape;75;p9"/>
          <p:cNvSpPr/>
          <p:nvPr/>
        </p:nvSpPr>
        <p:spPr>
          <a:xfrm>
            <a:off x="-204326" y="-198485"/>
            <a:ext cx="9618025" cy="1811225"/>
          </a:xfrm>
          <a:custGeom>
            <a:rect b="b" l="l" r="r" t="t"/>
            <a:pathLst>
              <a:path extrusionOk="0" h="72449" w="384721">
                <a:moveTo>
                  <a:pt x="381311" y="14582"/>
                </a:moveTo>
                <a:cubicBezTo>
                  <a:pt x="388962" y="19176"/>
                  <a:pt x="381283" y="23688"/>
                  <a:pt x="381725" y="28243"/>
                </a:cubicBezTo>
                <a:cubicBezTo>
                  <a:pt x="382167" y="32798"/>
                  <a:pt x="384675" y="37632"/>
                  <a:pt x="383962" y="41910"/>
                </a:cubicBezTo>
                <a:cubicBezTo>
                  <a:pt x="383249" y="46188"/>
                  <a:pt x="383939" y="53058"/>
                  <a:pt x="377448" y="53909"/>
                </a:cubicBezTo>
                <a:cubicBezTo>
                  <a:pt x="370957" y="54760"/>
                  <a:pt x="364753" y="52882"/>
                  <a:pt x="345018" y="47017"/>
                </a:cubicBezTo>
                <a:cubicBezTo>
                  <a:pt x="325283" y="41153"/>
                  <a:pt x="287727" y="16641"/>
                  <a:pt x="259038" y="18722"/>
                </a:cubicBezTo>
                <a:cubicBezTo>
                  <a:pt x="230349" y="20803"/>
                  <a:pt x="198695" y="54173"/>
                  <a:pt x="172883" y="59502"/>
                </a:cubicBezTo>
                <a:cubicBezTo>
                  <a:pt x="147071" y="64832"/>
                  <a:pt x="126819" y="48568"/>
                  <a:pt x="104167" y="50699"/>
                </a:cubicBezTo>
                <a:cubicBezTo>
                  <a:pt x="81515" y="52830"/>
                  <a:pt x="52853" y="71019"/>
                  <a:pt x="36971" y="72286"/>
                </a:cubicBezTo>
                <a:cubicBezTo>
                  <a:pt x="21090" y="73554"/>
                  <a:pt x="14636" y="67293"/>
                  <a:pt x="8878" y="58304"/>
                </a:cubicBezTo>
                <a:cubicBezTo>
                  <a:pt x="3120" y="49315"/>
                  <a:pt x="-3739" y="27435"/>
                  <a:pt x="2424" y="18354"/>
                </a:cubicBezTo>
                <a:cubicBezTo>
                  <a:pt x="8587" y="9273"/>
                  <a:pt x="-9712" y="6764"/>
                  <a:pt x="45854" y="3819"/>
                </a:cubicBezTo>
                <a:cubicBezTo>
                  <a:pt x="101420" y="874"/>
                  <a:pt x="279913" y="-1112"/>
                  <a:pt x="335822" y="682"/>
                </a:cubicBezTo>
                <a:cubicBezTo>
                  <a:pt x="391732" y="2476"/>
                  <a:pt x="373661" y="9989"/>
                  <a:pt x="381311" y="14582"/>
                </a:cubicBezTo>
                <a:close/>
              </a:path>
            </a:pathLst>
          </a:custGeom>
          <a:solidFill>
            <a:srgbClr val="A4C2F4">
              <a:alpha val="17410"/>
            </a:srgbClr>
          </a:solidFill>
          <a:ln>
            <a:noFill/>
          </a:ln>
        </p:spPr>
      </p:sp>
      <p:sp>
        <p:nvSpPr>
          <p:cNvPr id="76" name="Google Shape;76;p9"/>
          <p:cNvSpPr/>
          <p:nvPr/>
        </p:nvSpPr>
        <p:spPr>
          <a:xfrm flipH="1">
            <a:off x="-113818" y="3505825"/>
            <a:ext cx="7652794" cy="1929550"/>
          </a:xfrm>
          <a:custGeom>
            <a:rect b="b" l="l" r="r" t="t"/>
            <a:pathLst>
              <a:path extrusionOk="0" h="77182" w="349882">
                <a:moveTo>
                  <a:pt x="320611" y="30365"/>
                </a:moveTo>
                <a:cubicBezTo>
                  <a:pt x="309933" y="18114"/>
                  <a:pt x="295044" y="-3192"/>
                  <a:pt x="271873" y="403"/>
                </a:cubicBezTo>
                <a:cubicBezTo>
                  <a:pt x="248702" y="3999"/>
                  <a:pt x="203293" y="42017"/>
                  <a:pt x="181587" y="51938"/>
                </a:cubicBezTo>
                <a:cubicBezTo>
                  <a:pt x="159881" y="61859"/>
                  <a:pt x="153863" y="59462"/>
                  <a:pt x="141637" y="59928"/>
                </a:cubicBezTo>
                <a:cubicBezTo>
                  <a:pt x="129411" y="60394"/>
                  <a:pt x="124411" y="54069"/>
                  <a:pt x="108231" y="54735"/>
                </a:cubicBezTo>
                <a:cubicBezTo>
                  <a:pt x="92052" y="55401"/>
                  <a:pt x="59966" y="61793"/>
                  <a:pt x="44560" y="63923"/>
                </a:cubicBezTo>
                <a:cubicBezTo>
                  <a:pt x="29154" y="66054"/>
                  <a:pt x="22163" y="66053"/>
                  <a:pt x="15796" y="67518"/>
                </a:cubicBezTo>
                <a:cubicBezTo>
                  <a:pt x="9429" y="68983"/>
                  <a:pt x="-9912" y="71647"/>
                  <a:pt x="6359" y="72712"/>
                </a:cubicBezTo>
                <a:cubicBezTo>
                  <a:pt x="22630" y="73778"/>
                  <a:pt x="58493" y="73711"/>
                  <a:pt x="113424" y="73911"/>
                </a:cubicBezTo>
                <a:cubicBezTo>
                  <a:pt x="168355" y="74111"/>
                  <a:pt x="301412" y="81169"/>
                  <a:pt x="335943" y="73911"/>
                </a:cubicBezTo>
                <a:cubicBezTo>
                  <a:pt x="370474" y="66653"/>
                  <a:pt x="331289" y="42616"/>
                  <a:pt x="320611" y="30365"/>
                </a:cubicBezTo>
                <a:close/>
              </a:path>
            </a:pathLst>
          </a:custGeom>
          <a:solidFill>
            <a:srgbClr val="A4C2F4">
              <a:alpha val="17410"/>
            </a:srgbClr>
          </a:solidFill>
          <a:ln>
            <a:noFill/>
          </a:ln>
        </p:spPr>
      </p:sp>
      <p:sp>
        <p:nvSpPr>
          <p:cNvPr id="77" name="Google Shape;77;p9"/>
          <p:cNvSpPr txBox="1"/>
          <p:nvPr>
            <p:ph type="title"/>
          </p:nvPr>
        </p:nvSpPr>
        <p:spPr>
          <a:xfrm>
            <a:off x="713825" y="1820938"/>
            <a:ext cx="3747000" cy="488700"/>
          </a:xfrm>
          <a:prstGeom prst="rect">
            <a:avLst/>
          </a:prstGeom>
          <a:noFill/>
          <a:ln>
            <a:noFill/>
          </a:ln>
        </p:spPr>
        <p:txBody>
          <a:bodyPr anchorCtr="0" anchor="t" bIns="0" lIns="0" spcFirstLastPara="1" rIns="0" wrap="square" tIns="0">
            <a:noAutofit/>
          </a:bodyPr>
          <a:lstStyle>
            <a:lvl1pPr lvl="0" rtl="0" algn="l">
              <a:spcBef>
                <a:spcPts val="0"/>
              </a:spcBef>
              <a:spcAft>
                <a:spcPts val="0"/>
              </a:spcAft>
              <a:buSzPts val="2200"/>
              <a:buNone/>
              <a:defRPr i="0"/>
            </a:lvl1pPr>
            <a:lvl2pPr lvl="1" rtl="0">
              <a:spcBef>
                <a:spcPts val="0"/>
              </a:spcBef>
              <a:spcAft>
                <a:spcPts val="0"/>
              </a:spcAft>
              <a:buSzPts val="2200"/>
              <a:buNone/>
              <a:defRPr sz="2200"/>
            </a:lvl2pPr>
            <a:lvl3pPr lvl="2" rtl="0">
              <a:spcBef>
                <a:spcPts val="0"/>
              </a:spcBef>
              <a:spcAft>
                <a:spcPts val="0"/>
              </a:spcAft>
              <a:buSzPts val="2200"/>
              <a:buNone/>
              <a:defRPr sz="2200"/>
            </a:lvl3pPr>
            <a:lvl4pPr lvl="3" rtl="0">
              <a:spcBef>
                <a:spcPts val="0"/>
              </a:spcBef>
              <a:spcAft>
                <a:spcPts val="0"/>
              </a:spcAft>
              <a:buSzPts val="2200"/>
              <a:buNone/>
              <a:defRPr sz="2200"/>
            </a:lvl4pPr>
            <a:lvl5pPr lvl="4" rtl="0">
              <a:spcBef>
                <a:spcPts val="0"/>
              </a:spcBef>
              <a:spcAft>
                <a:spcPts val="0"/>
              </a:spcAft>
              <a:buSzPts val="2200"/>
              <a:buNone/>
              <a:defRPr sz="2200"/>
            </a:lvl5pPr>
            <a:lvl6pPr lvl="5" rtl="0">
              <a:spcBef>
                <a:spcPts val="0"/>
              </a:spcBef>
              <a:spcAft>
                <a:spcPts val="0"/>
              </a:spcAft>
              <a:buSzPts val="2200"/>
              <a:buNone/>
              <a:defRPr sz="2200"/>
            </a:lvl6pPr>
            <a:lvl7pPr lvl="6" rtl="0">
              <a:spcBef>
                <a:spcPts val="0"/>
              </a:spcBef>
              <a:spcAft>
                <a:spcPts val="0"/>
              </a:spcAft>
              <a:buSzPts val="2200"/>
              <a:buNone/>
              <a:defRPr sz="2200"/>
            </a:lvl7pPr>
            <a:lvl8pPr lvl="7" rtl="0">
              <a:spcBef>
                <a:spcPts val="0"/>
              </a:spcBef>
              <a:spcAft>
                <a:spcPts val="0"/>
              </a:spcAft>
              <a:buSzPts val="2200"/>
              <a:buNone/>
              <a:defRPr sz="2200"/>
            </a:lvl8pPr>
            <a:lvl9pPr lvl="8" rtl="0">
              <a:spcBef>
                <a:spcPts val="0"/>
              </a:spcBef>
              <a:spcAft>
                <a:spcPts val="0"/>
              </a:spcAft>
              <a:buSzPts val="2200"/>
              <a:buNone/>
              <a:defRPr sz="2200"/>
            </a:lvl9pPr>
          </a:lstStyle>
          <a:p/>
        </p:txBody>
      </p:sp>
      <p:sp>
        <p:nvSpPr>
          <p:cNvPr id="78" name="Google Shape;78;p9"/>
          <p:cNvSpPr txBox="1"/>
          <p:nvPr>
            <p:ph idx="1" type="subTitle"/>
          </p:nvPr>
        </p:nvSpPr>
        <p:spPr>
          <a:xfrm>
            <a:off x="713825" y="2359538"/>
            <a:ext cx="3789000" cy="12174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a:solidFill>
                  <a:schemeClr val="dk1"/>
                </a:solidFill>
                <a:latin typeface="Open Sans"/>
                <a:ea typeface="Open Sans"/>
                <a:cs typeface="Open Sans"/>
                <a:sym typeface="Open Sans"/>
              </a:defRPr>
            </a:lvl1pPr>
            <a:lvl2pPr lvl="1" rtl="0">
              <a:spcBef>
                <a:spcPts val="0"/>
              </a:spcBef>
              <a:spcAft>
                <a:spcPts val="0"/>
              </a:spcAft>
              <a:buNone/>
              <a:defRPr>
                <a:solidFill>
                  <a:schemeClr val="dk1"/>
                </a:solidFill>
                <a:latin typeface="Open Sans"/>
                <a:ea typeface="Open Sans"/>
                <a:cs typeface="Open Sans"/>
                <a:sym typeface="Open Sans"/>
              </a:defRPr>
            </a:lvl2pPr>
            <a:lvl3pPr lvl="2" rtl="0">
              <a:spcBef>
                <a:spcPts val="0"/>
              </a:spcBef>
              <a:spcAft>
                <a:spcPts val="0"/>
              </a:spcAft>
              <a:buNone/>
              <a:defRPr>
                <a:solidFill>
                  <a:schemeClr val="dk1"/>
                </a:solidFill>
                <a:latin typeface="Open Sans"/>
                <a:ea typeface="Open Sans"/>
                <a:cs typeface="Open Sans"/>
                <a:sym typeface="Open Sans"/>
              </a:defRPr>
            </a:lvl3pPr>
            <a:lvl4pPr lvl="3" rtl="0">
              <a:spcBef>
                <a:spcPts val="0"/>
              </a:spcBef>
              <a:spcAft>
                <a:spcPts val="0"/>
              </a:spcAft>
              <a:buNone/>
              <a:defRPr>
                <a:solidFill>
                  <a:schemeClr val="dk1"/>
                </a:solidFill>
                <a:latin typeface="Open Sans"/>
                <a:ea typeface="Open Sans"/>
                <a:cs typeface="Open Sans"/>
                <a:sym typeface="Open Sans"/>
              </a:defRPr>
            </a:lvl4pPr>
            <a:lvl5pPr lvl="4" rtl="0">
              <a:spcBef>
                <a:spcPts val="0"/>
              </a:spcBef>
              <a:spcAft>
                <a:spcPts val="0"/>
              </a:spcAft>
              <a:buNone/>
              <a:defRPr>
                <a:solidFill>
                  <a:schemeClr val="dk1"/>
                </a:solidFill>
                <a:latin typeface="Open Sans"/>
                <a:ea typeface="Open Sans"/>
                <a:cs typeface="Open Sans"/>
                <a:sym typeface="Open Sans"/>
              </a:defRPr>
            </a:lvl5pPr>
            <a:lvl6pPr lvl="5" rtl="0">
              <a:spcBef>
                <a:spcPts val="0"/>
              </a:spcBef>
              <a:spcAft>
                <a:spcPts val="0"/>
              </a:spcAft>
              <a:buNone/>
              <a:defRPr>
                <a:solidFill>
                  <a:schemeClr val="dk1"/>
                </a:solidFill>
                <a:latin typeface="Open Sans"/>
                <a:ea typeface="Open Sans"/>
                <a:cs typeface="Open Sans"/>
                <a:sym typeface="Open Sans"/>
              </a:defRPr>
            </a:lvl6pPr>
            <a:lvl7pPr lvl="6" rtl="0">
              <a:spcBef>
                <a:spcPts val="0"/>
              </a:spcBef>
              <a:spcAft>
                <a:spcPts val="0"/>
              </a:spcAft>
              <a:buNone/>
              <a:defRPr>
                <a:solidFill>
                  <a:schemeClr val="dk1"/>
                </a:solidFill>
                <a:latin typeface="Open Sans"/>
                <a:ea typeface="Open Sans"/>
                <a:cs typeface="Open Sans"/>
                <a:sym typeface="Open Sans"/>
              </a:defRPr>
            </a:lvl7pPr>
            <a:lvl8pPr lvl="7" rtl="0">
              <a:spcBef>
                <a:spcPts val="0"/>
              </a:spcBef>
              <a:spcAft>
                <a:spcPts val="0"/>
              </a:spcAft>
              <a:buNone/>
              <a:defRPr>
                <a:solidFill>
                  <a:schemeClr val="dk1"/>
                </a:solidFill>
                <a:latin typeface="Open Sans"/>
                <a:ea typeface="Open Sans"/>
                <a:cs typeface="Open Sans"/>
                <a:sym typeface="Open Sans"/>
              </a:defRPr>
            </a:lvl8pPr>
            <a:lvl9pPr lvl="8" rtl="0">
              <a:spcBef>
                <a:spcPts val="0"/>
              </a:spcBef>
              <a:spcAft>
                <a:spcPts val="0"/>
              </a:spcAft>
              <a:buNone/>
              <a:defRPr>
                <a:solidFill>
                  <a:schemeClr val="dk1"/>
                </a:solidFill>
                <a:latin typeface="Open Sans"/>
                <a:ea typeface="Open Sans"/>
                <a:cs typeface="Open Sans"/>
                <a:sym typeface="Open Sans"/>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9" name="Shape 79"/>
        <p:cNvGrpSpPr/>
        <p:nvPr/>
      </p:nvGrpSpPr>
      <p:grpSpPr>
        <a:xfrm>
          <a:off x="0" y="0"/>
          <a:ext cx="0" cy="0"/>
          <a:chOff x="0" y="0"/>
          <a:chExt cx="0" cy="0"/>
        </a:xfrm>
      </p:grpSpPr>
      <p:sp>
        <p:nvSpPr>
          <p:cNvPr id="80" name="Google Shape;80;p10"/>
          <p:cNvSpPr txBox="1"/>
          <p:nvPr>
            <p:ph idx="1" type="body"/>
          </p:nvPr>
        </p:nvSpPr>
        <p:spPr>
          <a:xfrm>
            <a:off x="627925" y="3500475"/>
            <a:ext cx="5486100" cy="1066200"/>
          </a:xfrm>
          <a:prstGeom prst="rect">
            <a:avLst/>
          </a:prstGeom>
          <a:noFill/>
          <a:ln>
            <a:noFill/>
          </a:ln>
        </p:spPr>
        <p:txBody>
          <a:bodyPr anchorCtr="0" anchor="t" bIns="91425" lIns="91425" spcFirstLastPara="1" rIns="91425" wrap="square" tIns="91425">
            <a:noAutofit/>
          </a:bodyPr>
          <a:lstStyle>
            <a:lvl1pPr indent="-228600" lvl="0" marL="457200" rtl="0">
              <a:lnSpc>
                <a:spcPct val="100000"/>
              </a:lnSpc>
              <a:spcBef>
                <a:spcPts val="0"/>
              </a:spcBef>
              <a:spcAft>
                <a:spcPts val="0"/>
              </a:spcAft>
              <a:buClr>
                <a:schemeClr val="dk1"/>
              </a:buClr>
              <a:buSzPts val="1400"/>
              <a:buNone/>
              <a:defRPr sz="3000">
                <a:solidFill>
                  <a:schemeClr val="lt1"/>
                </a:solidFill>
                <a:latin typeface="Rammetto One"/>
                <a:ea typeface="Rammetto One"/>
                <a:cs typeface="Rammetto One"/>
                <a:sym typeface="Rammetto One"/>
              </a:defRPr>
            </a:lvl1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slideLayout" Target="../slideLayouts/slideLayout22.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24" Type="http://schemas.openxmlformats.org/officeDocument/2006/relationships/theme" Target="../theme/theme1.xml"/><Relationship Id="rId12" Type="http://schemas.openxmlformats.org/officeDocument/2006/relationships/slideLayout" Target="../slideLayouts/slideLayout12.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idx="1" type="body"/>
          </p:nvPr>
        </p:nvSpPr>
        <p:spPr>
          <a:xfrm>
            <a:off x="713825" y="1161025"/>
            <a:ext cx="7630200" cy="3461400"/>
          </a:xfrm>
          <a:prstGeom prst="rect">
            <a:avLst/>
          </a:prstGeom>
          <a:noFill/>
          <a:ln>
            <a:noFill/>
          </a:ln>
        </p:spPr>
        <p:txBody>
          <a:bodyPr anchorCtr="0" anchor="t" bIns="91425" lIns="91425" spcFirstLastPara="1" rIns="91425" wrap="square" tIns="91425">
            <a:noAutofit/>
          </a:bodyPr>
          <a:lstStyle>
            <a:lvl1pPr indent="-317500" lvl="0" marL="457200" rtl="0">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1pPr>
            <a:lvl2pPr indent="-317500" lvl="1" marL="914400" rtl="0">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indent="-317500" lvl="2" marL="1371600" rtl="0">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indent="-317500" lvl="3" marL="1828800" rtl="0">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indent="-317500" lvl="4" marL="2286000" rtl="0">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indent="-317500" lvl="5" marL="2743200" rtl="0">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indent="-317500" lvl="6" marL="3200400" rtl="0">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indent="-317500" lvl="7" marL="3657600" rtl="0">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indent="-317500" lvl="8" marL="4114800" rtl="0">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9pPr>
          </a:lstStyle>
          <a:p/>
        </p:txBody>
      </p:sp>
      <p:sp>
        <p:nvSpPr>
          <p:cNvPr id="7" name="Google Shape;7;p1"/>
          <p:cNvSpPr txBox="1"/>
          <p:nvPr>
            <p:ph type="title"/>
          </p:nvPr>
        </p:nvSpPr>
        <p:spPr>
          <a:xfrm>
            <a:off x="830025" y="227975"/>
            <a:ext cx="7028400" cy="5115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Clr>
                <a:schemeClr val="dk1"/>
              </a:buClr>
              <a:buSzPts val="3000"/>
              <a:buFont typeface="Rammetto One"/>
              <a:buNone/>
              <a:defRPr sz="3000">
                <a:solidFill>
                  <a:schemeClr val="dk1"/>
                </a:solidFill>
                <a:latin typeface="Rammetto One"/>
                <a:ea typeface="Rammetto One"/>
                <a:cs typeface="Rammetto One"/>
                <a:sym typeface="Rammetto One"/>
              </a:defRPr>
            </a:lvl1pPr>
            <a:lvl2pPr lvl="1" rtl="0" algn="ctr">
              <a:spcBef>
                <a:spcPts val="0"/>
              </a:spcBef>
              <a:spcAft>
                <a:spcPts val="0"/>
              </a:spcAft>
              <a:buClr>
                <a:schemeClr val="dk1"/>
              </a:buClr>
              <a:buSzPts val="3000"/>
              <a:buFont typeface="Rammetto One"/>
              <a:buNone/>
              <a:defRPr sz="3000">
                <a:solidFill>
                  <a:schemeClr val="dk1"/>
                </a:solidFill>
                <a:latin typeface="Rammetto One"/>
                <a:ea typeface="Rammetto One"/>
                <a:cs typeface="Rammetto One"/>
                <a:sym typeface="Rammetto One"/>
              </a:defRPr>
            </a:lvl2pPr>
            <a:lvl3pPr lvl="2" rtl="0" algn="ctr">
              <a:spcBef>
                <a:spcPts val="0"/>
              </a:spcBef>
              <a:spcAft>
                <a:spcPts val="0"/>
              </a:spcAft>
              <a:buClr>
                <a:schemeClr val="dk1"/>
              </a:buClr>
              <a:buSzPts val="3000"/>
              <a:buFont typeface="Rammetto One"/>
              <a:buNone/>
              <a:defRPr sz="3000">
                <a:solidFill>
                  <a:schemeClr val="dk1"/>
                </a:solidFill>
                <a:latin typeface="Rammetto One"/>
                <a:ea typeface="Rammetto One"/>
                <a:cs typeface="Rammetto One"/>
                <a:sym typeface="Rammetto One"/>
              </a:defRPr>
            </a:lvl3pPr>
            <a:lvl4pPr lvl="3" rtl="0" algn="ctr">
              <a:spcBef>
                <a:spcPts val="0"/>
              </a:spcBef>
              <a:spcAft>
                <a:spcPts val="0"/>
              </a:spcAft>
              <a:buClr>
                <a:schemeClr val="dk1"/>
              </a:buClr>
              <a:buSzPts val="3000"/>
              <a:buFont typeface="Rammetto One"/>
              <a:buNone/>
              <a:defRPr sz="3000">
                <a:solidFill>
                  <a:schemeClr val="dk1"/>
                </a:solidFill>
                <a:latin typeface="Rammetto One"/>
                <a:ea typeface="Rammetto One"/>
                <a:cs typeface="Rammetto One"/>
                <a:sym typeface="Rammetto One"/>
              </a:defRPr>
            </a:lvl4pPr>
            <a:lvl5pPr lvl="4" rtl="0" algn="ctr">
              <a:spcBef>
                <a:spcPts val="0"/>
              </a:spcBef>
              <a:spcAft>
                <a:spcPts val="0"/>
              </a:spcAft>
              <a:buClr>
                <a:schemeClr val="dk1"/>
              </a:buClr>
              <a:buSzPts val="3000"/>
              <a:buFont typeface="Rammetto One"/>
              <a:buNone/>
              <a:defRPr sz="3000">
                <a:solidFill>
                  <a:schemeClr val="dk1"/>
                </a:solidFill>
                <a:latin typeface="Rammetto One"/>
                <a:ea typeface="Rammetto One"/>
                <a:cs typeface="Rammetto One"/>
                <a:sym typeface="Rammetto One"/>
              </a:defRPr>
            </a:lvl5pPr>
            <a:lvl6pPr lvl="5" rtl="0" algn="ctr">
              <a:spcBef>
                <a:spcPts val="0"/>
              </a:spcBef>
              <a:spcAft>
                <a:spcPts val="0"/>
              </a:spcAft>
              <a:buClr>
                <a:schemeClr val="dk1"/>
              </a:buClr>
              <a:buSzPts val="3000"/>
              <a:buFont typeface="Rammetto One"/>
              <a:buNone/>
              <a:defRPr sz="3000">
                <a:solidFill>
                  <a:schemeClr val="dk1"/>
                </a:solidFill>
                <a:latin typeface="Rammetto One"/>
                <a:ea typeface="Rammetto One"/>
                <a:cs typeface="Rammetto One"/>
                <a:sym typeface="Rammetto One"/>
              </a:defRPr>
            </a:lvl6pPr>
            <a:lvl7pPr lvl="6" rtl="0" algn="ctr">
              <a:spcBef>
                <a:spcPts val="0"/>
              </a:spcBef>
              <a:spcAft>
                <a:spcPts val="0"/>
              </a:spcAft>
              <a:buClr>
                <a:schemeClr val="dk1"/>
              </a:buClr>
              <a:buSzPts val="3000"/>
              <a:buFont typeface="Rammetto One"/>
              <a:buNone/>
              <a:defRPr sz="3000">
                <a:solidFill>
                  <a:schemeClr val="dk1"/>
                </a:solidFill>
                <a:latin typeface="Rammetto One"/>
                <a:ea typeface="Rammetto One"/>
                <a:cs typeface="Rammetto One"/>
                <a:sym typeface="Rammetto One"/>
              </a:defRPr>
            </a:lvl7pPr>
            <a:lvl8pPr lvl="7" rtl="0" algn="ctr">
              <a:spcBef>
                <a:spcPts val="0"/>
              </a:spcBef>
              <a:spcAft>
                <a:spcPts val="0"/>
              </a:spcAft>
              <a:buClr>
                <a:schemeClr val="dk1"/>
              </a:buClr>
              <a:buSzPts val="3000"/>
              <a:buFont typeface="Rammetto One"/>
              <a:buNone/>
              <a:defRPr sz="3000">
                <a:solidFill>
                  <a:schemeClr val="dk1"/>
                </a:solidFill>
                <a:latin typeface="Rammetto One"/>
                <a:ea typeface="Rammetto One"/>
                <a:cs typeface="Rammetto One"/>
                <a:sym typeface="Rammetto One"/>
              </a:defRPr>
            </a:lvl8pPr>
            <a:lvl9pPr lvl="8" rtl="0" algn="ctr">
              <a:spcBef>
                <a:spcPts val="0"/>
              </a:spcBef>
              <a:spcAft>
                <a:spcPts val="0"/>
              </a:spcAft>
              <a:buClr>
                <a:schemeClr val="dk1"/>
              </a:buClr>
              <a:buSzPts val="3000"/>
              <a:buFont typeface="Rammetto One"/>
              <a:buNone/>
              <a:defRPr sz="3000">
                <a:solidFill>
                  <a:schemeClr val="dk1"/>
                </a:solidFill>
                <a:latin typeface="Rammetto One"/>
                <a:ea typeface="Rammetto One"/>
                <a:cs typeface="Rammetto One"/>
                <a:sym typeface="Rammetto One"/>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9.xml"/><Relationship Id="rId3" Type="http://schemas.openxmlformats.org/officeDocument/2006/relationships/hyperlink" Target="https://www.academia.edu/4731967/%CE%97_%CE%9A%CE%BF%CF%8D%CE%BA%CE%BB%CE%B1_%CF%83%CF%84%CE%BF%CE%BD_%CE%B1%CE%BD%CE%B8%CF%81%CF%8E%CF%80%CE%B9%CE%BD%CE%BF_%CF%80%CE%BF%CE%BB%CE%B9%CF%84%CE%B9%CF%83%CE%BC%CF%8C_Puppets_in_the_human_civilization_"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25"/>
          <p:cNvSpPr txBox="1"/>
          <p:nvPr>
            <p:ph type="title"/>
          </p:nvPr>
        </p:nvSpPr>
        <p:spPr>
          <a:xfrm>
            <a:off x="2031300" y="1285575"/>
            <a:ext cx="5081400" cy="1946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t>Σύμβολα και συμβολισμοί στο κουκλοθέατρο</a:t>
            </a:r>
            <a:endParaRPr b="1"/>
          </a:p>
        </p:txBody>
      </p:sp>
      <p:sp>
        <p:nvSpPr>
          <p:cNvPr id="206" name="Google Shape;206;p25"/>
          <p:cNvSpPr txBox="1"/>
          <p:nvPr>
            <p:ph idx="1" type="subTitle"/>
          </p:nvPr>
        </p:nvSpPr>
        <p:spPr>
          <a:xfrm>
            <a:off x="2802750" y="3045087"/>
            <a:ext cx="3538500" cy="753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i="1" lang="en" sz="1300">
                <a:solidFill>
                  <a:srgbClr val="0B5394"/>
                </a:solidFill>
              </a:rPr>
              <a:t>Δανάη Παπαμάρκου και Ειρήνη Τσίπουρα</a:t>
            </a:r>
            <a:endParaRPr b="1" i="1" sz="1300">
              <a:solidFill>
                <a:srgbClr val="0B5394"/>
              </a:solidFill>
            </a:endParaRPr>
          </a:p>
        </p:txBody>
      </p:sp>
      <p:grpSp>
        <p:nvGrpSpPr>
          <p:cNvPr id="207" name="Google Shape;207;p25"/>
          <p:cNvGrpSpPr/>
          <p:nvPr/>
        </p:nvGrpSpPr>
        <p:grpSpPr>
          <a:xfrm>
            <a:off x="6465625" y="2169100"/>
            <a:ext cx="2591751" cy="2417433"/>
            <a:chOff x="6465625" y="2169100"/>
            <a:chExt cx="2591751" cy="2417433"/>
          </a:xfrm>
        </p:grpSpPr>
        <p:sp>
          <p:nvSpPr>
            <p:cNvPr id="208" name="Google Shape;208;p25"/>
            <p:cNvSpPr/>
            <p:nvPr/>
          </p:nvSpPr>
          <p:spPr>
            <a:xfrm>
              <a:off x="7177371" y="2169100"/>
              <a:ext cx="1291168" cy="1068690"/>
            </a:xfrm>
            <a:custGeom>
              <a:rect b="b" l="l" r="r" t="t"/>
              <a:pathLst>
                <a:path extrusionOk="0" h="12079" w="14594">
                  <a:moveTo>
                    <a:pt x="4871" y="1"/>
                  </a:moveTo>
                  <a:cubicBezTo>
                    <a:pt x="4750" y="1"/>
                    <a:pt x="4622" y="7"/>
                    <a:pt x="4500" y="20"/>
                  </a:cubicBezTo>
                  <a:cubicBezTo>
                    <a:pt x="4097" y="71"/>
                    <a:pt x="3707" y="193"/>
                    <a:pt x="3348" y="385"/>
                  </a:cubicBezTo>
                  <a:cubicBezTo>
                    <a:pt x="2983" y="577"/>
                    <a:pt x="2650" y="833"/>
                    <a:pt x="2375" y="1147"/>
                  </a:cubicBezTo>
                  <a:cubicBezTo>
                    <a:pt x="2113" y="1441"/>
                    <a:pt x="1914" y="1780"/>
                    <a:pt x="1793" y="2151"/>
                  </a:cubicBezTo>
                  <a:cubicBezTo>
                    <a:pt x="1633" y="2638"/>
                    <a:pt x="1582" y="3201"/>
                    <a:pt x="1639" y="3912"/>
                  </a:cubicBezTo>
                  <a:lnTo>
                    <a:pt x="1633" y="3912"/>
                  </a:lnTo>
                  <a:cubicBezTo>
                    <a:pt x="1473" y="3937"/>
                    <a:pt x="1313" y="3988"/>
                    <a:pt x="1166" y="4052"/>
                  </a:cubicBezTo>
                  <a:cubicBezTo>
                    <a:pt x="1031" y="4110"/>
                    <a:pt x="903" y="4193"/>
                    <a:pt x="782" y="4283"/>
                  </a:cubicBezTo>
                  <a:cubicBezTo>
                    <a:pt x="666" y="4372"/>
                    <a:pt x="558" y="4475"/>
                    <a:pt x="468" y="4590"/>
                  </a:cubicBezTo>
                  <a:cubicBezTo>
                    <a:pt x="193" y="4936"/>
                    <a:pt x="33" y="5352"/>
                    <a:pt x="14" y="5793"/>
                  </a:cubicBezTo>
                  <a:cubicBezTo>
                    <a:pt x="1" y="6088"/>
                    <a:pt x="52" y="6382"/>
                    <a:pt x="167" y="6657"/>
                  </a:cubicBezTo>
                  <a:cubicBezTo>
                    <a:pt x="225" y="6805"/>
                    <a:pt x="308" y="6939"/>
                    <a:pt x="404" y="7067"/>
                  </a:cubicBezTo>
                  <a:cubicBezTo>
                    <a:pt x="506" y="7201"/>
                    <a:pt x="622" y="7317"/>
                    <a:pt x="756" y="7425"/>
                  </a:cubicBezTo>
                  <a:cubicBezTo>
                    <a:pt x="762" y="7432"/>
                    <a:pt x="775" y="7438"/>
                    <a:pt x="788" y="7438"/>
                  </a:cubicBezTo>
                  <a:cubicBezTo>
                    <a:pt x="807" y="7438"/>
                    <a:pt x="826" y="7425"/>
                    <a:pt x="839" y="7406"/>
                  </a:cubicBezTo>
                  <a:cubicBezTo>
                    <a:pt x="878" y="7425"/>
                    <a:pt x="910" y="7445"/>
                    <a:pt x="942" y="7464"/>
                  </a:cubicBezTo>
                  <a:lnTo>
                    <a:pt x="961" y="7477"/>
                  </a:lnTo>
                  <a:cubicBezTo>
                    <a:pt x="993" y="7496"/>
                    <a:pt x="1031" y="7521"/>
                    <a:pt x="1063" y="7547"/>
                  </a:cubicBezTo>
                  <a:lnTo>
                    <a:pt x="1076" y="7553"/>
                  </a:lnTo>
                  <a:cubicBezTo>
                    <a:pt x="1159" y="7611"/>
                    <a:pt x="1236" y="7669"/>
                    <a:pt x="1332" y="7739"/>
                  </a:cubicBezTo>
                  <a:cubicBezTo>
                    <a:pt x="1498" y="7867"/>
                    <a:pt x="1658" y="8001"/>
                    <a:pt x="1806" y="8123"/>
                  </a:cubicBezTo>
                  <a:lnTo>
                    <a:pt x="2036" y="8321"/>
                  </a:lnTo>
                  <a:cubicBezTo>
                    <a:pt x="2260" y="8520"/>
                    <a:pt x="2497" y="8725"/>
                    <a:pt x="2746" y="8910"/>
                  </a:cubicBezTo>
                  <a:cubicBezTo>
                    <a:pt x="2862" y="9000"/>
                    <a:pt x="2983" y="9089"/>
                    <a:pt x="3105" y="9173"/>
                  </a:cubicBezTo>
                  <a:lnTo>
                    <a:pt x="3118" y="9179"/>
                  </a:lnTo>
                  <a:lnTo>
                    <a:pt x="3214" y="9249"/>
                  </a:lnTo>
                  <a:cubicBezTo>
                    <a:pt x="3374" y="9358"/>
                    <a:pt x="3527" y="9473"/>
                    <a:pt x="3687" y="9582"/>
                  </a:cubicBezTo>
                  <a:cubicBezTo>
                    <a:pt x="4033" y="9819"/>
                    <a:pt x="4353" y="10037"/>
                    <a:pt x="4654" y="10229"/>
                  </a:cubicBezTo>
                  <a:cubicBezTo>
                    <a:pt x="5300" y="10651"/>
                    <a:pt x="5979" y="11016"/>
                    <a:pt x="6676" y="11336"/>
                  </a:cubicBezTo>
                  <a:cubicBezTo>
                    <a:pt x="7374" y="11650"/>
                    <a:pt x="8110" y="11874"/>
                    <a:pt x="8859" y="11995"/>
                  </a:cubicBezTo>
                  <a:cubicBezTo>
                    <a:pt x="9217" y="12053"/>
                    <a:pt x="9576" y="12078"/>
                    <a:pt x="9934" y="12078"/>
                  </a:cubicBezTo>
                  <a:cubicBezTo>
                    <a:pt x="10318" y="12078"/>
                    <a:pt x="10702" y="12046"/>
                    <a:pt x="11080" y="11982"/>
                  </a:cubicBezTo>
                  <a:cubicBezTo>
                    <a:pt x="11406" y="11925"/>
                    <a:pt x="11733" y="11835"/>
                    <a:pt x="12040" y="11714"/>
                  </a:cubicBezTo>
                  <a:cubicBezTo>
                    <a:pt x="12347" y="11592"/>
                    <a:pt x="12629" y="11426"/>
                    <a:pt x="12885" y="11214"/>
                  </a:cubicBezTo>
                  <a:cubicBezTo>
                    <a:pt x="13006" y="11112"/>
                    <a:pt x="13121" y="10990"/>
                    <a:pt x="13224" y="10862"/>
                  </a:cubicBezTo>
                  <a:cubicBezTo>
                    <a:pt x="13320" y="10741"/>
                    <a:pt x="13409" y="10606"/>
                    <a:pt x="13480" y="10472"/>
                  </a:cubicBezTo>
                  <a:cubicBezTo>
                    <a:pt x="13621" y="10197"/>
                    <a:pt x="13717" y="9909"/>
                    <a:pt x="13761" y="9601"/>
                  </a:cubicBezTo>
                  <a:cubicBezTo>
                    <a:pt x="13813" y="9301"/>
                    <a:pt x="13806" y="8993"/>
                    <a:pt x="13736" y="8693"/>
                  </a:cubicBezTo>
                  <a:cubicBezTo>
                    <a:pt x="13704" y="8552"/>
                    <a:pt x="13653" y="8411"/>
                    <a:pt x="13576" y="8283"/>
                  </a:cubicBezTo>
                  <a:cubicBezTo>
                    <a:pt x="13544" y="8225"/>
                    <a:pt x="13505" y="8168"/>
                    <a:pt x="13461" y="8110"/>
                  </a:cubicBezTo>
                  <a:cubicBezTo>
                    <a:pt x="13429" y="8072"/>
                    <a:pt x="13397" y="8040"/>
                    <a:pt x="13365" y="8008"/>
                  </a:cubicBezTo>
                  <a:cubicBezTo>
                    <a:pt x="13429" y="7989"/>
                    <a:pt x="13493" y="7969"/>
                    <a:pt x="13550" y="7937"/>
                  </a:cubicBezTo>
                  <a:cubicBezTo>
                    <a:pt x="13736" y="7861"/>
                    <a:pt x="13909" y="7739"/>
                    <a:pt x="14043" y="7585"/>
                  </a:cubicBezTo>
                  <a:cubicBezTo>
                    <a:pt x="14177" y="7438"/>
                    <a:pt x="14286" y="7272"/>
                    <a:pt x="14363" y="7086"/>
                  </a:cubicBezTo>
                  <a:cubicBezTo>
                    <a:pt x="14446" y="6888"/>
                    <a:pt x="14504" y="6683"/>
                    <a:pt x="14536" y="6478"/>
                  </a:cubicBezTo>
                  <a:cubicBezTo>
                    <a:pt x="14593" y="6036"/>
                    <a:pt x="14561" y="5588"/>
                    <a:pt x="14440" y="5160"/>
                  </a:cubicBezTo>
                  <a:cubicBezTo>
                    <a:pt x="14382" y="4955"/>
                    <a:pt x="14299" y="4756"/>
                    <a:pt x="14197" y="4564"/>
                  </a:cubicBezTo>
                  <a:cubicBezTo>
                    <a:pt x="14101" y="4385"/>
                    <a:pt x="13979" y="4219"/>
                    <a:pt x="13838" y="4078"/>
                  </a:cubicBezTo>
                  <a:cubicBezTo>
                    <a:pt x="13704" y="3944"/>
                    <a:pt x="13550" y="3835"/>
                    <a:pt x="13377" y="3758"/>
                  </a:cubicBezTo>
                  <a:cubicBezTo>
                    <a:pt x="13211" y="3688"/>
                    <a:pt x="13032" y="3649"/>
                    <a:pt x="12859" y="3649"/>
                  </a:cubicBezTo>
                  <a:lnTo>
                    <a:pt x="12808" y="3649"/>
                  </a:lnTo>
                  <a:cubicBezTo>
                    <a:pt x="12763" y="3649"/>
                    <a:pt x="12718" y="3656"/>
                    <a:pt x="12667" y="3662"/>
                  </a:cubicBezTo>
                  <a:lnTo>
                    <a:pt x="12667" y="3636"/>
                  </a:lnTo>
                  <a:cubicBezTo>
                    <a:pt x="12667" y="3534"/>
                    <a:pt x="12667" y="3438"/>
                    <a:pt x="12667" y="3342"/>
                  </a:cubicBezTo>
                  <a:cubicBezTo>
                    <a:pt x="12661" y="3131"/>
                    <a:pt x="12635" y="2926"/>
                    <a:pt x="12597" y="2727"/>
                  </a:cubicBezTo>
                  <a:cubicBezTo>
                    <a:pt x="12501" y="2356"/>
                    <a:pt x="12328" y="2011"/>
                    <a:pt x="12091" y="1716"/>
                  </a:cubicBezTo>
                  <a:cubicBezTo>
                    <a:pt x="11867" y="1435"/>
                    <a:pt x="11605" y="1191"/>
                    <a:pt x="11310" y="987"/>
                  </a:cubicBezTo>
                  <a:cubicBezTo>
                    <a:pt x="11163" y="884"/>
                    <a:pt x="11009" y="795"/>
                    <a:pt x="10856" y="711"/>
                  </a:cubicBezTo>
                  <a:cubicBezTo>
                    <a:pt x="10715" y="641"/>
                    <a:pt x="10574" y="577"/>
                    <a:pt x="10433" y="526"/>
                  </a:cubicBezTo>
                  <a:cubicBezTo>
                    <a:pt x="10209" y="443"/>
                    <a:pt x="9979" y="385"/>
                    <a:pt x="9742" y="353"/>
                  </a:cubicBezTo>
                  <a:cubicBezTo>
                    <a:pt x="9569" y="327"/>
                    <a:pt x="9396" y="315"/>
                    <a:pt x="9224" y="315"/>
                  </a:cubicBezTo>
                  <a:cubicBezTo>
                    <a:pt x="9153" y="315"/>
                    <a:pt x="9076" y="315"/>
                    <a:pt x="8993" y="321"/>
                  </a:cubicBezTo>
                  <a:cubicBezTo>
                    <a:pt x="8750" y="334"/>
                    <a:pt x="8513" y="385"/>
                    <a:pt x="8283" y="468"/>
                  </a:cubicBezTo>
                  <a:cubicBezTo>
                    <a:pt x="8072" y="545"/>
                    <a:pt x="7873" y="667"/>
                    <a:pt x="7707" y="820"/>
                  </a:cubicBezTo>
                  <a:cubicBezTo>
                    <a:pt x="7592" y="935"/>
                    <a:pt x="7496" y="1076"/>
                    <a:pt x="7432" y="1230"/>
                  </a:cubicBezTo>
                  <a:cubicBezTo>
                    <a:pt x="7387" y="1319"/>
                    <a:pt x="7355" y="1422"/>
                    <a:pt x="7336" y="1518"/>
                  </a:cubicBezTo>
                  <a:cubicBezTo>
                    <a:pt x="7297" y="1409"/>
                    <a:pt x="7239" y="1300"/>
                    <a:pt x="7175" y="1198"/>
                  </a:cubicBezTo>
                  <a:cubicBezTo>
                    <a:pt x="7124" y="1108"/>
                    <a:pt x="7060" y="1025"/>
                    <a:pt x="6996" y="948"/>
                  </a:cubicBezTo>
                  <a:cubicBezTo>
                    <a:pt x="6926" y="871"/>
                    <a:pt x="6855" y="795"/>
                    <a:pt x="6779" y="724"/>
                  </a:cubicBezTo>
                  <a:cubicBezTo>
                    <a:pt x="6631" y="583"/>
                    <a:pt x="6465" y="462"/>
                    <a:pt x="6286" y="366"/>
                  </a:cubicBezTo>
                  <a:cubicBezTo>
                    <a:pt x="6100" y="263"/>
                    <a:pt x="5908" y="180"/>
                    <a:pt x="5710" y="123"/>
                  </a:cubicBezTo>
                  <a:cubicBezTo>
                    <a:pt x="5452" y="51"/>
                    <a:pt x="5189" y="7"/>
                    <a:pt x="4925" y="7"/>
                  </a:cubicBezTo>
                  <a:cubicBezTo>
                    <a:pt x="4907" y="7"/>
                    <a:pt x="4889" y="7"/>
                    <a:pt x="4871" y="7"/>
                  </a:cubicBezTo>
                  <a:lnTo>
                    <a:pt x="487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25"/>
            <p:cNvSpPr/>
            <p:nvPr/>
          </p:nvSpPr>
          <p:spPr>
            <a:xfrm>
              <a:off x="8167712" y="2285793"/>
              <a:ext cx="300276" cy="942878"/>
            </a:xfrm>
            <a:custGeom>
              <a:rect b="b" l="l" r="r" t="t"/>
              <a:pathLst>
                <a:path extrusionOk="0" h="10657" w="3394">
                  <a:moveTo>
                    <a:pt x="526" y="0"/>
                  </a:moveTo>
                  <a:lnTo>
                    <a:pt x="526" y="0"/>
                  </a:lnTo>
                  <a:cubicBezTo>
                    <a:pt x="539" y="20"/>
                    <a:pt x="551" y="45"/>
                    <a:pt x="558" y="71"/>
                  </a:cubicBezTo>
                  <a:lnTo>
                    <a:pt x="564" y="71"/>
                  </a:lnTo>
                  <a:cubicBezTo>
                    <a:pt x="615" y="180"/>
                    <a:pt x="654" y="288"/>
                    <a:pt x="686" y="410"/>
                  </a:cubicBezTo>
                  <a:cubicBezTo>
                    <a:pt x="718" y="532"/>
                    <a:pt x="743" y="653"/>
                    <a:pt x="750" y="781"/>
                  </a:cubicBezTo>
                  <a:cubicBezTo>
                    <a:pt x="769" y="916"/>
                    <a:pt x="769" y="1050"/>
                    <a:pt x="769" y="1178"/>
                  </a:cubicBezTo>
                  <a:cubicBezTo>
                    <a:pt x="763" y="1306"/>
                    <a:pt x="750" y="1440"/>
                    <a:pt x="731" y="1562"/>
                  </a:cubicBezTo>
                  <a:cubicBezTo>
                    <a:pt x="711" y="1690"/>
                    <a:pt x="679" y="1818"/>
                    <a:pt x="647" y="1940"/>
                  </a:cubicBezTo>
                  <a:cubicBezTo>
                    <a:pt x="590" y="2145"/>
                    <a:pt x="500" y="2337"/>
                    <a:pt x="385" y="2509"/>
                  </a:cubicBezTo>
                  <a:cubicBezTo>
                    <a:pt x="481" y="2516"/>
                    <a:pt x="577" y="2522"/>
                    <a:pt x="679" y="2535"/>
                  </a:cubicBezTo>
                  <a:cubicBezTo>
                    <a:pt x="795" y="2554"/>
                    <a:pt x="910" y="2580"/>
                    <a:pt x="1025" y="2618"/>
                  </a:cubicBezTo>
                  <a:cubicBezTo>
                    <a:pt x="1134" y="2650"/>
                    <a:pt x="1243" y="2689"/>
                    <a:pt x="1345" y="2740"/>
                  </a:cubicBezTo>
                  <a:cubicBezTo>
                    <a:pt x="1447" y="2785"/>
                    <a:pt x="1550" y="2836"/>
                    <a:pt x="1646" y="2900"/>
                  </a:cubicBezTo>
                  <a:cubicBezTo>
                    <a:pt x="1761" y="2970"/>
                    <a:pt x="1876" y="3060"/>
                    <a:pt x="1979" y="3156"/>
                  </a:cubicBezTo>
                  <a:cubicBezTo>
                    <a:pt x="2075" y="3252"/>
                    <a:pt x="2164" y="3361"/>
                    <a:pt x="2241" y="3476"/>
                  </a:cubicBezTo>
                  <a:cubicBezTo>
                    <a:pt x="2279" y="3540"/>
                    <a:pt x="2311" y="3604"/>
                    <a:pt x="2343" y="3668"/>
                  </a:cubicBezTo>
                  <a:cubicBezTo>
                    <a:pt x="2369" y="3725"/>
                    <a:pt x="2388" y="3789"/>
                    <a:pt x="2407" y="3847"/>
                  </a:cubicBezTo>
                  <a:cubicBezTo>
                    <a:pt x="2446" y="3988"/>
                    <a:pt x="2465" y="4122"/>
                    <a:pt x="2465" y="4263"/>
                  </a:cubicBezTo>
                  <a:cubicBezTo>
                    <a:pt x="2459" y="4340"/>
                    <a:pt x="2452" y="4417"/>
                    <a:pt x="2439" y="4493"/>
                  </a:cubicBezTo>
                  <a:cubicBezTo>
                    <a:pt x="2427" y="4577"/>
                    <a:pt x="2407" y="4660"/>
                    <a:pt x="2382" y="4737"/>
                  </a:cubicBezTo>
                  <a:cubicBezTo>
                    <a:pt x="2350" y="4820"/>
                    <a:pt x="2318" y="4903"/>
                    <a:pt x="2279" y="4980"/>
                  </a:cubicBezTo>
                  <a:cubicBezTo>
                    <a:pt x="2247" y="5063"/>
                    <a:pt x="2203" y="5140"/>
                    <a:pt x="2158" y="5210"/>
                  </a:cubicBezTo>
                  <a:cubicBezTo>
                    <a:pt x="2062" y="5370"/>
                    <a:pt x="1959" y="5524"/>
                    <a:pt x="1851" y="5665"/>
                  </a:cubicBezTo>
                  <a:cubicBezTo>
                    <a:pt x="1742" y="5806"/>
                    <a:pt x="1633" y="5946"/>
                    <a:pt x="1524" y="6087"/>
                  </a:cubicBezTo>
                  <a:cubicBezTo>
                    <a:pt x="1447" y="6196"/>
                    <a:pt x="1358" y="6305"/>
                    <a:pt x="1287" y="6414"/>
                  </a:cubicBezTo>
                  <a:cubicBezTo>
                    <a:pt x="1211" y="6529"/>
                    <a:pt x="1127" y="6657"/>
                    <a:pt x="1057" y="6778"/>
                  </a:cubicBezTo>
                  <a:cubicBezTo>
                    <a:pt x="987" y="6906"/>
                    <a:pt x="910" y="7034"/>
                    <a:pt x="846" y="7162"/>
                  </a:cubicBezTo>
                  <a:cubicBezTo>
                    <a:pt x="782" y="7297"/>
                    <a:pt x="724" y="7425"/>
                    <a:pt x="667" y="7566"/>
                  </a:cubicBezTo>
                  <a:cubicBezTo>
                    <a:pt x="519" y="7911"/>
                    <a:pt x="398" y="8270"/>
                    <a:pt x="302" y="8634"/>
                  </a:cubicBezTo>
                  <a:cubicBezTo>
                    <a:pt x="251" y="8826"/>
                    <a:pt x="206" y="9012"/>
                    <a:pt x="174" y="9204"/>
                  </a:cubicBezTo>
                  <a:cubicBezTo>
                    <a:pt x="135" y="9396"/>
                    <a:pt x="110" y="9569"/>
                    <a:pt x="84" y="9755"/>
                  </a:cubicBezTo>
                  <a:cubicBezTo>
                    <a:pt x="39" y="10055"/>
                    <a:pt x="14" y="10356"/>
                    <a:pt x="1" y="10657"/>
                  </a:cubicBezTo>
                  <a:cubicBezTo>
                    <a:pt x="289" y="10606"/>
                    <a:pt x="571" y="10523"/>
                    <a:pt x="839" y="10414"/>
                  </a:cubicBezTo>
                  <a:cubicBezTo>
                    <a:pt x="1147" y="10292"/>
                    <a:pt x="1435" y="10126"/>
                    <a:pt x="1684" y="9915"/>
                  </a:cubicBezTo>
                  <a:cubicBezTo>
                    <a:pt x="1812" y="9806"/>
                    <a:pt x="1921" y="9691"/>
                    <a:pt x="2023" y="9563"/>
                  </a:cubicBezTo>
                  <a:cubicBezTo>
                    <a:pt x="2126" y="9441"/>
                    <a:pt x="2209" y="9307"/>
                    <a:pt x="2279" y="9166"/>
                  </a:cubicBezTo>
                  <a:cubicBezTo>
                    <a:pt x="2420" y="8890"/>
                    <a:pt x="2516" y="8602"/>
                    <a:pt x="2561" y="8302"/>
                  </a:cubicBezTo>
                  <a:cubicBezTo>
                    <a:pt x="2619" y="7994"/>
                    <a:pt x="2606" y="7687"/>
                    <a:pt x="2542" y="7386"/>
                  </a:cubicBezTo>
                  <a:cubicBezTo>
                    <a:pt x="2503" y="7246"/>
                    <a:pt x="2452" y="7105"/>
                    <a:pt x="2382" y="6977"/>
                  </a:cubicBezTo>
                  <a:cubicBezTo>
                    <a:pt x="2343" y="6919"/>
                    <a:pt x="2305" y="6862"/>
                    <a:pt x="2260" y="6804"/>
                  </a:cubicBezTo>
                  <a:cubicBezTo>
                    <a:pt x="2235" y="6772"/>
                    <a:pt x="2203" y="6734"/>
                    <a:pt x="2164" y="6702"/>
                  </a:cubicBezTo>
                  <a:cubicBezTo>
                    <a:pt x="2228" y="6682"/>
                    <a:pt x="2292" y="6663"/>
                    <a:pt x="2350" y="6638"/>
                  </a:cubicBezTo>
                  <a:cubicBezTo>
                    <a:pt x="2542" y="6554"/>
                    <a:pt x="2708" y="6433"/>
                    <a:pt x="2849" y="6286"/>
                  </a:cubicBezTo>
                  <a:cubicBezTo>
                    <a:pt x="2983" y="6138"/>
                    <a:pt x="3092" y="5966"/>
                    <a:pt x="3169" y="5780"/>
                  </a:cubicBezTo>
                  <a:cubicBezTo>
                    <a:pt x="3246" y="5588"/>
                    <a:pt x="3303" y="5383"/>
                    <a:pt x="3335" y="5172"/>
                  </a:cubicBezTo>
                  <a:cubicBezTo>
                    <a:pt x="3393" y="4730"/>
                    <a:pt x="3361" y="4282"/>
                    <a:pt x="3239" y="3860"/>
                  </a:cubicBezTo>
                  <a:cubicBezTo>
                    <a:pt x="3182" y="3649"/>
                    <a:pt x="3099" y="3450"/>
                    <a:pt x="2996" y="3258"/>
                  </a:cubicBezTo>
                  <a:cubicBezTo>
                    <a:pt x="2900" y="3079"/>
                    <a:pt x="2785" y="2913"/>
                    <a:pt x="2638" y="2772"/>
                  </a:cubicBezTo>
                  <a:cubicBezTo>
                    <a:pt x="2510" y="2637"/>
                    <a:pt x="2350" y="2529"/>
                    <a:pt x="2177" y="2452"/>
                  </a:cubicBezTo>
                  <a:cubicBezTo>
                    <a:pt x="2011" y="2381"/>
                    <a:pt x="1831" y="2343"/>
                    <a:pt x="1659" y="2343"/>
                  </a:cubicBezTo>
                  <a:lnTo>
                    <a:pt x="1607" y="2343"/>
                  </a:lnTo>
                  <a:cubicBezTo>
                    <a:pt x="1563" y="2343"/>
                    <a:pt x="1511" y="2349"/>
                    <a:pt x="1467" y="2356"/>
                  </a:cubicBezTo>
                  <a:lnTo>
                    <a:pt x="1467" y="2343"/>
                  </a:lnTo>
                  <a:lnTo>
                    <a:pt x="1467" y="2317"/>
                  </a:lnTo>
                  <a:cubicBezTo>
                    <a:pt x="1467" y="2215"/>
                    <a:pt x="1467" y="2119"/>
                    <a:pt x="1467" y="2023"/>
                  </a:cubicBezTo>
                  <a:cubicBezTo>
                    <a:pt x="1460" y="1812"/>
                    <a:pt x="1435" y="1607"/>
                    <a:pt x="1396" y="1408"/>
                  </a:cubicBezTo>
                  <a:cubicBezTo>
                    <a:pt x="1300" y="1037"/>
                    <a:pt x="1127" y="692"/>
                    <a:pt x="891" y="391"/>
                  </a:cubicBezTo>
                  <a:cubicBezTo>
                    <a:pt x="775" y="250"/>
                    <a:pt x="654" y="122"/>
                    <a:pt x="526" y="0"/>
                  </a:cubicBezTo>
                  <a:close/>
                </a:path>
              </a:pathLst>
            </a:custGeom>
            <a:solidFill>
              <a:srgbClr val="000000">
                <a:alpha val="89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25"/>
            <p:cNvSpPr/>
            <p:nvPr/>
          </p:nvSpPr>
          <p:spPr>
            <a:xfrm>
              <a:off x="7204532" y="2564918"/>
              <a:ext cx="282139" cy="441844"/>
            </a:xfrm>
            <a:custGeom>
              <a:rect b="b" l="l" r="r" t="t"/>
              <a:pathLst>
                <a:path extrusionOk="0" h="4994" w="3189">
                  <a:moveTo>
                    <a:pt x="1127" y="1"/>
                  </a:moveTo>
                  <a:cubicBezTo>
                    <a:pt x="1095" y="1"/>
                    <a:pt x="1063" y="1"/>
                    <a:pt x="1031" y="7"/>
                  </a:cubicBezTo>
                  <a:cubicBezTo>
                    <a:pt x="987" y="14"/>
                    <a:pt x="948" y="26"/>
                    <a:pt x="910" y="33"/>
                  </a:cubicBezTo>
                  <a:cubicBezTo>
                    <a:pt x="865" y="46"/>
                    <a:pt x="820" y="65"/>
                    <a:pt x="775" y="78"/>
                  </a:cubicBezTo>
                  <a:lnTo>
                    <a:pt x="782" y="78"/>
                  </a:lnTo>
                  <a:cubicBezTo>
                    <a:pt x="750" y="97"/>
                    <a:pt x="718" y="110"/>
                    <a:pt x="686" y="129"/>
                  </a:cubicBezTo>
                  <a:cubicBezTo>
                    <a:pt x="654" y="148"/>
                    <a:pt x="628" y="167"/>
                    <a:pt x="596" y="186"/>
                  </a:cubicBezTo>
                  <a:cubicBezTo>
                    <a:pt x="564" y="212"/>
                    <a:pt x="532" y="244"/>
                    <a:pt x="500" y="276"/>
                  </a:cubicBezTo>
                  <a:cubicBezTo>
                    <a:pt x="468" y="308"/>
                    <a:pt x="436" y="340"/>
                    <a:pt x="411" y="378"/>
                  </a:cubicBezTo>
                  <a:cubicBezTo>
                    <a:pt x="372" y="430"/>
                    <a:pt x="340" y="481"/>
                    <a:pt x="308" y="538"/>
                  </a:cubicBezTo>
                  <a:cubicBezTo>
                    <a:pt x="283" y="590"/>
                    <a:pt x="257" y="641"/>
                    <a:pt x="231" y="698"/>
                  </a:cubicBezTo>
                  <a:cubicBezTo>
                    <a:pt x="135" y="929"/>
                    <a:pt x="71" y="1172"/>
                    <a:pt x="46" y="1415"/>
                  </a:cubicBezTo>
                  <a:cubicBezTo>
                    <a:pt x="14" y="1646"/>
                    <a:pt x="1" y="1876"/>
                    <a:pt x="1" y="2106"/>
                  </a:cubicBezTo>
                  <a:cubicBezTo>
                    <a:pt x="1" y="2241"/>
                    <a:pt x="14" y="2375"/>
                    <a:pt x="20" y="2510"/>
                  </a:cubicBezTo>
                  <a:cubicBezTo>
                    <a:pt x="46" y="2542"/>
                    <a:pt x="65" y="2574"/>
                    <a:pt x="91" y="2606"/>
                  </a:cubicBezTo>
                  <a:cubicBezTo>
                    <a:pt x="193" y="2734"/>
                    <a:pt x="308" y="2855"/>
                    <a:pt x="443" y="2958"/>
                  </a:cubicBezTo>
                  <a:cubicBezTo>
                    <a:pt x="449" y="2971"/>
                    <a:pt x="462" y="2971"/>
                    <a:pt x="475" y="2971"/>
                  </a:cubicBezTo>
                  <a:cubicBezTo>
                    <a:pt x="494" y="2971"/>
                    <a:pt x="513" y="2964"/>
                    <a:pt x="526" y="2945"/>
                  </a:cubicBezTo>
                  <a:cubicBezTo>
                    <a:pt x="564" y="2964"/>
                    <a:pt x="596" y="2977"/>
                    <a:pt x="628" y="3003"/>
                  </a:cubicBezTo>
                  <a:lnTo>
                    <a:pt x="647" y="3015"/>
                  </a:lnTo>
                  <a:lnTo>
                    <a:pt x="737" y="3073"/>
                  </a:lnTo>
                  <a:lnTo>
                    <a:pt x="750" y="3086"/>
                  </a:lnTo>
                  <a:lnTo>
                    <a:pt x="763" y="3092"/>
                  </a:lnTo>
                  <a:cubicBezTo>
                    <a:pt x="839" y="3143"/>
                    <a:pt x="923" y="3207"/>
                    <a:pt x="1019" y="3278"/>
                  </a:cubicBezTo>
                  <a:cubicBezTo>
                    <a:pt x="1185" y="3406"/>
                    <a:pt x="1345" y="3540"/>
                    <a:pt x="1492" y="3662"/>
                  </a:cubicBezTo>
                  <a:cubicBezTo>
                    <a:pt x="1569" y="3726"/>
                    <a:pt x="1646" y="3796"/>
                    <a:pt x="1716" y="3860"/>
                  </a:cubicBezTo>
                  <a:cubicBezTo>
                    <a:pt x="1947" y="4059"/>
                    <a:pt x="2183" y="4257"/>
                    <a:pt x="2427" y="4443"/>
                  </a:cubicBezTo>
                  <a:cubicBezTo>
                    <a:pt x="2548" y="4539"/>
                    <a:pt x="2676" y="4628"/>
                    <a:pt x="2785" y="4705"/>
                  </a:cubicBezTo>
                  <a:lnTo>
                    <a:pt x="2804" y="4718"/>
                  </a:lnTo>
                  <a:lnTo>
                    <a:pt x="2900" y="4788"/>
                  </a:lnTo>
                  <a:cubicBezTo>
                    <a:pt x="2996" y="4852"/>
                    <a:pt x="3092" y="4923"/>
                    <a:pt x="3188" y="4993"/>
                  </a:cubicBezTo>
                  <a:cubicBezTo>
                    <a:pt x="3163" y="4622"/>
                    <a:pt x="3124" y="4257"/>
                    <a:pt x="3073" y="3886"/>
                  </a:cubicBezTo>
                  <a:cubicBezTo>
                    <a:pt x="3028" y="3559"/>
                    <a:pt x="2977" y="3227"/>
                    <a:pt x="2907" y="2900"/>
                  </a:cubicBezTo>
                  <a:cubicBezTo>
                    <a:pt x="2868" y="2702"/>
                    <a:pt x="2830" y="2510"/>
                    <a:pt x="2772" y="2311"/>
                  </a:cubicBezTo>
                  <a:cubicBezTo>
                    <a:pt x="2689" y="1998"/>
                    <a:pt x="2587" y="1690"/>
                    <a:pt x="2459" y="1383"/>
                  </a:cubicBezTo>
                  <a:lnTo>
                    <a:pt x="2459" y="1390"/>
                  </a:lnTo>
                  <a:cubicBezTo>
                    <a:pt x="2395" y="1236"/>
                    <a:pt x="2318" y="1082"/>
                    <a:pt x="2241" y="935"/>
                  </a:cubicBezTo>
                  <a:cubicBezTo>
                    <a:pt x="2164" y="794"/>
                    <a:pt x="2075" y="660"/>
                    <a:pt x="1979" y="532"/>
                  </a:cubicBezTo>
                  <a:cubicBezTo>
                    <a:pt x="1889" y="417"/>
                    <a:pt x="1787" y="308"/>
                    <a:pt x="1671" y="212"/>
                  </a:cubicBezTo>
                  <a:cubicBezTo>
                    <a:pt x="1633" y="186"/>
                    <a:pt x="1595" y="154"/>
                    <a:pt x="1556" y="135"/>
                  </a:cubicBezTo>
                  <a:cubicBezTo>
                    <a:pt x="1518" y="110"/>
                    <a:pt x="1473" y="90"/>
                    <a:pt x="1435" y="71"/>
                  </a:cubicBezTo>
                  <a:lnTo>
                    <a:pt x="1441" y="71"/>
                  </a:lnTo>
                  <a:cubicBezTo>
                    <a:pt x="1403" y="58"/>
                    <a:pt x="1364" y="46"/>
                    <a:pt x="1326" y="33"/>
                  </a:cubicBezTo>
                  <a:cubicBezTo>
                    <a:pt x="1294" y="26"/>
                    <a:pt x="1262" y="20"/>
                    <a:pt x="1223" y="14"/>
                  </a:cubicBezTo>
                  <a:cubicBezTo>
                    <a:pt x="1191" y="14"/>
                    <a:pt x="1159" y="7"/>
                    <a:pt x="1127" y="7"/>
                  </a:cubicBezTo>
                  <a:lnTo>
                    <a:pt x="1121" y="7"/>
                  </a:lnTo>
                  <a:lnTo>
                    <a:pt x="1127" y="1"/>
                  </a:lnTo>
                  <a:close/>
                </a:path>
              </a:pathLst>
            </a:custGeom>
            <a:solidFill>
              <a:srgbClr val="24191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25"/>
            <p:cNvSpPr/>
            <p:nvPr/>
          </p:nvSpPr>
          <p:spPr>
            <a:xfrm>
              <a:off x="7093059" y="2747875"/>
              <a:ext cx="204460" cy="291083"/>
            </a:xfrm>
            <a:custGeom>
              <a:rect b="b" l="l" r="r" t="t"/>
              <a:pathLst>
                <a:path extrusionOk="0" h="3290" w="2311">
                  <a:moveTo>
                    <a:pt x="1255" y="0"/>
                  </a:moveTo>
                  <a:cubicBezTo>
                    <a:pt x="1165" y="0"/>
                    <a:pt x="1075" y="13"/>
                    <a:pt x="992" y="26"/>
                  </a:cubicBezTo>
                  <a:cubicBezTo>
                    <a:pt x="877" y="45"/>
                    <a:pt x="762" y="83"/>
                    <a:pt x="659" y="141"/>
                  </a:cubicBezTo>
                  <a:cubicBezTo>
                    <a:pt x="563" y="192"/>
                    <a:pt x="474" y="256"/>
                    <a:pt x="397" y="333"/>
                  </a:cubicBezTo>
                  <a:cubicBezTo>
                    <a:pt x="243" y="493"/>
                    <a:pt x="134" y="691"/>
                    <a:pt x="77" y="903"/>
                  </a:cubicBezTo>
                  <a:cubicBezTo>
                    <a:pt x="45" y="1018"/>
                    <a:pt x="19" y="1133"/>
                    <a:pt x="13" y="1248"/>
                  </a:cubicBezTo>
                  <a:cubicBezTo>
                    <a:pt x="0" y="1363"/>
                    <a:pt x="0" y="1485"/>
                    <a:pt x="13" y="1600"/>
                  </a:cubicBezTo>
                  <a:cubicBezTo>
                    <a:pt x="32" y="1843"/>
                    <a:pt x="90" y="2087"/>
                    <a:pt x="186" y="2317"/>
                  </a:cubicBezTo>
                  <a:cubicBezTo>
                    <a:pt x="275" y="2535"/>
                    <a:pt x="410" y="2739"/>
                    <a:pt x="576" y="2906"/>
                  </a:cubicBezTo>
                  <a:cubicBezTo>
                    <a:pt x="742" y="3079"/>
                    <a:pt x="954" y="3200"/>
                    <a:pt x="1178" y="3271"/>
                  </a:cubicBezTo>
                  <a:cubicBezTo>
                    <a:pt x="1203" y="3277"/>
                    <a:pt x="1223" y="3283"/>
                    <a:pt x="1248" y="3290"/>
                  </a:cubicBezTo>
                  <a:lnTo>
                    <a:pt x="1261" y="3290"/>
                  </a:lnTo>
                  <a:cubicBezTo>
                    <a:pt x="1293" y="3290"/>
                    <a:pt x="1312" y="3271"/>
                    <a:pt x="1325" y="3245"/>
                  </a:cubicBezTo>
                  <a:cubicBezTo>
                    <a:pt x="1325" y="3232"/>
                    <a:pt x="1325" y="3213"/>
                    <a:pt x="1319" y="3200"/>
                  </a:cubicBezTo>
                  <a:cubicBezTo>
                    <a:pt x="1370" y="3143"/>
                    <a:pt x="1427" y="3079"/>
                    <a:pt x="1485" y="2995"/>
                  </a:cubicBezTo>
                  <a:cubicBezTo>
                    <a:pt x="1549" y="2912"/>
                    <a:pt x="1619" y="2816"/>
                    <a:pt x="1683" y="2707"/>
                  </a:cubicBezTo>
                  <a:cubicBezTo>
                    <a:pt x="1831" y="2477"/>
                    <a:pt x="1952" y="2240"/>
                    <a:pt x="2055" y="1991"/>
                  </a:cubicBezTo>
                  <a:cubicBezTo>
                    <a:pt x="2163" y="1754"/>
                    <a:pt x="2234" y="1498"/>
                    <a:pt x="2279" y="1235"/>
                  </a:cubicBezTo>
                  <a:cubicBezTo>
                    <a:pt x="2298" y="1120"/>
                    <a:pt x="2311" y="999"/>
                    <a:pt x="2304" y="877"/>
                  </a:cubicBezTo>
                  <a:cubicBezTo>
                    <a:pt x="2298" y="768"/>
                    <a:pt x="2279" y="659"/>
                    <a:pt x="2240" y="557"/>
                  </a:cubicBezTo>
                  <a:cubicBezTo>
                    <a:pt x="2170" y="352"/>
                    <a:pt x="2010" y="186"/>
                    <a:pt x="1805" y="102"/>
                  </a:cubicBezTo>
                  <a:cubicBezTo>
                    <a:pt x="1677" y="51"/>
                    <a:pt x="1543" y="19"/>
                    <a:pt x="1402" y="6"/>
                  </a:cubicBezTo>
                  <a:cubicBezTo>
                    <a:pt x="1357" y="0"/>
                    <a:pt x="1312" y="0"/>
                    <a:pt x="126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25"/>
            <p:cNvSpPr/>
            <p:nvPr/>
          </p:nvSpPr>
          <p:spPr>
            <a:xfrm>
              <a:off x="7145080" y="2793172"/>
              <a:ext cx="92454" cy="65206"/>
            </a:xfrm>
            <a:custGeom>
              <a:rect b="b" l="l" r="r" t="t"/>
              <a:pathLst>
                <a:path extrusionOk="0" h="737" w="1045">
                  <a:moveTo>
                    <a:pt x="295" y="0"/>
                  </a:moveTo>
                  <a:cubicBezTo>
                    <a:pt x="206" y="7"/>
                    <a:pt x="116" y="26"/>
                    <a:pt x="26" y="58"/>
                  </a:cubicBezTo>
                  <a:lnTo>
                    <a:pt x="33" y="58"/>
                  </a:lnTo>
                  <a:cubicBezTo>
                    <a:pt x="7" y="64"/>
                    <a:pt x="1" y="90"/>
                    <a:pt x="7" y="109"/>
                  </a:cubicBezTo>
                  <a:cubicBezTo>
                    <a:pt x="17" y="123"/>
                    <a:pt x="30" y="131"/>
                    <a:pt x="47" y="131"/>
                  </a:cubicBezTo>
                  <a:cubicBezTo>
                    <a:pt x="52" y="131"/>
                    <a:pt x="58" y="130"/>
                    <a:pt x="65" y="128"/>
                  </a:cubicBezTo>
                  <a:cubicBezTo>
                    <a:pt x="90" y="115"/>
                    <a:pt x="116" y="109"/>
                    <a:pt x="142" y="103"/>
                  </a:cubicBezTo>
                  <a:lnTo>
                    <a:pt x="129" y="103"/>
                  </a:lnTo>
                  <a:cubicBezTo>
                    <a:pt x="174" y="90"/>
                    <a:pt x="218" y="83"/>
                    <a:pt x="263" y="83"/>
                  </a:cubicBezTo>
                  <a:cubicBezTo>
                    <a:pt x="302" y="83"/>
                    <a:pt x="340" y="90"/>
                    <a:pt x="385" y="96"/>
                  </a:cubicBezTo>
                  <a:cubicBezTo>
                    <a:pt x="423" y="109"/>
                    <a:pt x="468" y="128"/>
                    <a:pt x="507" y="147"/>
                  </a:cubicBezTo>
                  <a:cubicBezTo>
                    <a:pt x="551" y="179"/>
                    <a:pt x="596" y="211"/>
                    <a:pt x="628" y="243"/>
                  </a:cubicBezTo>
                  <a:cubicBezTo>
                    <a:pt x="679" y="295"/>
                    <a:pt x="718" y="346"/>
                    <a:pt x="750" y="403"/>
                  </a:cubicBezTo>
                  <a:cubicBezTo>
                    <a:pt x="801" y="487"/>
                    <a:pt x="833" y="576"/>
                    <a:pt x="859" y="666"/>
                  </a:cubicBezTo>
                  <a:cubicBezTo>
                    <a:pt x="865" y="666"/>
                    <a:pt x="865" y="672"/>
                    <a:pt x="865" y="679"/>
                  </a:cubicBezTo>
                  <a:cubicBezTo>
                    <a:pt x="871" y="691"/>
                    <a:pt x="878" y="704"/>
                    <a:pt x="891" y="717"/>
                  </a:cubicBezTo>
                  <a:cubicBezTo>
                    <a:pt x="910" y="730"/>
                    <a:pt x="935" y="736"/>
                    <a:pt x="961" y="736"/>
                  </a:cubicBezTo>
                  <a:cubicBezTo>
                    <a:pt x="987" y="730"/>
                    <a:pt x="1006" y="717"/>
                    <a:pt x="1019" y="698"/>
                  </a:cubicBezTo>
                  <a:cubicBezTo>
                    <a:pt x="1044" y="672"/>
                    <a:pt x="1044" y="640"/>
                    <a:pt x="1031" y="608"/>
                  </a:cubicBezTo>
                  <a:cubicBezTo>
                    <a:pt x="999" y="506"/>
                    <a:pt x="942" y="410"/>
                    <a:pt x="878" y="320"/>
                  </a:cubicBezTo>
                  <a:cubicBezTo>
                    <a:pt x="814" y="237"/>
                    <a:pt x="737" y="160"/>
                    <a:pt x="641" y="103"/>
                  </a:cubicBezTo>
                  <a:cubicBezTo>
                    <a:pt x="558" y="51"/>
                    <a:pt x="455" y="13"/>
                    <a:pt x="353" y="0"/>
                  </a:cubicBezTo>
                  <a:close/>
                </a:path>
              </a:pathLst>
            </a:custGeom>
            <a:solidFill>
              <a:srgbClr val="6D34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25"/>
            <p:cNvSpPr/>
            <p:nvPr/>
          </p:nvSpPr>
          <p:spPr>
            <a:xfrm>
              <a:off x="7189315" y="2470962"/>
              <a:ext cx="1136518" cy="1057896"/>
            </a:xfrm>
            <a:custGeom>
              <a:rect b="b" l="l" r="r" t="t"/>
              <a:pathLst>
                <a:path extrusionOk="0" h="11957" w="12846">
                  <a:moveTo>
                    <a:pt x="2131" y="0"/>
                  </a:moveTo>
                  <a:cubicBezTo>
                    <a:pt x="2112" y="0"/>
                    <a:pt x="2087" y="13"/>
                    <a:pt x="2080" y="32"/>
                  </a:cubicBezTo>
                  <a:cubicBezTo>
                    <a:pt x="2074" y="45"/>
                    <a:pt x="2074" y="52"/>
                    <a:pt x="2074" y="64"/>
                  </a:cubicBezTo>
                  <a:cubicBezTo>
                    <a:pt x="2071" y="61"/>
                    <a:pt x="2067" y="60"/>
                    <a:pt x="2065" y="60"/>
                  </a:cubicBezTo>
                  <a:cubicBezTo>
                    <a:pt x="2063" y="60"/>
                    <a:pt x="2061" y="61"/>
                    <a:pt x="2061" y="64"/>
                  </a:cubicBezTo>
                  <a:lnTo>
                    <a:pt x="2048" y="64"/>
                  </a:lnTo>
                  <a:cubicBezTo>
                    <a:pt x="2029" y="64"/>
                    <a:pt x="2016" y="77"/>
                    <a:pt x="2010" y="90"/>
                  </a:cubicBezTo>
                  <a:cubicBezTo>
                    <a:pt x="1639" y="557"/>
                    <a:pt x="1312" y="1056"/>
                    <a:pt x="1037" y="1588"/>
                  </a:cubicBezTo>
                  <a:cubicBezTo>
                    <a:pt x="755" y="2132"/>
                    <a:pt x="525" y="2701"/>
                    <a:pt x="352" y="3290"/>
                  </a:cubicBezTo>
                  <a:cubicBezTo>
                    <a:pt x="179" y="3879"/>
                    <a:pt x="71" y="4481"/>
                    <a:pt x="26" y="5089"/>
                  </a:cubicBezTo>
                  <a:cubicBezTo>
                    <a:pt x="0" y="5389"/>
                    <a:pt x="0" y="5690"/>
                    <a:pt x="19" y="5991"/>
                  </a:cubicBezTo>
                  <a:cubicBezTo>
                    <a:pt x="32" y="6285"/>
                    <a:pt x="71" y="6580"/>
                    <a:pt x="135" y="6868"/>
                  </a:cubicBezTo>
                  <a:cubicBezTo>
                    <a:pt x="186" y="7137"/>
                    <a:pt x="269" y="7393"/>
                    <a:pt x="378" y="7642"/>
                  </a:cubicBezTo>
                  <a:cubicBezTo>
                    <a:pt x="480" y="7873"/>
                    <a:pt x="608" y="8097"/>
                    <a:pt x="755" y="8302"/>
                  </a:cubicBezTo>
                  <a:cubicBezTo>
                    <a:pt x="1043" y="8698"/>
                    <a:pt x="1402" y="9044"/>
                    <a:pt x="1811" y="9319"/>
                  </a:cubicBezTo>
                  <a:cubicBezTo>
                    <a:pt x="2151" y="9550"/>
                    <a:pt x="2509" y="9748"/>
                    <a:pt x="2880" y="9921"/>
                  </a:cubicBezTo>
                  <a:cubicBezTo>
                    <a:pt x="3059" y="9998"/>
                    <a:pt x="3251" y="10081"/>
                    <a:pt x="3463" y="10170"/>
                  </a:cubicBezTo>
                  <a:lnTo>
                    <a:pt x="3565" y="10209"/>
                  </a:lnTo>
                  <a:lnTo>
                    <a:pt x="3610" y="10228"/>
                  </a:lnTo>
                  <a:cubicBezTo>
                    <a:pt x="3732" y="10273"/>
                    <a:pt x="3872" y="10330"/>
                    <a:pt x="4007" y="10394"/>
                  </a:cubicBezTo>
                  <a:lnTo>
                    <a:pt x="4013" y="10394"/>
                  </a:lnTo>
                  <a:cubicBezTo>
                    <a:pt x="4122" y="10446"/>
                    <a:pt x="4224" y="10510"/>
                    <a:pt x="4314" y="10586"/>
                  </a:cubicBezTo>
                  <a:cubicBezTo>
                    <a:pt x="4365" y="10631"/>
                    <a:pt x="4404" y="10676"/>
                    <a:pt x="4442" y="10727"/>
                  </a:cubicBezTo>
                  <a:cubicBezTo>
                    <a:pt x="4468" y="10766"/>
                    <a:pt x="4493" y="10810"/>
                    <a:pt x="4512" y="10862"/>
                  </a:cubicBezTo>
                  <a:lnTo>
                    <a:pt x="4512" y="10868"/>
                  </a:lnTo>
                  <a:cubicBezTo>
                    <a:pt x="4525" y="10919"/>
                    <a:pt x="4532" y="10964"/>
                    <a:pt x="4538" y="11015"/>
                  </a:cubicBezTo>
                  <a:cubicBezTo>
                    <a:pt x="4544" y="11092"/>
                    <a:pt x="4538" y="11169"/>
                    <a:pt x="4525" y="11246"/>
                  </a:cubicBezTo>
                  <a:lnTo>
                    <a:pt x="4525" y="11252"/>
                  </a:lnTo>
                  <a:cubicBezTo>
                    <a:pt x="4506" y="11323"/>
                    <a:pt x="4487" y="11393"/>
                    <a:pt x="4468" y="11457"/>
                  </a:cubicBezTo>
                  <a:lnTo>
                    <a:pt x="4468" y="11470"/>
                  </a:lnTo>
                  <a:cubicBezTo>
                    <a:pt x="4461" y="11476"/>
                    <a:pt x="4455" y="11483"/>
                    <a:pt x="4455" y="11483"/>
                  </a:cubicBezTo>
                  <a:cubicBezTo>
                    <a:pt x="4448" y="11502"/>
                    <a:pt x="4448" y="11521"/>
                    <a:pt x="4455" y="11534"/>
                  </a:cubicBezTo>
                  <a:cubicBezTo>
                    <a:pt x="4461" y="11547"/>
                    <a:pt x="4474" y="11559"/>
                    <a:pt x="4487" y="11566"/>
                  </a:cubicBezTo>
                  <a:cubicBezTo>
                    <a:pt x="4756" y="11732"/>
                    <a:pt x="5050" y="11854"/>
                    <a:pt x="5357" y="11918"/>
                  </a:cubicBezTo>
                  <a:cubicBezTo>
                    <a:pt x="5472" y="11943"/>
                    <a:pt x="5588" y="11956"/>
                    <a:pt x="5709" y="11956"/>
                  </a:cubicBezTo>
                  <a:cubicBezTo>
                    <a:pt x="5908" y="11956"/>
                    <a:pt x="6106" y="11911"/>
                    <a:pt x="6285" y="11828"/>
                  </a:cubicBezTo>
                  <a:cubicBezTo>
                    <a:pt x="6304" y="11822"/>
                    <a:pt x="6317" y="11815"/>
                    <a:pt x="6324" y="11796"/>
                  </a:cubicBezTo>
                  <a:cubicBezTo>
                    <a:pt x="6330" y="11783"/>
                    <a:pt x="6330" y="11764"/>
                    <a:pt x="6324" y="11751"/>
                  </a:cubicBezTo>
                  <a:cubicBezTo>
                    <a:pt x="6317" y="11745"/>
                    <a:pt x="6317" y="11739"/>
                    <a:pt x="6311" y="11732"/>
                  </a:cubicBezTo>
                  <a:cubicBezTo>
                    <a:pt x="6311" y="11726"/>
                    <a:pt x="6311" y="11726"/>
                    <a:pt x="6311" y="11726"/>
                  </a:cubicBezTo>
                  <a:cubicBezTo>
                    <a:pt x="6279" y="11636"/>
                    <a:pt x="6260" y="11547"/>
                    <a:pt x="6247" y="11457"/>
                  </a:cubicBezTo>
                  <a:cubicBezTo>
                    <a:pt x="6240" y="11387"/>
                    <a:pt x="6240" y="11316"/>
                    <a:pt x="6247" y="11246"/>
                  </a:cubicBezTo>
                  <a:cubicBezTo>
                    <a:pt x="6253" y="11188"/>
                    <a:pt x="6272" y="11137"/>
                    <a:pt x="6292" y="11092"/>
                  </a:cubicBezTo>
                  <a:cubicBezTo>
                    <a:pt x="6311" y="11041"/>
                    <a:pt x="6343" y="10990"/>
                    <a:pt x="6375" y="10945"/>
                  </a:cubicBezTo>
                  <a:cubicBezTo>
                    <a:pt x="6420" y="10900"/>
                    <a:pt x="6464" y="10855"/>
                    <a:pt x="6516" y="10823"/>
                  </a:cubicBezTo>
                  <a:cubicBezTo>
                    <a:pt x="6605" y="10759"/>
                    <a:pt x="6701" y="10708"/>
                    <a:pt x="6810" y="10670"/>
                  </a:cubicBezTo>
                  <a:lnTo>
                    <a:pt x="6791" y="10670"/>
                  </a:lnTo>
                  <a:cubicBezTo>
                    <a:pt x="7040" y="10586"/>
                    <a:pt x="7290" y="10522"/>
                    <a:pt x="7553" y="10490"/>
                  </a:cubicBezTo>
                  <a:cubicBezTo>
                    <a:pt x="7642" y="10478"/>
                    <a:pt x="7732" y="10465"/>
                    <a:pt x="7821" y="10452"/>
                  </a:cubicBezTo>
                  <a:cubicBezTo>
                    <a:pt x="7962" y="10433"/>
                    <a:pt x="8129" y="10407"/>
                    <a:pt x="8289" y="10375"/>
                  </a:cubicBezTo>
                  <a:cubicBezTo>
                    <a:pt x="8442" y="10343"/>
                    <a:pt x="8596" y="10305"/>
                    <a:pt x="8749" y="10254"/>
                  </a:cubicBezTo>
                  <a:cubicBezTo>
                    <a:pt x="9236" y="10094"/>
                    <a:pt x="9697" y="9863"/>
                    <a:pt x="10113" y="9562"/>
                  </a:cubicBezTo>
                  <a:cubicBezTo>
                    <a:pt x="10247" y="9652"/>
                    <a:pt x="10401" y="9722"/>
                    <a:pt x="10554" y="9774"/>
                  </a:cubicBezTo>
                  <a:cubicBezTo>
                    <a:pt x="10746" y="9831"/>
                    <a:pt x="10945" y="9863"/>
                    <a:pt x="11143" y="9870"/>
                  </a:cubicBezTo>
                  <a:lnTo>
                    <a:pt x="11156" y="9870"/>
                  </a:lnTo>
                  <a:cubicBezTo>
                    <a:pt x="11348" y="9863"/>
                    <a:pt x="11540" y="9831"/>
                    <a:pt x="11719" y="9767"/>
                  </a:cubicBezTo>
                  <a:cubicBezTo>
                    <a:pt x="11911" y="9703"/>
                    <a:pt x="12090" y="9601"/>
                    <a:pt x="12244" y="9473"/>
                  </a:cubicBezTo>
                  <a:cubicBezTo>
                    <a:pt x="12513" y="9236"/>
                    <a:pt x="12705" y="8922"/>
                    <a:pt x="12788" y="8577"/>
                  </a:cubicBezTo>
                  <a:cubicBezTo>
                    <a:pt x="12833" y="8410"/>
                    <a:pt x="12846" y="8231"/>
                    <a:pt x="12833" y="8058"/>
                  </a:cubicBezTo>
                  <a:cubicBezTo>
                    <a:pt x="12814" y="7886"/>
                    <a:pt x="12762" y="7719"/>
                    <a:pt x="12673" y="7572"/>
                  </a:cubicBezTo>
                  <a:cubicBezTo>
                    <a:pt x="12602" y="7457"/>
                    <a:pt x="12506" y="7361"/>
                    <a:pt x="12398" y="7284"/>
                  </a:cubicBezTo>
                  <a:cubicBezTo>
                    <a:pt x="12282" y="7201"/>
                    <a:pt x="12161" y="7143"/>
                    <a:pt x="12026" y="7098"/>
                  </a:cubicBezTo>
                  <a:cubicBezTo>
                    <a:pt x="12116" y="6906"/>
                    <a:pt x="12193" y="6695"/>
                    <a:pt x="12270" y="6477"/>
                  </a:cubicBezTo>
                  <a:cubicBezTo>
                    <a:pt x="12276" y="6465"/>
                    <a:pt x="12289" y="6452"/>
                    <a:pt x="12289" y="6439"/>
                  </a:cubicBezTo>
                  <a:cubicBezTo>
                    <a:pt x="12327" y="6279"/>
                    <a:pt x="12353" y="6119"/>
                    <a:pt x="12366" y="5953"/>
                  </a:cubicBezTo>
                  <a:cubicBezTo>
                    <a:pt x="12372" y="5812"/>
                    <a:pt x="12372" y="5671"/>
                    <a:pt x="12366" y="5530"/>
                  </a:cubicBezTo>
                  <a:cubicBezTo>
                    <a:pt x="12353" y="5261"/>
                    <a:pt x="12321" y="4993"/>
                    <a:pt x="12263" y="4730"/>
                  </a:cubicBezTo>
                  <a:cubicBezTo>
                    <a:pt x="12212" y="4468"/>
                    <a:pt x="12135" y="4212"/>
                    <a:pt x="12046" y="3962"/>
                  </a:cubicBezTo>
                  <a:cubicBezTo>
                    <a:pt x="11950" y="3713"/>
                    <a:pt x="11841" y="3463"/>
                    <a:pt x="11713" y="3232"/>
                  </a:cubicBezTo>
                  <a:cubicBezTo>
                    <a:pt x="11463" y="2759"/>
                    <a:pt x="11143" y="2324"/>
                    <a:pt x="10772" y="1940"/>
                  </a:cubicBezTo>
                  <a:cubicBezTo>
                    <a:pt x="10586" y="1754"/>
                    <a:pt x="10388" y="1575"/>
                    <a:pt x="10177" y="1415"/>
                  </a:cubicBezTo>
                  <a:cubicBezTo>
                    <a:pt x="9965" y="1248"/>
                    <a:pt x="9735" y="1101"/>
                    <a:pt x="9492" y="967"/>
                  </a:cubicBezTo>
                  <a:cubicBezTo>
                    <a:pt x="9005" y="711"/>
                    <a:pt x="8487" y="512"/>
                    <a:pt x="7956" y="378"/>
                  </a:cubicBezTo>
                  <a:cubicBezTo>
                    <a:pt x="7418" y="244"/>
                    <a:pt x="6868" y="160"/>
                    <a:pt x="6311" y="128"/>
                  </a:cubicBezTo>
                  <a:cubicBezTo>
                    <a:pt x="6074" y="109"/>
                    <a:pt x="5831" y="103"/>
                    <a:pt x="5607" y="103"/>
                  </a:cubicBezTo>
                  <a:lnTo>
                    <a:pt x="5594" y="103"/>
                  </a:lnTo>
                  <a:cubicBezTo>
                    <a:pt x="5344" y="103"/>
                    <a:pt x="5101" y="122"/>
                    <a:pt x="4807" y="148"/>
                  </a:cubicBezTo>
                  <a:lnTo>
                    <a:pt x="4551" y="167"/>
                  </a:lnTo>
                  <a:cubicBezTo>
                    <a:pt x="4192" y="205"/>
                    <a:pt x="3828" y="237"/>
                    <a:pt x="3456" y="237"/>
                  </a:cubicBezTo>
                  <a:cubicBezTo>
                    <a:pt x="3367" y="237"/>
                    <a:pt x="3271" y="237"/>
                    <a:pt x="3187" y="231"/>
                  </a:cubicBezTo>
                  <a:cubicBezTo>
                    <a:pt x="2906" y="218"/>
                    <a:pt x="2624" y="167"/>
                    <a:pt x="2355" y="84"/>
                  </a:cubicBezTo>
                  <a:cubicBezTo>
                    <a:pt x="2291" y="64"/>
                    <a:pt x="2227" y="39"/>
                    <a:pt x="2157" y="13"/>
                  </a:cubicBezTo>
                  <a:cubicBezTo>
                    <a:pt x="2151" y="7"/>
                    <a:pt x="2144" y="7"/>
                    <a:pt x="2131" y="7"/>
                  </a:cubicBezTo>
                  <a:lnTo>
                    <a:pt x="2131"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25"/>
            <p:cNvSpPr/>
            <p:nvPr/>
          </p:nvSpPr>
          <p:spPr>
            <a:xfrm>
              <a:off x="7325737" y="2690104"/>
              <a:ext cx="88" cy="88"/>
            </a:xfrm>
            <a:custGeom>
              <a:rect b="b" l="l" r="r" t="t"/>
              <a:pathLst>
                <a:path extrusionOk="0" h="1" w="1">
                  <a:moveTo>
                    <a:pt x="1" y="0"/>
                  </a:moveTo>
                  <a:lnTo>
                    <a:pt x="1" y="0"/>
                  </a:lnTo>
                  <a:lnTo>
                    <a:pt x="1" y="0"/>
                  </a:lnTo>
                  <a:lnTo>
                    <a:pt x="1" y="0"/>
                  </a:lnTo>
                  <a:close/>
                </a:path>
              </a:pathLst>
            </a:custGeom>
            <a:solidFill>
              <a:srgbClr val="8D432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25"/>
            <p:cNvSpPr/>
            <p:nvPr/>
          </p:nvSpPr>
          <p:spPr>
            <a:xfrm>
              <a:off x="7260091" y="2470343"/>
              <a:ext cx="998324" cy="390883"/>
            </a:xfrm>
            <a:custGeom>
              <a:rect b="b" l="l" r="r" t="t"/>
              <a:pathLst>
                <a:path extrusionOk="0" h="4418" w="11284">
                  <a:moveTo>
                    <a:pt x="1331" y="1"/>
                  </a:moveTo>
                  <a:cubicBezTo>
                    <a:pt x="1306" y="1"/>
                    <a:pt x="1287" y="14"/>
                    <a:pt x="1274" y="39"/>
                  </a:cubicBezTo>
                  <a:cubicBezTo>
                    <a:pt x="1274" y="46"/>
                    <a:pt x="1267" y="59"/>
                    <a:pt x="1267" y="65"/>
                  </a:cubicBezTo>
                  <a:lnTo>
                    <a:pt x="1248" y="65"/>
                  </a:lnTo>
                  <a:cubicBezTo>
                    <a:pt x="1229" y="71"/>
                    <a:pt x="1216" y="78"/>
                    <a:pt x="1210" y="91"/>
                  </a:cubicBezTo>
                  <a:cubicBezTo>
                    <a:pt x="832" y="558"/>
                    <a:pt x="506" y="1063"/>
                    <a:pt x="237" y="1595"/>
                  </a:cubicBezTo>
                  <a:cubicBezTo>
                    <a:pt x="154" y="1748"/>
                    <a:pt x="77" y="1915"/>
                    <a:pt x="0" y="2075"/>
                  </a:cubicBezTo>
                  <a:cubicBezTo>
                    <a:pt x="19" y="2094"/>
                    <a:pt x="45" y="2113"/>
                    <a:pt x="64" y="2126"/>
                  </a:cubicBezTo>
                  <a:cubicBezTo>
                    <a:pt x="167" y="2203"/>
                    <a:pt x="275" y="2267"/>
                    <a:pt x="384" y="2324"/>
                  </a:cubicBezTo>
                  <a:cubicBezTo>
                    <a:pt x="499" y="2382"/>
                    <a:pt x="615" y="2439"/>
                    <a:pt x="736" y="2484"/>
                  </a:cubicBezTo>
                  <a:cubicBezTo>
                    <a:pt x="1037" y="2599"/>
                    <a:pt x="1351" y="2670"/>
                    <a:pt x="1677" y="2702"/>
                  </a:cubicBezTo>
                  <a:cubicBezTo>
                    <a:pt x="1799" y="2715"/>
                    <a:pt x="1927" y="2721"/>
                    <a:pt x="2048" y="2721"/>
                  </a:cubicBezTo>
                  <a:cubicBezTo>
                    <a:pt x="2266" y="2721"/>
                    <a:pt x="2477" y="2702"/>
                    <a:pt x="2688" y="2663"/>
                  </a:cubicBezTo>
                  <a:cubicBezTo>
                    <a:pt x="2829" y="2638"/>
                    <a:pt x="2970" y="2606"/>
                    <a:pt x="3111" y="2567"/>
                  </a:cubicBezTo>
                  <a:cubicBezTo>
                    <a:pt x="3239" y="2523"/>
                    <a:pt x="3367" y="2478"/>
                    <a:pt x="3488" y="2420"/>
                  </a:cubicBezTo>
                  <a:lnTo>
                    <a:pt x="3559" y="2382"/>
                  </a:lnTo>
                  <a:lnTo>
                    <a:pt x="3578" y="2375"/>
                  </a:lnTo>
                  <a:lnTo>
                    <a:pt x="3584" y="2375"/>
                  </a:lnTo>
                  <a:cubicBezTo>
                    <a:pt x="3591" y="2375"/>
                    <a:pt x="3597" y="2375"/>
                    <a:pt x="3604" y="2382"/>
                  </a:cubicBezTo>
                  <a:cubicBezTo>
                    <a:pt x="3610" y="2375"/>
                    <a:pt x="3616" y="2375"/>
                    <a:pt x="3623" y="2375"/>
                  </a:cubicBezTo>
                  <a:cubicBezTo>
                    <a:pt x="3629" y="2375"/>
                    <a:pt x="3636" y="2375"/>
                    <a:pt x="3642" y="2382"/>
                  </a:cubicBezTo>
                  <a:cubicBezTo>
                    <a:pt x="3642" y="2382"/>
                    <a:pt x="3642" y="2388"/>
                    <a:pt x="3642" y="2395"/>
                  </a:cubicBezTo>
                  <a:lnTo>
                    <a:pt x="3642" y="2407"/>
                  </a:lnTo>
                  <a:lnTo>
                    <a:pt x="3642" y="2446"/>
                  </a:lnTo>
                  <a:cubicBezTo>
                    <a:pt x="3636" y="2484"/>
                    <a:pt x="3636" y="2529"/>
                    <a:pt x="3642" y="2567"/>
                  </a:cubicBezTo>
                  <a:cubicBezTo>
                    <a:pt x="3642" y="2606"/>
                    <a:pt x="3648" y="2644"/>
                    <a:pt x="3655" y="2689"/>
                  </a:cubicBezTo>
                  <a:cubicBezTo>
                    <a:pt x="3674" y="2766"/>
                    <a:pt x="3700" y="2843"/>
                    <a:pt x="3738" y="2919"/>
                  </a:cubicBezTo>
                  <a:cubicBezTo>
                    <a:pt x="3757" y="2964"/>
                    <a:pt x="3783" y="3015"/>
                    <a:pt x="3815" y="3054"/>
                  </a:cubicBezTo>
                  <a:cubicBezTo>
                    <a:pt x="3840" y="3099"/>
                    <a:pt x="3872" y="3143"/>
                    <a:pt x="3911" y="3182"/>
                  </a:cubicBezTo>
                  <a:cubicBezTo>
                    <a:pt x="4013" y="3303"/>
                    <a:pt x="4135" y="3412"/>
                    <a:pt x="4269" y="3502"/>
                  </a:cubicBezTo>
                  <a:cubicBezTo>
                    <a:pt x="4455" y="3630"/>
                    <a:pt x="4660" y="3732"/>
                    <a:pt x="4871" y="3803"/>
                  </a:cubicBezTo>
                  <a:cubicBezTo>
                    <a:pt x="4980" y="3841"/>
                    <a:pt x="5088" y="3873"/>
                    <a:pt x="5204" y="3892"/>
                  </a:cubicBezTo>
                  <a:cubicBezTo>
                    <a:pt x="5344" y="3918"/>
                    <a:pt x="5479" y="3937"/>
                    <a:pt x="5620" y="3950"/>
                  </a:cubicBezTo>
                  <a:cubicBezTo>
                    <a:pt x="5696" y="3950"/>
                    <a:pt x="5767" y="3956"/>
                    <a:pt x="5837" y="3956"/>
                  </a:cubicBezTo>
                  <a:cubicBezTo>
                    <a:pt x="5908" y="3956"/>
                    <a:pt x="5991" y="3956"/>
                    <a:pt x="6061" y="3944"/>
                  </a:cubicBezTo>
                  <a:cubicBezTo>
                    <a:pt x="6208" y="3937"/>
                    <a:pt x="6356" y="3918"/>
                    <a:pt x="6503" y="3886"/>
                  </a:cubicBezTo>
                  <a:cubicBezTo>
                    <a:pt x="6657" y="3860"/>
                    <a:pt x="6810" y="3816"/>
                    <a:pt x="6957" y="3771"/>
                  </a:cubicBezTo>
                  <a:cubicBezTo>
                    <a:pt x="7111" y="3720"/>
                    <a:pt x="7252" y="3662"/>
                    <a:pt x="7399" y="3592"/>
                  </a:cubicBezTo>
                  <a:cubicBezTo>
                    <a:pt x="7521" y="3534"/>
                    <a:pt x="7636" y="3470"/>
                    <a:pt x="7738" y="3406"/>
                  </a:cubicBezTo>
                  <a:cubicBezTo>
                    <a:pt x="7841" y="3342"/>
                    <a:pt x="7943" y="3271"/>
                    <a:pt x="8039" y="3195"/>
                  </a:cubicBezTo>
                  <a:cubicBezTo>
                    <a:pt x="8084" y="3150"/>
                    <a:pt x="8129" y="3111"/>
                    <a:pt x="8173" y="3067"/>
                  </a:cubicBezTo>
                  <a:cubicBezTo>
                    <a:pt x="8212" y="3022"/>
                    <a:pt x="8250" y="2971"/>
                    <a:pt x="8295" y="2926"/>
                  </a:cubicBezTo>
                  <a:cubicBezTo>
                    <a:pt x="8295" y="2921"/>
                    <a:pt x="8298" y="2917"/>
                    <a:pt x="8302" y="2917"/>
                  </a:cubicBezTo>
                  <a:cubicBezTo>
                    <a:pt x="8304" y="2917"/>
                    <a:pt x="8306" y="2918"/>
                    <a:pt x="8308" y="2919"/>
                  </a:cubicBezTo>
                  <a:lnTo>
                    <a:pt x="8314" y="2919"/>
                  </a:lnTo>
                  <a:cubicBezTo>
                    <a:pt x="8317" y="2913"/>
                    <a:pt x="8324" y="2910"/>
                    <a:pt x="8330" y="2910"/>
                  </a:cubicBezTo>
                  <a:cubicBezTo>
                    <a:pt x="8337" y="2910"/>
                    <a:pt x="8343" y="2913"/>
                    <a:pt x="8346" y="2919"/>
                  </a:cubicBezTo>
                  <a:cubicBezTo>
                    <a:pt x="8346" y="2919"/>
                    <a:pt x="8346" y="2926"/>
                    <a:pt x="8346" y="2932"/>
                  </a:cubicBezTo>
                  <a:cubicBezTo>
                    <a:pt x="8340" y="2971"/>
                    <a:pt x="8333" y="3015"/>
                    <a:pt x="8327" y="3060"/>
                  </a:cubicBezTo>
                  <a:cubicBezTo>
                    <a:pt x="8327" y="3099"/>
                    <a:pt x="8327" y="3137"/>
                    <a:pt x="8327" y="3175"/>
                  </a:cubicBezTo>
                  <a:cubicBezTo>
                    <a:pt x="8333" y="3214"/>
                    <a:pt x="8333" y="3252"/>
                    <a:pt x="8340" y="3291"/>
                  </a:cubicBezTo>
                  <a:cubicBezTo>
                    <a:pt x="8353" y="3329"/>
                    <a:pt x="8365" y="3374"/>
                    <a:pt x="8378" y="3419"/>
                  </a:cubicBezTo>
                  <a:cubicBezTo>
                    <a:pt x="8391" y="3457"/>
                    <a:pt x="8404" y="3496"/>
                    <a:pt x="8423" y="3534"/>
                  </a:cubicBezTo>
                  <a:cubicBezTo>
                    <a:pt x="8449" y="3585"/>
                    <a:pt x="8481" y="3636"/>
                    <a:pt x="8513" y="3688"/>
                  </a:cubicBezTo>
                  <a:cubicBezTo>
                    <a:pt x="8545" y="3732"/>
                    <a:pt x="8577" y="3784"/>
                    <a:pt x="8615" y="3828"/>
                  </a:cubicBezTo>
                  <a:cubicBezTo>
                    <a:pt x="8666" y="3886"/>
                    <a:pt x="8717" y="3944"/>
                    <a:pt x="8781" y="3995"/>
                  </a:cubicBezTo>
                  <a:cubicBezTo>
                    <a:pt x="8833" y="4046"/>
                    <a:pt x="8897" y="4091"/>
                    <a:pt x="8954" y="4136"/>
                  </a:cubicBezTo>
                  <a:cubicBezTo>
                    <a:pt x="9076" y="4219"/>
                    <a:pt x="9210" y="4283"/>
                    <a:pt x="9351" y="4334"/>
                  </a:cubicBezTo>
                  <a:cubicBezTo>
                    <a:pt x="9415" y="4360"/>
                    <a:pt x="9485" y="4372"/>
                    <a:pt x="9562" y="4385"/>
                  </a:cubicBezTo>
                  <a:cubicBezTo>
                    <a:pt x="9633" y="4398"/>
                    <a:pt x="9703" y="4411"/>
                    <a:pt x="9780" y="4411"/>
                  </a:cubicBezTo>
                  <a:cubicBezTo>
                    <a:pt x="9831" y="4411"/>
                    <a:pt x="9882" y="4417"/>
                    <a:pt x="9933" y="4417"/>
                  </a:cubicBezTo>
                  <a:cubicBezTo>
                    <a:pt x="9985" y="4417"/>
                    <a:pt x="10042" y="4417"/>
                    <a:pt x="10094" y="4411"/>
                  </a:cubicBezTo>
                  <a:cubicBezTo>
                    <a:pt x="10196" y="4404"/>
                    <a:pt x="10298" y="4392"/>
                    <a:pt x="10394" y="4372"/>
                  </a:cubicBezTo>
                  <a:cubicBezTo>
                    <a:pt x="10522" y="4347"/>
                    <a:pt x="10650" y="4315"/>
                    <a:pt x="10772" y="4270"/>
                  </a:cubicBezTo>
                  <a:cubicBezTo>
                    <a:pt x="10894" y="4232"/>
                    <a:pt x="11015" y="4180"/>
                    <a:pt x="11137" y="4123"/>
                  </a:cubicBezTo>
                  <a:cubicBezTo>
                    <a:pt x="11188" y="4097"/>
                    <a:pt x="11233" y="4078"/>
                    <a:pt x="11284" y="4052"/>
                  </a:cubicBezTo>
                  <a:cubicBezTo>
                    <a:pt x="11271" y="4020"/>
                    <a:pt x="11265" y="3988"/>
                    <a:pt x="11252" y="3963"/>
                  </a:cubicBezTo>
                  <a:cubicBezTo>
                    <a:pt x="10970" y="3207"/>
                    <a:pt x="10535" y="2516"/>
                    <a:pt x="9978" y="1940"/>
                  </a:cubicBezTo>
                  <a:cubicBezTo>
                    <a:pt x="9793" y="1748"/>
                    <a:pt x="9594" y="1575"/>
                    <a:pt x="9383" y="1415"/>
                  </a:cubicBezTo>
                  <a:cubicBezTo>
                    <a:pt x="9165" y="1249"/>
                    <a:pt x="8941" y="1095"/>
                    <a:pt x="8698" y="967"/>
                  </a:cubicBezTo>
                  <a:cubicBezTo>
                    <a:pt x="8212" y="705"/>
                    <a:pt x="7693" y="513"/>
                    <a:pt x="7156" y="379"/>
                  </a:cubicBezTo>
                  <a:cubicBezTo>
                    <a:pt x="6618" y="244"/>
                    <a:pt x="6068" y="161"/>
                    <a:pt x="5517" y="123"/>
                  </a:cubicBezTo>
                  <a:cubicBezTo>
                    <a:pt x="5261" y="110"/>
                    <a:pt x="5024" y="103"/>
                    <a:pt x="4813" y="103"/>
                  </a:cubicBezTo>
                  <a:lnTo>
                    <a:pt x="4794" y="103"/>
                  </a:lnTo>
                  <a:cubicBezTo>
                    <a:pt x="4557" y="103"/>
                    <a:pt x="4308" y="123"/>
                    <a:pt x="4007" y="148"/>
                  </a:cubicBezTo>
                  <a:lnTo>
                    <a:pt x="3751" y="167"/>
                  </a:lnTo>
                  <a:cubicBezTo>
                    <a:pt x="3399" y="199"/>
                    <a:pt x="3034" y="238"/>
                    <a:pt x="2656" y="238"/>
                  </a:cubicBezTo>
                  <a:cubicBezTo>
                    <a:pt x="2560" y="238"/>
                    <a:pt x="2471" y="238"/>
                    <a:pt x="2387" y="225"/>
                  </a:cubicBezTo>
                  <a:cubicBezTo>
                    <a:pt x="2106" y="219"/>
                    <a:pt x="1824" y="167"/>
                    <a:pt x="1555" y="84"/>
                  </a:cubicBezTo>
                  <a:cubicBezTo>
                    <a:pt x="1498" y="65"/>
                    <a:pt x="1434" y="39"/>
                    <a:pt x="1363" y="14"/>
                  </a:cubicBezTo>
                  <a:cubicBezTo>
                    <a:pt x="1351" y="7"/>
                    <a:pt x="1344" y="7"/>
                    <a:pt x="1331" y="7"/>
                  </a:cubicBezTo>
                  <a:lnTo>
                    <a:pt x="1331" y="1"/>
                  </a:lnTo>
                  <a:close/>
                </a:path>
              </a:pathLst>
            </a:custGeom>
            <a:solidFill>
              <a:srgbClr val="9447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25"/>
            <p:cNvSpPr/>
            <p:nvPr/>
          </p:nvSpPr>
          <p:spPr>
            <a:xfrm>
              <a:off x="8130908" y="3168553"/>
              <a:ext cx="85641" cy="111655"/>
            </a:xfrm>
            <a:custGeom>
              <a:rect b="b" l="l" r="r" t="t"/>
              <a:pathLst>
                <a:path extrusionOk="0" h="1262" w="968">
                  <a:moveTo>
                    <a:pt x="891" y="1"/>
                  </a:moveTo>
                  <a:cubicBezTo>
                    <a:pt x="878" y="1"/>
                    <a:pt x="859" y="7"/>
                    <a:pt x="846" y="20"/>
                  </a:cubicBezTo>
                  <a:lnTo>
                    <a:pt x="839" y="26"/>
                  </a:lnTo>
                  <a:cubicBezTo>
                    <a:pt x="827" y="39"/>
                    <a:pt x="814" y="58"/>
                    <a:pt x="814" y="77"/>
                  </a:cubicBezTo>
                  <a:cubicBezTo>
                    <a:pt x="820" y="154"/>
                    <a:pt x="814" y="237"/>
                    <a:pt x="801" y="314"/>
                  </a:cubicBezTo>
                  <a:cubicBezTo>
                    <a:pt x="750" y="551"/>
                    <a:pt x="647" y="769"/>
                    <a:pt x="487" y="954"/>
                  </a:cubicBezTo>
                  <a:lnTo>
                    <a:pt x="494" y="948"/>
                  </a:lnTo>
                  <a:lnTo>
                    <a:pt x="494" y="948"/>
                  </a:lnTo>
                  <a:cubicBezTo>
                    <a:pt x="443" y="1005"/>
                    <a:pt x="379" y="1063"/>
                    <a:pt x="315" y="1108"/>
                  </a:cubicBezTo>
                  <a:cubicBezTo>
                    <a:pt x="263" y="1140"/>
                    <a:pt x="212" y="1165"/>
                    <a:pt x="161" y="1185"/>
                  </a:cubicBezTo>
                  <a:cubicBezTo>
                    <a:pt x="116" y="1204"/>
                    <a:pt x="71" y="1210"/>
                    <a:pt x="26" y="1217"/>
                  </a:cubicBezTo>
                  <a:cubicBezTo>
                    <a:pt x="1" y="1229"/>
                    <a:pt x="7" y="1261"/>
                    <a:pt x="33" y="1261"/>
                  </a:cubicBezTo>
                  <a:cubicBezTo>
                    <a:pt x="161" y="1242"/>
                    <a:pt x="283" y="1197"/>
                    <a:pt x="385" y="1127"/>
                  </a:cubicBezTo>
                  <a:cubicBezTo>
                    <a:pt x="507" y="1050"/>
                    <a:pt x="609" y="954"/>
                    <a:pt x="699" y="845"/>
                  </a:cubicBezTo>
                  <a:cubicBezTo>
                    <a:pt x="788" y="730"/>
                    <a:pt x="859" y="602"/>
                    <a:pt x="910" y="461"/>
                  </a:cubicBezTo>
                  <a:cubicBezTo>
                    <a:pt x="935" y="397"/>
                    <a:pt x="955" y="327"/>
                    <a:pt x="961" y="257"/>
                  </a:cubicBezTo>
                  <a:cubicBezTo>
                    <a:pt x="967" y="225"/>
                    <a:pt x="967" y="193"/>
                    <a:pt x="967" y="161"/>
                  </a:cubicBezTo>
                  <a:cubicBezTo>
                    <a:pt x="967" y="129"/>
                    <a:pt x="967" y="90"/>
                    <a:pt x="961" y="58"/>
                  </a:cubicBezTo>
                  <a:cubicBezTo>
                    <a:pt x="961" y="45"/>
                    <a:pt x="955" y="33"/>
                    <a:pt x="948" y="26"/>
                  </a:cubicBezTo>
                  <a:cubicBezTo>
                    <a:pt x="935" y="13"/>
                    <a:pt x="916" y="1"/>
                    <a:pt x="891" y="1"/>
                  </a:cubicBezTo>
                  <a:close/>
                </a:path>
              </a:pathLst>
            </a:custGeom>
            <a:solidFill>
              <a:srgbClr val="6D34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25"/>
            <p:cNvSpPr/>
            <p:nvPr/>
          </p:nvSpPr>
          <p:spPr>
            <a:xfrm>
              <a:off x="8202304" y="3158910"/>
              <a:ext cx="105459" cy="41849"/>
            </a:xfrm>
            <a:custGeom>
              <a:rect b="b" l="l" r="r" t="t"/>
              <a:pathLst>
                <a:path extrusionOk="0" h="473" w="1192">
                  <a:moveTo>
                    <a:pt x="340" y="1"/>
                  </a:moveTo>
                  <a:lnTo>
                    <a:pt x="333" y="7"/>
                  </a:lnTo>
                  <a:cubicBezTo>
                    <a:pt x="282" y="14"/>
                    <a:pt x="224" y="20"/>
                    <a:pt x="173" y="39"/>
                  </a:cubicBezTo>
                  <a:cubicBezTo>
                    <a:pt x="148" y="46"/>
                    <a:pt x="122" y="58"/>
                    <a:pt x="96" y="71"/>
                  </a:cubicBezTo>
                  <a:cubicBezTo>
                    <a:pt x="84" y="78"/>
                    <a:pt x="71" y="84"/>
                    <a:pt x="64" y="90"/>
                  </a:cubicBezTo>
                  <a:cubicBezTo>
                    <a:pt x="52" y="97"/>
                    <a:pt x="39" y="110"/>
                    <a:pt x="20" y="122"/>
                  </a:cubicBezTo>
                  <a:cubicBezTo>
                    <a:pt x="0" y="142"/>
                    <a:pt x="0" y="167"/>
                    <a:pt x="7" y="186"/>
                  </a:cubicBezTo>
                  <a:cubicBezTo>
                    <a:pt x="13" y="199"/>
                    <a:pt x="20" y="206"/>
                    <a:pt x="26" y="212"/>
                  </a:cubicBezTo>
                  <a:cubicBezTo>
                    <a:pt x="35" y="216"/>
                    <a:pt x="47" y="221"/>
                    <a:pt x="58" y="221"/>
                  </a:cubicBezTo>
                  <a:cubicBezTo>
                    <a:pt x="63" y="221"/>
                    <a:pt x="67" y="220"/>
                    <a:pt x="71" y="218"/>
                  </a:cubicBezTo>
                  <a:lnTo>
                    <a:pt x="103" y="206"/>
                  </a:lnTo>
                  <a:lnTo>
                    <a:pt x="141" y="199"/>
                  </a:lnTo>
                  <a:cubicBezTo>
                    <a:pt x="167" y="193"/>
                    <a:pt x="192" y="180"/>
                    <a:pt x="218" y="174"/>
                  </a:cubicBezTo>
                  <a:cubicBezTo>
                    <a:pt x="276" y="161"/>
                    <a:pt x="333" y="148"/>
                    <a:pt x="391" y="148"/>
                  </a:cubicBezTo>
                  <a:cubicBezTo>
                    <a:pt x="413" y="146"/>
                    <a:pt x="436" y="145"/>
                    <a:pt x="459" y="145"/>
                  </a:cubicBezTo>
                  <a:cubicBezTo>
                    <a:pt x="522" y="145"/>
                    <a:pt x="586" y="151"/>
                    <a:pt x="647" y="161"/>
                  </a:cubicBezTo>
                  <a:cubicBezTo>
                    <a:pt x="730" y="180"/>
                    <a:pt x="813" y="206"/>
                    <a:pt x="890" y="244"/>
                  </a:cubicBezTo>
                  <a:cubicBezTo>
                    <a:pt x="935" y="263"/>
                    <a:pt x="973" y="289"/>
                    <a:pt x="1012" y="321"/>
                  </a:cubicBezTo>
                  <a:cubicBezTo>
                    <a:pt x="1044" y="346"/>
                    <a:pt x="1069" y="378"/>
                    <a:pt x="1095" y="410"/>
                  </a:cubicBezTo>
                  <a:cubicBezTo>
                    <a:pt x="1101" y="423"/>
                    <a:pt x="1114" y="436"/>
                    <a:pt x="1120" y="455"/>
                  </a:cubicBezTo>
                  <a:cubicBezTo>
                    <a:pt x="1127" y="467"/>
                    <a:pt x="1137" y="472"/>
                    <a:pt x="1147" y="472"/>
                  </a:cubicBezTo>
                  <a:cubicBezTo>
                    <a:pt x="1169" y="472"/>
                    <a:pt x="1191" y="449"/>
                    <a:pt x="1178" y="423"/>
                  </a:cubicBezTo>
                  <a:cubicBezTo>
                    <a:pt x="1152" y="378"/>
                    <a:pt x="1127" y="340"/>
                    <a:pt x="1095" y="302"/>
                  </a:cubicBezTo>
                  <a:cubicBezTo>
                    <a:pt x="986" y="174"/>
                    <a:pt x="839" y="84"/>
                    <a:pt x="679" y="39"/>
                  </a:cubicBezTo>
                  <a:cubicBezTo>
                    <a:pt x="621" y="20"/>
                    <a:pt x="570" y="14"/>
                    <a:pt x="512" y="7"/>
                  </a:cubicBezTo>
                  <a:cubicBezTo>
                    <a:pt x="480" y="1"/>
                    <a:pt x="448" y="1"/>
                    <a:pt x="416" y="1"/>
                  </a:cubicBezTo>
                  <a:close/>
                </a:path>
              </a:pathLst>
            </a:custGeom>
            <a:solidFill>
              <a:srgbClr val="6D34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25"/>
            <p:cNvSpPr/>
            <p:nvPr/>
          </p:nvSpPr>
          <p:spPr>
            <a:xfrm>
              <a:off x="6834282" y="3278965"/>
              <a:ext cx="1826249" cy="1307041"/>
            </a:xfrm>
            <a:custGeom>
              <a:rect b="b" l="l" r="r" t="t"/>
              <a:pathLst>
                <a:path extrusionOk="0" h="14773" w="20642">
                  <a:moveTo>
                    <a:pt x="14593" y="14491"/>
                  </a:moveTo>
                  <a:lnTo>
                    <a:pt x="14597" y="14501"/>
                  </a:lnTo>
                  <a:lnTo>
                    <a:pt x="14597" y="14501"/>
                  </a:lnTo>
                  <a:cubicBezTo>
                    <a:pt x="14595" y="14498"/>
                    <a:pt x="14594" y="14494"/>
                    <a:pt x="14593" y="14491"/>
                  </a:cubicBezTo>
                  <a:close/>
                  <a:moveTo>
                    <a:pt x="18728" y="1"/>
                  </a:moveTo>
                  <a:lnTo>
                    <a:pt x="18740" y="13"/>
                  </a:lnTo>
                  <a:cubicBezTo>
                    <a:pt x="18721" y="13"/>
                    <a:pt x="18702" y="20"/>
                    <a:pt x="18689" y="39"/>
                  </a:cubicBezTo>
                  <a:cubicBezTo>
                    <a:pt x="18683" y="45"/>
                    <a:pt x="18676" y="45"/>
                    <a:pt x="18670" y="52"/>
                  </a:cubicBezTo>
                  <a:cubicBezTo>
                    <a:pt x="18523" y="225"/>
                    <a:pt x="18363" y="397"/>
                    <a:pt x="18196" y="564"/>
                  </a:cubicBezTo>
                  <a:lnTo>
                    <a:pt x="18190" y="570"/>
                  </a:lnTo>
                  <a:cubicBezTo>
                    <a:pt x="17844" y="916"/>
                    <a:pt x="17473" y="1236"/>
                    <a:pt x="17089" y="1537"/>
                  </a:cubicBezTo>
                  <a:cubicBezTo>
                    <a:pt x="16903" y="1677"/>
                    <a:pt x="16705" y="1825"/>
                    <a:pt x="16494" y="1972"/>
                  </a:cubicBezTo>
                  <a:cubicBezTo>
                    <a:pt x="16302" y="2113"/>
                    <a:pt x="16097" y="2241"/>
                    <a:pt x="15899" y="2362"/>
                  </a:cubicBezTo>
                  <a:lnTo>
                    <a:pt x="15822" y="2401"/>
                  </a:lnTo>
                  <a:lnTo>
                    <a:pt x="15815" y="2407"/>
                  </a:lnTo>
                  <a:cubicBezTo>
                    <a:pt x="15278" y="2721"/>
                    <a:pt x="14702" y="2958"/>
                    <a:pt x="14100" y="3124"/>
                  </a:cubicBezTo>
                  <a:cubicBezTo>
                    <a:pt x="13914" y="3175"/>
                    <a:pt x="13722" y="3214"/>
                    <a:pt x="13530" y="3246"/>
                  </a:cubicBezTo>
                  <a:cubicBezTo>
                    <a:pt x="13415" y="3271"/>
                    <a:pt x="13319" y="3284"/>
                    <a:pt x="13230" y="3290"/>
                  </a:cubicBezTo>
                  <a:cubicBezTo>
                    <a:pt x="13134" y="3303"/>
                    <a:pt x="13031" y="3310"/>
                    <a:pt x="12910" y="3310"/>
                  </a:cubicBezTo>
                  <a:cubicBezTo>
                    <a:pt x="12590" y="3303"/>
                    <a:pt x="12270" y="3271"/>
                    <a:pt x="11950" y="3226"/>
                  </a:cubicBezTo>
                  <a:lnTo>
                    <a:pt x="11911" y="3220"/>
                  </a:lnTo>
                  <a:lnTo>
                    <a:pt x="11694" y="3194"/>
                  </a:lnTo>
                  <a:cubicBezTo>
                    <a:pt x="11470" y="3169"/>
                    <a:pt x="11239" y="3156"/>
                    <a:pt x="11015" y="3156"/>
                  </a:cubicBezTo>
                  <a:cubicBezTo>
                    <a:pt x="10988" y="3155"/>
                    <a:pt x="10961" y="3154"/>
                    <a:pt x="10934" y="3154"/>
                  </a:cubicBezTo>
                  <a:cubicBezTo>
                    <a:pt x="10809" y="3154"/>
                    <a:pt x="10687" y="3166"/>
                    <a:pt x="10561" y="3182"/>
                  </a:cubicBezTo>
                  <a:cubicBezTo>
                    <a:pt x="10561" y="3175"/>
                    <a:pt x="10554" y="3169"/>
                    <a:pt x="10548" y="3162"/>
                  </a:cubicBezTo>
                  <a:cubicBezTo>
                    <a:pt x="10535" y="3150"/>
                    <a:pt x="10516" y="3150"/>
                    <a:pt x="10503" y="3150"/>
                  </a:cubicBezTo>
                  <a:cubicBezTo>
                    <a:pt x="10362" y="3143"/>
                    <a:pt x="10221" y="3137"/>
                    <a:pt x="10087" y="3130"/>
                  </a:cubicBezTo>
                  <a:cubicBezTo>
                    <a:pt x="9652" y="3105"/>
                    <a:pt x="9223" y="3060"/>
                    <a:pt x="8794" y="2990"/>
                  </a:cubicBezTo>
                  <a:cubicBezTo>
                    <a:pt x="8353" y="2919"/>
                    <a:pt x="7924" y="2810"/>
                    <a:pt x="7501" y="2670"/>
                  </a:cubicBezTo>
                  <a:lnTo>
                    <a:pt x="7501" y="2670"/>
                  </a:lnTo>
                  <a:lnTo>
                    <a:pt x="7514" y="2676"/>
                  </a:lnTo>
                  <a:cubicBezTo>
                    <a:pt x="7476" y="2663"/>
                    <a:pt x="7437" y="2644"/>
                    <a:pt x="7392" y="2631"/>
                  </a:cubicBezTo>
                  <a:lnTo>
                    <a:pt x="7303" y="2599"/>
                  </a:lnTo>
                  <a:cubicBezTo>
                    <a:pt x="7290" y="2593"/>
                    <a:pt x="7284" y="2593"/>
                    <a:pt x="7271" y="2593"/>
                  </a:cubicBezTo>
                  <a:lnTo>
                    <a:pt x="7252" y="2593"/>
                  </a:lnTo>
                  <a:cubicBezTo>
                    <a:pt x="7252" y="2593"/>
                    <a:pt x="7245" y="2593"/>
                    <a:pt x="7239" y="2599"/>
                  </a:cubicBezTo>
                  <a:lnTo>
                    <a:pt x="7194" y="2599"/>
                  </a:lnTo>
                  <a:cubicBezTo>
                    <a:pt x="6983" y="2599"/>
                    <a:pt x="6772" y="2638"/>
                    <a:pt x="6573" y="2708"/>
                  </a:cubicBezTo>
                  <a:cubicBezTo>
                    <a:pt x="6349" y="2785"/>
                    <a:pt x="6138" y="2887"/>
                    <a:pt x="5933" y="3002"/>
                  </a:cubicBezTo>
                  <a:cubicBezTo>
                    <a:pt x="5844" y="3054"/>
                    <a:pt x="5748" y="3111"/>
                    <a:pt x="5645" y="3182"/>
                  </a:cubicBezTo>
                  <a:cubicBezTo>
                    <a:pt x="5600" y="3207"/>
                    <a:pt x="5562" y="3233"/>
                    <a:pt x="5524" y="3265"/>
                  </a:cubicBezTo>
                  <a:cubicBezTo>
                    <a:pt x="5434" y="3329"/>
                    <a:pt x="5344" y="3406"/>
                    <a:pt x="5274" y="3470"/>
                  </a:cubicBezTo>
                  <a:cubicBezTo>
                    <a:pt x="5172" y="3553"/>
                    <a:pt x="5076" y="3642"/>
                    <a:pt x="4973" y="3732"/>
                  </a:cubicBezTo>
                  <a:lnTo>
                    <a:pt x="4954" y="3751"/>
                  </a:lnTo>
                  <a:lnTo>
                    <a:pt x="4935" y="3770"/>
                  </a:lnTo>
                  <a:lnTo>
                    <a:pt x="4826" y="3873"/>
                  </a:lnTo>
                  <a:cubicBezTo>
                    <a:pt x="4666" y="4014"/>
                    <a:pt x="4500" y="4167"/>
                    <a:pt x="4314" y="4314"/>
                  </a:cubicBezTo>
                  <a:cubicBezTo>
                    <a:pt x="4167" y="4436"/>
                    <a:pt x="4032" y="4538"/>
                    <a:pt x="3904" y="4628"/>
                  </a:cubicBezTo>
                  <a:cubicBezTo>
                    <a:pt x="3763" y="4724"/>
                    <a:pt x="3623" y="4807"/>
                    <a:pt x="3475" y="4878"/>
                  </a:cubicBezTo>
                  <a:cubicBezTo>
                    <a:pt x="3367" y="4922"/>
                    <a:pt x="3258" y="4961"/>
                    <a:pt x="3149" y="4980"/>
                  </a:cubicBezTo>
                  <a:lnTo>
                    <a:pt x="3136" y="4980"/>
                  </a:lnTo>
                  <a:cubicBezTo>
                    <a:pt x="3091" y="4986"/>
                    <a:pt x="3040" y="4993"/>
                    <a:pt x="2989" y="4993"/>
                  </a:cubicBezTo>
                  <a:lnTo>
                    <a:pt x="2938" y="4993"/>
                  </a:lnTo>
                  <a:cubicBezTo>
                    <a:pt x="2880" y="4986"/>
                    <a:pt x="2829" y="4974"/>
                    <a:pt x="2771" y="4954"/>
                  </a:cubicBezTo>
                  <a:cubicBezTo>
                    <a:pt x="2720" y="4935"/>
                    <a:pt x="2669" y="4910"/>
                    <a:pt x="2624" y="4878"/>
                  </a:cubicBezTo>
                  <a:cubicBezTo>
                    <a:pt x="2579" y="4839"/>
                    <a:pt x="2535" y="4794"/>
                    <a:pt x="2496" y="4750"/>
                  </a:cubicBezTo>
                  <a:cubicBezTo>
                    <a:pt x="2432" y="4666"/>
                    <a:pt x="2375" y="4577"/>
                    <a:pt x="2336" y="4487"/>
                  </a:cubicBezTo>
                  <a:cubicBezTo>
                    <a:pt x="2304" y="4423"/>
                    <a:pt x="2279" y="4359"/>
                    <a:pt x="2253" y="4289"/>
                  </a:cubicBezTo>
                  <a:cubicBezTo>
                    <a:pt x="2247" y="4270"/>
                    <a:pt x="2227" y="4250"/>
                    <a:pt x="2208" y="4250"/>
                  </a:cubicBezTo>
                  <a:cubicBezTo>
                    <a:pt x="2202" y="4231"/>
                    <a:pt x="2189" y="4225"/>
                    <a:pt x="2176" y="4218"/>
                  </a:cubicBezTo>
                  <a:lnTo>
                    <a:pt x="2157" y="4218"/>
                  </a:lnTo>
                  <a:cubicBezTo>
                    <a:pt x="2151" y="4218"/>
                    <a:pt x="2138" y="4225"/>
                    <a:pt x="2125" y="4231"/>
                  </a:cubicBezTo>
                  <a:lnTo>
                    <a:pt x="1895" y="4334"/>
                  </a:lnTo>
                  <a:cubicBezTo>
                    <a:pt x="1639" y="4455"/>
                    <a:pt x="1325" y="4596"/>
                    <a:pt x="1037" y="4750"/>
                  </a:cubicBezTo>
                  <a:cubicBezTo>
                    <a:pt x="679" y="4942"/>
                    <a:pt x="339" y="5178"/>
                    <a:pt x="38" y="5454"/>
                  </a:cubicBezTo>
                  <a:cubicBezTo>
                    <a:pt x="38" y="5460"/>
                    <a:pt x="38" y="5460"/>
                    <a:pt x="32" y="5466"/>
                  </a:cubicBezTo>
                  <a:cubicBezTo>
                    <a:pt x="13" y="5479"/>
                    <a:pt x="0" y="5505"/>
                    <a:pt x="6" y="5524"/>
                  </a:cubicBezTo>
                  <a:cubicBezTo>
                    <a:pt x="64" y="5819"/>
                    <a:pt x="166" y="6100"/>
                    <a:pt x="307" y="6363"/>
                  </a:cubicBezTo>
                  <a:cubicBezTo>
                    <a:pt x="461" y="6670"/>
                    <a:pt x="653" y="6951"/>
                    <a:pt x="864" y="7220"/>
                  </a:cubicBezTo>
                  <a:cubicBezTo>
                    <a:pt x="1088" y="7495"/>
                    <a:pt x="1338" y="7739"/>
                    <a:pt x="1619" y="7956"/>
                  </a:cubicBezTo>
                  <a:cubicBezTo>
                    <a:pt x="1882" y="8167"/>
                    <a:pt x="2176" y="8334"/>
                    <a:pt x="2490" y="8449"/>
                  </a:cubicBezTo>
                  <a:cubicBezTo>
                    <a:pt x="2611" y="8494"/>
                    <a:pt x="2733" y="8526"/>
                    <a:pt x="2861" y="8551"/>
                  </a:cubicBezTo>
                  <a:cubicBezTo>
                    <a:pt x="2976" y="8571"/>
                    <a:pt x="3085" y="8577"/>
                    <a:pt x="3200" y="8577"/>
                  </a:cubicBezTo>
                  <a:lnTo>
                    <a:pt x="3245" y="8577"/>
                  </a:lnTo>
                  <a:cubicBezTo>
                    <a:pt x="3373" y="8577"/>
                    <a:pt x="3495" y="8558"/>
                    <a:pt x="3616" y="8532"/>
                  </a:cubicBezTo>
                  <a:cubicBezTo>
                    <a:pt x="3680" y="8513"/>
                    <a:pt x="3744" y="8494"/>
                    <a:pt x="3802" y="8475"/>
                  </a:cubicBezTo>
                  <a:lnTo>
                    <a:pt x="3802" y="8475"/>
                  </a:lnTo>
                  <a:cubicBezTo>
                    <a:pt x="3661" y="8750"/>
                    <a:pt x="3533" y="9031"/>
                    <a:pt x="3424" y="9320"/>
                  </a:cubicBezTo>
                  <a:cubicBezTo>
                    <a:pt x="3277" y="9710"/>
                    <a:pt x="3149" y="10113"/>
                    <a:pt x="3047" y="10516"/>
                  </a:cubicBezTo>
                  <a:cubicBezTo>
                    <a:pt x="2944" y="10932"/>
                    <a:pt x="2861" y="11355"/>
                    <a:pt x="2803" y="11784"/>
                  </a:cubicBezTo>
                  <a:cubicBezTo>
                    <a:pt x="2739" y="12200"/>
                    <a:pt x="2707" y="12622"/>
                    <a:pt x="2688" y="13044"/>
                  </a:cubicBezTo>
                  <a:cubicBezTo>
                    <a:pt x="2675" y="13448"/>
                    <a:pt x="2688" y="13851"/>
                    <a:pt x="2727" y="14254"/>
                  </a:cubicBezTo>
                  <a:cubicBezTo>
                    <a:pt x="2727" y="14261"/>
                    <a:pt x="2733" y="14273"/>
                    <a:pt x="2733" y="14280"/>
                  </a:cubicBezTo>
                  <a:cubicBezTo>
                    <a:pt x="2733" y="14293"/>
                    <a:pt x="2739" y="14305"/>
                    <a:pt x="2746" y="14318"/>
                  </a:cubicBezTo>
                  <a:cubicBezTo>
                    <a:pt x="2752" y="14331"/>
                    <a:pt x="2771" y="14344"/>
                    <a:pt x="2784" y="14344"/>
                  </a:cubicBezTo>
                  <a:cubicBezTo>
                    <a:pt x="4026" y="14446"/>
                    <a:pt x="5460" y="14561"/>
                    <a:pt x="6868" y="14645"/>
                  </a:cubicBezTo>
                  <a:lnTo>
                    <a:pt x="6874" y="14645"/>
                  </a:lnTo>
                  <a:lnTo>
                    <a:pt x="7437" y="14670"/>
                  </a:lnTo>
                  <a:cubicBezTo>
                    <a:pt x="8263" y="14715"/>
                    <a:pt x="9025" y="14747"/>
                    <a:pt x="9767" y="14760"/>
                  </a:cubicBezTo>
                  <a:cubicBezTo>
                    <a:pt x="10183" y="14766"/>
                    <a:pt x="10580" y="14773"/>
                    <a:pt x="10938" y="14773"/>
                  </a:cubicBezTo>
                  <a:lnTo>
                    <a:pt x="11527" y="14773"/>
                  </a:lnTo>
                  <a:lnTo>
                    <a:pt x="11834" y="14766"/>
                  </a:lnTo>
                  <a:lnTo>
                    <a:pt x="13306" y="14766"/>
                  </a:lnTo>
                  <a:cubicBezTo>
                    <a:pt x="13351" y="14767"/>
                    <a:pt x="13395" y="14767"/>
                    <a:pt x="13439" y="14767"/>
                  </a:cubicBezTo>
                  <a:cubicBezTo>
                    <a:pt x="13836" y="14767"/>
                    <a:pt x="14234" y="14741"/>
                    <a:pt x="14631" y="14689"/>
                  </a:cubicBezTo>
                  <a:cubicBezTo>
                    <a:pt x="14663" y="14683"/>
                    <a:pt x="14689" y="14657"/>
                    <a:pt x="14682" y="14625"/>
                  </a:cubicBezTo>
                  <a:lnTo>
                    <a:pt x="14702" y="14625"/>
                  </a:lnTo>
                  <a:cubicBezTo>
                    <a:pt x="14721" y="14619"/>
                    <a:pt x="14734" y="14606"/>
                    <a:pt x="14740" y="14593"/>
                  </a:cubicBezTo>
                  <a:cubicBezTo>
                    <a:pt x="14753" y="14581"/>
                    <a:pt x="14753" y="14561"/>
                    <a:pt x="14746" y="14549"/>
                  </a:cubicBezTo>
                  <a:cubicBezTo>
                    <a:pt x="14407" y="13685"/>
                    <a:pt x="14138" y="12788"/>
                    <a:pt x="13940" y="11886"/>
                  </a:cubicBezTo>
                  <a:cubicBezTo>
                    <a:pt x="13806" y="11265"/>
                    <a:pt x="13684" y="10606"/>
                    <a:pt x="13594" y="9921"/>
                  </a:cubicBezTo>
                  <a:cubicBezTo>
                    <a:pt x="13473" y="9006"/>
                    <a:pt x="13396" y="8078"/>
                    <a:pt x="13364" y="7150"/>
                  </a:cubicBezTo>
                  <a:cubicBezTo>
                    <a:pt x="13460" y="7143"/>
                    <a:pt x="13556" y="7124"/>
                    <a:pt x="13646" y="7105"/>
                  </a:cubicBezTo>
                  <a:cubicBezTo>
                    <a:pt x="13742" y="7086"/>
                    <a:pt x="13844" y="7060"/>
                    <a:pt x="13959" y="7022"/>
                  </a:cubicBezTo>
                  <a:cubicBezTo>
                    <a:pt x="14158" y="6971"/>
                    <a:pt x="14356" y="6913"/>
                    <a:pt x="14554" y="6843"/>
                  </a:cubicBezTo>
                  <a:cubicBezTo>
                    <a:pt x="14939" y="6708"/>
                    <a:pt x="15323" y="6548"/>
                    <a:pt x="15687" y="6356"/>
                  </a:cubicBezTo>
                  <a:cubicBezTo>
                    <a:pt x="16436" y="5979"/>
                    <a:pt x="17134" y="5505"/>
                    <a:pt x="17767" y="4961"/>
                  </a:cubicBezTo>
                  <a:cubicBezTo>
                    <a:pt x="18407" y="4410"/>
                    <a:pt x="18990" y="3802"/>
                    <a:pt x="19502" y="3137"/>
                  </a:cubicBezTo>
                  <a:cubicBezTo>
                    <a:pt x="19931" y="2574"/>
                    <a:pt x="20308" y="1972"/>
                    <a:pt x="20635" y="1345"/>
                  </a:cubicBezTo>
                  <a:cubicBezTo>
                    <a:pt x="20641" y="1319"/>
                    <a:pt x="20635" y="1287"/>
                    <a:pt x="20609" y="1268"/>
                  </a:cubicBezTo>
                  <a:cubicBezTo>
                    <a:pt x="20609" y="1261"/>
                    <a:pt x="20603" y="1255"/>
                    <a:pt x="20596" y="1249"/>
                  </a:cubicBezTo>
                  <a:cubicBezTo>
                    <a:pt x="20334" y="980"/>
                    <a:pt x="20046" y="743"/>
                    <a:pt x="19739" y="545"/>
                  </a:cubicBezTo>
                  <a:cubicBezTo>
                    <a:pt x="19425" y="340"/>
                    <a:pt x="19099" y="161"/>
                    <a:pt x="18753" y="7"/>
                  </a:cubicBezTo>
                  <a:cubicBezTo>
                    <a:pt x="18747" y="1"/>
                    <a:pt x="18740" y="1"/>
                    <a:pt x="1872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25"/>
            <p:cNvSpPr/>
            <p:nvPr/>
          </p:nvSpPr>
          <p:spPr>
            <a:xfrm>
              <a:off x="6834813" y="3744409"/>
              <a:ext cx="456518" cy="294533"/>
            </a:xfrm>
            <a:custGeom>
              <a:rect b="b" l="l" r="r" t="t"/>
              <a:pathLst>
                <a:path extrusionOk="0" h="3329" w="5160">
                  <a:moveTo>
                    <a:pt x="276" y="1"/>
                  </a:moveTo>
                  <a:cubicBezTo>
                    <a:pt x="199" y="65"/>
                    <a:pt x="122" y="129"/>
                    <a:pt x="52" y="199"/>
                  </a:cubicBezTo>
                  <a:lnTo>
                    <a:pt x="39" y="205"/>
                  </a:lnTo>
                  <a:cubicBezTo>
                    <a:pt x="39" y="205"/>
                    <a:pt x="32" y="212"/>
                    <a:pt x="32" y="218"/>
                  </a:cubicBezTo>
                  <a:cubicBezTo>
                    <a:pt x="13" y="225"/>
                    <a:pt x="0" y="250"/>
                    <a:pt x="7" y="276"/>
                  </a:cubicBezTo>
                  <a:cubicBezTo>
                    <a:pt x="64" y="570"/>
                    <a:pt x="167" y="852"/>
                    <a:pt x="308" y="1114"/>
                  </a:cubicBezTo>
                  <a:cubicBezTo>
                    <a:pt x="461" y="1415"/>
                    <a:pt x="647" y="1703"/>
                    <a:pt x="865" y="1972"/>
                  </a:cubicBezTo>
                  <a:cubicBezTo>
                    <a:pt x="1089" y="2241"/>
                    <a:pt x="1338" y="2490"/>
                    <a:pt x="1620" y="2708"/>
                  </a:cubicBezTo>
                  <a:cubicBezTo>
                    <a:pt x="1882" y="2919"/>
                    <a:pt x="2177" y="3086"/>
                    <a:pt x="2490" y="3201"/>
                  </a:cubicBezTo>
                  <a:cubicBezTo>
                    <a:pt x="2612" y="3246"/>
                    <a:pt x="2733" y="3278"/>
                    <a:pt x="2861" y="3303"/>
                  </a:cubicBezTo>
                  <a:cubicBezTo>
                    <a:pt x="2977" y="3322"/>
                    <a:pt x="3085" y="3329"/>
                    <a:pt x="3201" y="3329"/>
                  </a:cubicBezTo>
                  <a:lnTo>
                    <a:pt x="3245" y="3329"/>
                  </a:lnTo>
                  <a:cubicBezTo>
                    <a:pt x="3373" y="3329"/>
                    <a:pt x="3495" y="3310"/>
                    <a:pt x="3617" y="3284"/>
                  </a:cubicBezTo>
                  <a:cubicBezTo>
                    <a:pt x="3661" y="3271"/>
                    <a:pt x="3713" y="3258"/>
                    <a:pt x="3757" y="3239"/>
                  </a:cubicBezTo>
                  <a:cubicBezTo>
                    <a:pt x="3802" y="3150"/>
                    <a:pt x="3847" y="3066"/>
                    <a:pt x="3886" y="2977"/>
                  </a:cubicBezTo>
                  <a:cubicBezTo>
                    <a:pt x="4110" y="2529"/>
                    <a:pt x="4346" y="2094"/>
                    <a:pt x="4602" y="1671"/>
                  </a:cubicBezTo>
                  <a:cubicBezTo>
                    <a:pt x="4782" y="1370"/>
                    <a:pt x="4967" y="1070"/>
                    <a:pt x="5159" y="775"/>
                  </a:cubicBezTo>
                  <a:lnTo>
                    <a:pt x="5159" y="775"/>
                  </a:lnTo>
                  <a:cubicBezTo>
                    <a:pt x="4910" y="1082"/>
                    <a:pt x="4634" y="1364"/>
                    <a:pt x="4334" y="1626"/>
                  </a:cubicBezTo>
                  <a:cubicBezTo>
                    <a:pt x="4186" y="1754"/>
                    <a:pt x="4026" y="1876"/>
                    <a:pt x="3854" y="1978"/>
                  </a:cubicBezTo>
                  <a:cubicBezTo>
                    <a:pt x="3693" y="2074"/>
                    <a:pt x="3521" y="2158"/>
                    <a:pt x="3348" y="2222"/>
                  </a:cubicBezTo>
                  <a:cubicBezTo>
                    <a:pt x="3162" y="2284"/>
                    <a:pt x="2969" y="2314"/>
                    <a:pt x="2775" y="2314"/>
                  </a:cubicBezTo>
                  <a:cubicBezTo>
                    <a:pt x="2608" y="2314"/>
                    <a:pt x="2442" y="2292"/>
                    <a:pt x="2279" y="2247"/>
                  </a:cubicBezTo>
                  <a:cubicBezTo>
                    <a:pt x="2119" y="2196"/>
                    <a:pt x="1972" y="2132"/>
                    <a:pt x="1825" y="2042"/>
                  </a:cubicBezTo>
                  <a:cubicBezTo>
                    <a:pt x="1684" y="1953"/>
                    <a:pt x="1556" y="1850"/>
                    <a:pt x="1434" y="1735"/>
                  </a:cubicBezTo>
                  <a:cubicBezTo>
                    <a:pt x="1191" y="1492"/>
                    <a:pt x="973" y="1217"/>
                    <a:pt x="794" y="922"/>
                  </a:cubicBezTo>
                  <a:cubicBezTo>
                    <a:pt x="705" y="775"/>
                    <a:pt x="615" y="628"/>
                    <a:pt x="532" y="474"/>
                  </a:cubicBezTo>
                  <a:cubicBezTo>
                    <a:pt x="487" y="398"/>
                    <a:pt x="449" y="327"/>
                    <a:pt x="404" y="250"/>
                  </a:cubicBezTo>
                  <a:lnTo>
                    <a:pt x="346" y="135"/>
                  </a:lnTo>
                  <a:lnTo>
                    <a:pt x="301" y="65"/>
                  </a:lnTo>
                  <a:cubicBezTo>
                    <a:pt x="301" y="65"/>
                    <a:pt x="301" y="65"/>
                    <a:pt x="301" y="58"/>
                  </a:cubicBezTo>
                  <a:lnTo>
                    <a:pt x="301" y="52"/>
                  </a:lnTo>
                  <a:lnTo>
                    <a:pt x="289" y="26"/>
                  </a:lnTo>
                  <a:cubicBezTo>
                    <a:pt x="282" y="20"/>
                    <a:pt x="282" y="20"/>
                    <a:pt x="289" y="13"/>
                  </a:cubicBezTo>
                  <a:lnTo>
                    <a:pt x="276" y="1"/>
                  </a:lnTo>
                  <a:close/>
                </a:path>
              </a:pathLst>
            </a:custGeom>
            <a:solidFill>
              <a:srgbClr val="000000">
                <a:alpha val="89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25"/>
            <p:cNvSpPr/>
            <p:nvPr/>
          </p:nvSpPr>
          <p:spPr>
            <a:xfrm>
              <a:off x="7910705" y="3361065"/>
              <a:ext cx="750955" cy="1225467"/>
            </a:xfrm>
            <a:custGeom>
              <a:rect b="b" l="l" r="r" t="t"/>
              <a:pathLst>
                <a:path extrusionOk="0" h="13851" w="8488">
                  <a:moveTo>
                    <a:pt x="8097" y="1"/>
                  </a:moveTo>
                  <a:cubicBezTo>
                    <a:pt x="7937" y="314"/>
                    <a:pt x="7764" y="615"/>
                    <a:pt x="7578" y="910"/>
                  </a:cubicBezTo>
                  <a:cubicBezTo>
                    <a:pt x="7162" y="1550"/>
                    <a:pt x="6689" y="2145"/>
                    <a:pt x="6144" y="2682"/>
                  </a:cubicBezTo>
                  <a:cubicBezTo>
                    <a:pt x="5876" y="2951"/>
                    <a:pt x="5594" y="3207"/>
                    <a:pt x="5293" y="3444"/>
                  </a:cubicBezTo>
                  <a:cubicBezTo>
                    <a:pt x="4698" y="3918"/>
                    <a:pt x="4052" y="4327"/>
                    <a:pt x="3367" y="4667"/>
                  </a:cubicBezTo>
                  <a:cubicBezTo>
                    <a:pt x="3015" y="4846"/>
                    <a:pt x="2656" y="4999"/>
                    <a:pt x="2291" y="5140"/>
                  </a:cubicBezTo>
                  <a:cubicBezTo>
                    <a:pt x="2112" y="5204"/>
                    <a:pt x="1927" y="5268"/>
                    <a:pt x="1747" y="5326"/>
                  </a:cubicBezTo>
                  <a:cubicBezTo>
                    <a:pt x="1645" y="5358"/>
                    <a:pt x="1549" y="5390"/>
                    <a:pt x="1447" y="5422"/>
                  </a:cubicBezTo>
                  <a:cubicBezTo>
                    <a:pt x="1402" y="5435"/>
                    <a:pt x="1357" y="5447"/>
                    <a:pt x="1312" y="5460"/>
                  </a:cubicBezTo>
                  <a:cubicBezTo>
                    <a:pt x="1267" y="5473"/>
                    <a:pt x="1223" y="5486"/>
                    <a:pt x="1184" y="5505"/>
                  </a:cubicBezTo>
                  <a:lnTo>
                    <a:pt x="1191" y="5505"/>
                  </a:lnTo>
                  <a:cubicBezTo>
                    <a:pt x="1107" y="5537"/>
                    <a:pt x="1024" y="5569"/>
                    <a:pt x="947" y="5614"/>
                  </a:cubicBezTo>
                  <a:cubicBezTo>
                    <a:pt x="915" y="5627"/>
                    <a:pt x="883" y="5646"/>
                    <a:pt x="851" y="5665"/>
                  </a:cubicBezTo>
                  <a:cubicBezTo>
                    <a:pt x="819" y="5684"/>
                    <a:pt x="794" y="5703"/>
                    <a:pt x="762" y="5723"/>
                  </a:cubicBezTo>
                  <a:cubicBezTo>
                    <a:pt x="717" y="5755"/>
                    <a:pt x="672" y="5793"/>
                    <a:pt x="634" y="5831"/>
                  </a:cubicBezTo>
                  <a:cubicBezTo>
                    <a:pt x="595" y="5863"/>
                    <a:pt x="557" y="5902"/>
                    <a:pt x="525" y="5940"/>
                  </a:cubicBezTo>
                  <a:cubicBezTo>
                    <a:pt x="487" y="5985"/>
                    <a:pt x="455" y="6036"/>
                    <a:pt x="423" y="6081"/>
                  </a:cubicBezTo>
                  <a:cubicBezTo>
                    <a:pt x="391" y="6132"/>
                    <a:pt x="365" y="6183"/>
                    <a:pt x="339" y="6235"/>
                  </a:cubicBezTo>
                  <a:cubicBezTo>
                    <a:pt x="295" y="6337"/>
                    <a:pt x="256" y="6439"/>
                    <a:pt x="231" y="6548"/>
                  </a:cubicBezTo>
                  <a:cubicBezTo>
                    <a:pt x="199" y="6670"/>
                    <a:pt x="173" y="6791"/>
                    <a:pt x="147" y="6913"/>
                  </a:cubicBezTo>
                  <a:cubicBezTo>
                    <a:pt x="122" y="7079"/>
                    <a:pt x="96" y="7252"/>
                    <a:pt x="77" y="7419"/>
                  </a:cubicBezTo>
                  <a:cubicBezTo>
                    <a:pt x="64" y="7534"/>
                    <a:pt x="51" y="7649"/>
                    <a:pt x="39" y="7764"/>
                  </a:cubicBezTo>
                  <a:cubicBezTo>
                    <a:pt x="32" y="7873"/>
                    <a:pt x="26" y="7982"/>
                    <a:pt x="19" y="8091"/>
                  </a:cubicBezTo>
                  <a:cubicBezTo>
                    <a:pt x="7" y="8321"/>
                    <a:pt x="0" y="8545"/>
                    <a:pt x="7" y="8776"/>
                  </a:cubicBezTo>
                  <a:cubicBezTo>
                    <a:pt x="13" y="9000"/>
                    <a:pt x="26" y="9224"/>
                    <a:pt x="51" y="9448"/>
                  </a:cubicBezTo>
                  <a:lnTo>
                    <a:pt x="51" y="9441"/>
                  </a:lnTo>
                  <a:cubicBezTo>
                    <a:pt x="77" y="9704"/>
                    <a:pt x="109" y="9960"/>
                    <a:pt x="160" y="10222"/>
                  </a:cubicBezTo>
                  <a:cubicBezTo>
                    <a:pt x="205" y="10478"/>
                    <a:pt x="256" y="10734"/>
                    <a:pt x="320" y="10990"/>
                  </a:cubicBezTo>
                  <a:cubicBezTo>
                    <a:pt x="378" y="11246"/>
                    <a:pt x="455" y="11496"/>
                    <a:pt x="531" y="11745"/>
                  </a:cubicBezTo>
                  <a:cubicBezTo>
                    <a:pt x="608" y="11995"/>
                    <a:pt x="698" y="12251"/>
                    <a:pt x="787" y="12494"/>
                  </a:cubicBezTo>
                  <a:lnTo>
                    <a:pt x="787" y="12488"/>
                  </a:lnTo>
                  <a:cubicBezTo>
                    <a:pt x="928" y="12878"/>
                    <a:pt x="1088" y="13256"/>
                    <a:pt x="1255" y="13633"/>
                  </a:cubicBezTo>
                  <a:cubicBezTo>
                    <a:pt x="1287" y="13704"/>
                    <a:pt x="1319" y="13774"/>
                    <a:pt x="1351" y="13851"/>
                  </a:cubicBezTo>
                  <a:cubicBezTo>
                    <a:pt x="1728" y="13845"/>
                    <a:pt x="2099" y="13819"/>
                    <a:pt x="2477" y="13768"/>
                  </a:cubicBezTo>
                  <a:cubicBezTo>
                    <a:pt x="2509" y="13761"/>
                    <a:pt x="2535" y="13736"/>
                    <a:pt x="2535" y="13704"/>
                  </a:cubicBezTo>
                  <a:lnTo>
                    <a:pt x="2547" y="13704"/>
                  </a:lnTo>
                  <a:cubicBezTo>
                    <a:pt x="2567" y="13697"/>
                    <a:pt x="2579" y="13691"/>
                    <a:pt x="2586" y="13672"/>
                  </a:cubicBezTo>
                  <a:cubicBezTo>
                    <a:pt x="2599" y="13659"/>
                    <a:pt x="2599" y="13640"/>
                    <a:pt x="2592" y="13627"/>
                  </a:cubicBezTo>
                  <a:cubicBezTo>
                    <a:pt x="2253" y="12757"/>
                    <a:pt x="1984" y="11867"/>
                    <a:pt x="1786" y="10958"/>
                  </a:cubicBezTo>
                  <a:cubicBezTo>
                    <a:pt x="1651" y="10344"/>
                    <a:pt x="1536" y="9684"/>
                    <a:pt x="1440" y="9000"/>
                  </a:cubicBezTo>
                  <a:cubicBezTo>
                    <a:pt x="1319" y="8110"/>
                    <a:pt x="1248" y="7175"/>
                    <a:pt x="1216" y="6228"/>
                  </a:cubicBezTo>
                  <a:cubicBezTo>
                    <a:pt x="1306" y="6222"/>
                    <a:pt x="1402" y="6209"/>
                    <a:pt x="1491" y="6183"/>
                  </a:cubicBezTo>
                  <a:cubicBezTo>
                    <a:pt x="1581" y="6164"/>
                    <a:pt x="1683" y="6139"/>
                    <a:pt x="1805" y="6107"/>
                  </a:cubicBezTo>
                  <a:cubicBezTo>
                    <a:pt x="1997" y="6055"/>
                    <a:pt x="2195" y="5991"/>
                    <a:pt x="2400" y="5921"/>
                  </a:cubicBezTo>
                  <a:cubicBezTo>
                    <a:pt x="2784" y="5787"/>
                    <a:pt x="3168" y="5627"/>
                    <a:pt x="3533" y="5441"/>
                  </a:cubicBezTo>
                  <a:cubicBezTo>
                    <a:pt x="4282" y="5057"/>
                    <a:pt x="4980" y="4583"/>
                    <a:pt x="5613" y="4039"/>
                  </a:cubicBezTo>
                  <a:cubicBezTo>
                    <a:pt x="6253" y="3495"/>
                    <a:pt x="6836" y="2881"/>
                    <a:pt x="7348" y="2215"/>
                  </a:cubicBezTo>
                  <a:cubicBezTo>
                    <a:pt x="7777" y="1652"/>
                    <a:pt x="8154" y="1050"/>
                    <a:pt x="8481" y="423"/>
                  </a:cubicBezTo>
                  <a:cubicBezTo>
                    <a:pt x="8487" y="397"/>
                    <a:pt x="8481" y="365"/>
                    <a:pt x="8455" y="346"/>
                  </a:cubicBezTo>
                  <a:cubicBezTo>
                    <a:pt x="8455" y="340"/>
                    <a:pt x="8449" y="327"/>
                    <a:pt x="8442" y="321"/>
                  </a:cubicBezTo>
                  <a:cubicBezTo>
                    <a:pt x="8333" y="212"/>
                    <a:pt x="8218" y="103"/>
                    <a:pt x="8097" y="1"/>
                  </a:cubicBezTo>
                  <a:close/>
                </a:path>
              </a:pathLst>
            </a:custGeom>
            <a:solidFill>
              <a:srgbClr val="000000">
                <a:alpha val="89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25"/>
            <p:cNvSpPr/>
            <p:nvPr/>
          </p:nvSpPr>
          <p:spPr>
            <a:xfrm>
              <a:off x="7956532" y="3887112"/>
              <a:ext cx="88" cy="88"/>
            </a:xfrm>
            <a:custGeom>
              <a:rect b="b" l="l" r="r" t="t"/>
              <a:pathLst>
                <a:path extrusionOk="0" h="1" w="1">
                  <a:moveTo>
                    <a:pt x="1" y="1"/>
                  </a:moveTo>
                  <a:lnTo>
                    <a:pt x="1" y="1"/>
                  </a:lnTo>
                  <a:lnTo>
                    <a:pt x="1" y="1"/>
                  </a:lnTo>
                  <a:close/>
                </a:path>
              </a:pathLst>
            </a:custGeom>
            <a:solidFill>
              <a:srgbClr val="DD91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25"/>
            <p:cNvSpPr/>
            <p:nvPr/>
          </p:nvSpPr>
          <p:spPr>
            <a:xfrm>
              <a:off x="7437298" y="3432992"/>
              <a:ext cx="419094" cy="176242"/>
            </a:xfrm>
            <a:custGeom>
              <a:rect b="b" l="l" r="r" t="t"/>
              <a:pathLst>
                <a:path extrusionOk="0" h="1992" w="4737">
                  <a:moveTo>
                    <a:pt x="1793" y="1748"/>
                  </a:moveTo>
                  <a:lnTo>
                    <a:pt x="1850" y="1761"/>
                  </a:lnTo>
                  <a:lnTo>
                    <a:pt x="1850" y="1761"/>
                  </a:lnTo>
                  <a:lnTo>
                    <a:pt x="1805" y="1754"/>
                  </a:lnTo>
                  <a:lnTo>
                    <a:pt x="1799" y="1754"/>
                  </a:lnTo>
                  <a:lnTo>
                    <a:pt x="1793" y="1748"/>
                  </a:lnTo>
                  <a:close/>
                  <a:moveTo>
                    <a:pt x="1140" y="0"/>
                  </a:moveTo>
                  <a:lnTo>
                    <a:pt x="1146" y="7"/>
                  </a:lnTo>
                  <a:cubicBezTo>
                    <a:pt x="794" y="20"/>
                    <a:pt x="442" y="52"/>
                    <a:pt x="96" y="109"/>
                  </a:cubicBezTo>
                  <a:cubicBezTo>
                    <a:pt x="90" y="109"/>
                    <a:pt x="84" y="109"/>
                    <a:pt x="77" y="116"/>
                  </a:cubicBezTo>
                  <a:cubicBezTo>
                    <a:pt x="45" y="231"/>
                    <a:pt x="20" y="346"/>
                    <a:pt x="7" y="468"/>
                  </a:cubicBezTo>
                  <a:cubicBezTo>
                    <a:pt x="0" y="545"/>
                    <a:pt x="0" y="621"/>
                    <a:pt x="0" y="705"/>
                  </a:cubicBezTo>
                  <a:cubicBezTo>
                    <a:pt x="7" y="781"/>
                    <a:pt x="13" y="865"/>
                    <a:pt x="32" y="941"/>
                  </a:cubicBezTo>
                  <a:cubicBezTo>
                    <a:pt x="45" y="999"/>
                    <a:pt x="58" y="1063"/>
                    <a:pt x="77" y="1121"/>
                  </a:cubicBezTo>
                  <a:cubicBezTo>
                    <a:pt x="103" y="1185"/>
                    <a:pt x="128" y="1242"/>
                    <a:pt x="154" y="1293"/>
                  </a:cubicBezTo>
                  <a:cubicBezTo>
                    <a:pt x="173" y="1325"/>
                    <a:pt x="192" y="1364"/>
                    <a:pt x="218" y="1396"/>
                  </a:cubicBezTo>
                  <a:lnTo>
                    <a:pt x="256" y="1447"/>
                  </a:lnTo>
                  <a:lnTo>
                    <a:pt x="295" y="1479"/>
                  </a:lnTo>
                  <a:cubicBezTo>
                    <a:pt x="442" y="1530"/>
                    <a:pt x="596" y="1581"/>
                    <a:pt x="743" y="1626"/>
                  </a:cubicBezTo>
                  <a:cubicBezTo>
                    <a:pt x="897" y="1671"/>
                    <a:pt x="1031" y="1703"/>
                    <a:pt x="1178" y="1748"/>
                  </a:cubicBezTo>
                  <a:cubicBezTo>
                    <a:pt x="1319" y="1786"/>
                    <a:pt x="1479" y="1812"/>
                    <a:pt x="1626" y="1837"/>
                  </a:cubicBezTo>
                  <a:cubicBezTo>
                    <a:pt x="2087" y="1927"/>
                    <a:pt x="2554" y="1978"/>
                    <a:pt x="3021" y="1991"/>
                  </a:cubicBezTo>
                  <a:lnTo>
                    <a:pt x="3156" y="1991"/>
                  </a:lnTo>
                  <a:cubicBezTo>
                    <a:pt x="3177" y="1991"/>
                    <a:pt x="3199" y="1991"/>
                    <a:pt x="3220" y="1991"/>
                  </a:cubicBezTo>
                  <a:cubicBezTo>
                    <a:pt x="3628" y="1991"/>
                    <a:pt x="4035" y="1934"/>
                    <a:pt x="4436" y="1831"/>
                  </a:cubicBezTo>
                  <a:lnTo>
                    <a:pt x="4442" y="1825"/>
                  </a:lnTo>
                  <a:cubicBezTo>
                    <a:pt x="4462" y="1799"/>
                    <a:pt x="4481" y="1773"/>
                    <a:pt x="4500" y="1748"/>
                  </a:cubicBezTo>
                  <a:cubicBezTo>
                    <a:pt x="4558" y="1677"/>
                    <a:pt x="4596" y="1594"/>
                    <a:pt x="4628" y="1511"/>
                  </a:cubicBezTo>
                  <a:cubicBezTo>
                    <a:pt x="4679" y="1383"/>
                    <a:pt x="4711" y="1249"/>
                    <a:pt x="4724" y="1108"/>
                  </a:cubicBezTo>
                  <a:lnTo>
                    <a:pt x="4724" y="1114"/>
                  </a:lnTo>
                  <a:cubicBezTo>
                    <a:pt x="4737" y="967"/>
                    <a:pt x="4730" y="820"/>
                    <a:pt x="4698" y="673"/>
                  </a:cubicBezTo>
                  <a:lnTo>
                    <a:pt x="4698" y="679"/>
                  </a:lnTo>
                  <a:cubicBezTo>
                    <a:pt x="4698" y="666"/>
                    <a:pt x="4692" y="647"/>
                    <a:pt x="4686" y="634"/>
                  </a:cubicBezTo>
                  <a:cubicBezTo>
                    <a:pt x="4314" y="468"/>
                    <a:pt x="3930" y="333"/>
                    <a:pt x="3533" y="244"/>
                  </a:cubicBezTo>
                  <a:cubicBezTo>
                    <a:pt x="3105" y="141"/>
                    <a:pt x="2676" y="71"/>
                    <a:pt x="2234" y="39"/>
                  </a:cubicBezTo>
                  <a:cubicBezTo>
                    <a:pt x="1972" y="13"/>
                    <a:pt x="1697" y="0"/>
                    <a:pt x="142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25"/>
            <p:cNvSpPr/>
            <p:nvPr/>
          </p:nvSpPr>
          <p:spPr>
            <a:xfrm>
              <a:off x="7856914" y="3491913"/>
              <a:ext cx="88" cy="2920"/>
            </a:xfrm>
            <a:custGeom>
              <a:rect b="b" l="l" r="r" t="t"/>
              <a:pathLst>
                <a:path extrusionOk="0" h="33" w="1">
                  <a:moveTo>
                    <a:pt x="0" y="26"/>
                  </a:moveTo>
                  <a:lnTo>
                    <a:pt x="0" y="26"/>
                  </a:lnTo>
                  <a:lnTo>
                    <a:pt x="0" y="7"/>
                  </a:lnTo>
                  <a:lnTo>
                    <a:pt x="0" y="0"/>
                  </a:lnTo>
                  <a:cubicBezTo>
                    <a:pt x="0" y="7"/>
                    <a:pt x="0" y="19"/>
                    <a:pt x="0" y="32"/>
                  </a:cubicBezTo>
                </a:path>
              </a:pathLst>
            </a:custGeom>
            <a:solidFill>
              <a:srgbClr val="5678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25"/>
            <p:cNvSpPr/>
            <p:nvPr/>
          </p:nvSpPr>
          <p:spPr>
            <a:xfrm>
              <a:off x="7852933" y="3559859"/>
              <a:ext cx="619" cy="1150"/>
            </a:xfrm>
            <a:custGeom>
              <a:rect b="b" l="l" r="r" t="t"/>
              <a:pathLst>
                <a:path extrusionOk="0" h="13" w="7">
                  <a:moveTo>
                    <a:pt x="0" y="13"/>
                  </a:moveTo>
                  <a:cubicBezTo>
                    <a:pt x="0" y="7"/>
                    <a:pt x="7" y="7"/>
                    <a:pt x="7" y="0"/>
                  </a:cubicBezTo>
                  <a:lnTo>
                    <a:pt x="7" y="0"/>
                  </a:lnTo>
                  <a:lnTo>
                    <a:pt x="7" y="0"/>
                  </a:lnTo>
                  <a:cubicBezTo>
                    <a:pt x="7" y="7"/>
                    <a:pt x="0" y="7"/>
                    <a:pt x="0" y="13"/>
                  </a:cubicBezTo>
                </a:path>
              </a:pathLst>
            </a:custGeom>
            <a:solidFill>
              <a:srgbClr val="5678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25"/>
            <p:cNvSpPr/>
            <p:nvPr/>
          </p:nvSpPr>
          <p:spPr>
            <a:xfrm>
              <a:off x="7596988" y="3588700"/>
              <a:ext cx="88" cy="88"/>
            </a:xfrm>
            <a:custGeom>
              <a:rect b="b" l="l" r="r" t="t"/>
              <a:pathLst>
                <a:path extrusionOk="0" h="1" w="1">
                  <a:moveTo>
                    <a:pt x="0" y="1"/>
                  </a:moveTo>
                  <a:lnTo>
                    <a:pt x="0" y="1"/>
                  </a:lnTo>
                  <a:lnTo>
                    <a:pt x="0" y="1"/>
                  </a:lnTo>
                  <a:close/>
                </a:path>
              </a:pathLst>
            </a:custGeom>
            <a:solidFill>
              <a:srgbClr val="5678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25"/>
            <p:cNvSpPr/>
            <p:nvPr/>
          </p:nvSpPr>
          <p:spPr>
            <a:xfrm>
              <a:off x="7459947" y="3453340"/>
              <a:ext cx="22207" cy="95111"/>
            </a:xfrm>
            <a:custGeom>
              <a:rect b="b" l="l" r="r" t="t"/>
              <a:pathLst>
                <a:path extrusionOk="0" h="1075" w="251">
                  <a:moveTo>
                    <a:pt x="122" y="1"/>
                  </a:moveTo>
                  <a:cubicBezTo>
                    <a:pt x="90" y="7"/>
                    <a:pt x="71" y="27"/>
                    <a:pt x="64" y="52"/>
                  </a:cubicBezTo>
                  <a:lnTo>
                    <a:pt x="58" y="52"/>
                  </a:lnTo>
                  <a:cubicBezTo>
                    <a:pt x="13" y="219"/>
                    <a:pt x="0" y="385"/>
                    <a:pt x="7" y="551"/>
                  </a:cubicBezTo>
                  <a:cubicBezTo>
                    <a:pt x="20" y="718"/>
                    <a:pt x="58" y="884"/>
                    <a:pt x="122" y="1038"/>
                  </a:cubicBezTo>
                  <a:cubicBezTo>
                    <a:pt x="132" y="1062"/>
                    <a:pt x="152" y="1075"/>
                    <a:pt x="177" y="1075"/>
                  </a:cubicBezTo>
                  <a:cubicBezTo>
                    <a:pt x="186" y="1075"/>
                    <a:pt x="195" y="1073"/>
                    <a:pt x="205" y="1070"/>
                  </a:cubicBezTo>
                  <a:cubicBezTo>
                    <a:pt x="237" y="1063"/>
                    <a:pt x="250" y="1025"/>
                    <a:pt x="237" y="993"/>
                  </a:cubicBezTo>
                  <a:cubicBezTo>
                    <a:pt x="205" y="910"/>
                    <a:pt x="180" y="820"/>
                    <a:pt x="160" y="731"/>
                  </a:cubicBezTo>
                  <a:cubicBezTo>
                    <a:pt x="135" y="609"/>
                    <a:pt x="128" y="487"/>
                    <a:pt x="135" y="366"/>
                  </a:cubicBezTo>
                  <a:cubicBezTo>
                    <a:pt x="141" y="270"/>
                    <a:pt x="154" y="167"/>
                    <a:pt x="180" y="71"/>
                  </a:cubicBezTo>
                  <a:cubicBezTo>
                    <a:pt x="186" y="39"/>
                    <a:pt x="167" y="7"/>
                    <a:pt x="135" y="1"/>
                  </a:cubicBezTo>
                  <a:close/>
                </a:path>
              </a:pathLst>
            </a:custGeom>
            <a:solidFill>
              <a:srgbClr val="000000">
                <a:alpha val="89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25"/>
            <p:cNvSpPr/>
            <p:nvPr/>
          </p:nvSpPr>
          <p:spPr>
            <a:xfrm>
              <a:off x="7523380" y="3451659"/>
              <a:ext cx="15925" cy="104843"/>
            </a:xfrm>
            <a:custGeom>
              <a:rect b="b" l="l" r="r" t="t"/>
              <a:pathLst>
                <a:path extrusionOk="0" h="1185" w="180">
                  <a:moveTo>
                    <a:pt x="116" y="1"/>
                  </a:moveTo>
                  <a:cubicBezTo>
                    <a:pt x="90" y="1"/>
                    <a:pt x="64" y="20"/>
                    <a:pt x="58" y="52"/>
                  </a:cubicBezTo>
                  <a:cubicBezTo>
                    <a:pt x="39" y="231"/>
                    <a:pt x="20" y="410"/>
                    <a:pt x="13" y="590"/>
                  </a:cubicBezTo>
                  <a:cubicBezTo>
                    <a:pt x="0" y="769"/>
                    <a:pt x="13" y="948"/>
                    <a:pt x="39" y="1127"/>
                  </a:cubicBezTo>
                  <a:cubicBezTo>
                    <a:pt x="39" y="1140"/>
                    <a:pt x="45" y="1159"/>
                    <a:pt x="58" y="1166"/>
                  </a:cubicBezTo>
                  <a:cubicBezTo>
                    <a:pt x="71" y="1178"/>
                    <a:pt x="84" y="1185"/>
                    <a:pt x="103" y="1185"/>
                  </a:cubicBezTo>
                  <a:cubicBezTo>
                    <a:pt x="135" y="1178"/>
                    <a:pt x="160" y="1153"/>
                    <a:pt x="160" y="1121"/>
                  </a:cubicBezTo>
                  <a:cubicBezTo>
                    <a:pt x="128" y="916"/>
                    <a:pt x="122" y="711"/>
                    <a:pt x="135" y="506"/>
                  </a:cubicBezTo>
                  <a:cubicBezTo>
                    <a:pt x="141" y="366"/>
                    <a:pt x="160" y="218"/>
                    <a:pt x="173" y="71"/>
                  </a:cubicBezTo>
                  <a:cubicBezTo>
                    <a:pt x="180" y="39"/>
                    <a:pt x="160" y="7"/>
                    <a:pt x="128" y="1"/>
                  </a:cubicBezTo>
                  <a:close/>
                </a:path>
              </a:pathLst>
            </a:custGeom>
            <a:solidFill>
              <a:srgbClr val="000000">
                <a:alpha val="89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25"/>
            <p:cNvSpPr/>
            <p:nvPr/>
          </p:nvSpPr>
          <p:spPr>
            <a:xfrm>
              <a:off x="7593183" y="3452809"/>
              <a:ext cx="24861" cy="116345"/>
            </a:xfrm>
            <a:custGeom>
              <a:rect b="b" l="l" r="r" t="t"/>
              <a:pathLst>
                <a:path extrusionOk="0" h="1315" w="281">
                  <a:moveTo>
                    <a:pt x="197" y="1"/>
                  </a:moveTo>
                  <a:lnTo>
                    <a:pt x="197" y="7"/>
                  </a:lnTo>
                  <a:cubicBezTo>
                    <a:pt x="165" y="7"/>
                    <a:pt x="139" y="33"/>
                    <a:pt x="139" y="71"/>
                  </a:cubicBezTo>
                  <a:cubicBezTo>
                    <a:pt x="146" y="167"/>
                    <a:pt x="146" y="263"/>
                    <a:pt x="139" y="365"/>
                  </a:cubicBezTo>
                  <a:cubicBezTo>
                    <a:pt x="114" y="660"/>
                    <a:pt x="69" y="954"/>
                    <a:pt x="11" y="1242"/>
                  </a:cubicBezTo>
                  <a:cubicBezTo>
                    <a:pt x="0" y="1287"/>
                    <a:pt x="37" y="1314"/>
                    <a:pt x="72" y="1314"/>
                  </a:cubicBezTo>
                  <a:cubicBezTo>
                    <a:pt x="97" y="1314"/>
                    <a:pt x="121" y="1300"/>
                    <a:pt x="127" y="1268"/>
                  </a:cubicBezTo>
                  <a:cubicBezTo>
                    <a:pt x="203" y="865"/>
                    <a:pt x="280" y="468"/>
                    <a:pt x="261" y="58"/>
                  </a:cubicBezTo>
                  <a:cubicBezTo>
                    <a:pt x="255" y="26"/>
                    <a:pt x="229" y="1"/>
                    <a:pt x="203" y="1"/>
                  </a:cubicBezTo>
                  <a:close/>
                </a:path>
              </a:pathLst>
            </a:custGeom>
            <a:solidFill>
              <a:srgbClr val="000000">
                <a:alpha val="89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25"/>
            <p:cNvSpPr/>
            <p:nvPr/>
          </p:nvSpPr>
          <p:spPr>
            <a:xfrm>
              <a:off x="7670064" y="3466965"/>
              <a:ext cx="26099" cy="113956"/>
            </a:xfrm>
            <a:custGeom>
              <a:rect b="b" l="l" r="r" t="t"/>
              <a:pathLst>
                <a:path extrusionOk="0" h="1288" w="295">
                  <a:moveTo>
                    <a:pt x="230" y="1"/>
                  </a:moveTo>
                  <a:lnTo>
                    <a:pt x="224" y="7"/>
                  </a:lnTo>
                  <a:cubicBezTo>
                    <a:pt x="192" y="7"/>
                    <a:pt x="166" y="33"/>
                    <a:pt x="166" y="71"/>
                  </a:cubicBezTo>
                  <a:lnTo>
                    <a:pt x="166" y="365"/>
                  </a:lnTo>
                  <a:cubicBezTo>
                    <a:pt x="147" y="653"/>
                    <a:pt x="90" y="941"/>
                    <a:pt x="6" y="1217"/>
                  </a:cubicBezTo>
                  <a:cubicBezTo>
                    <a:pt x="0" y="1229"/>
                    <a:pt x="6" y="1249"/>
                    <a:pt x="13" y="1261"/>
                  </a:cubicBezTo>
                  <a:cubicBezTo>
                    <a:pt x="26" y="1274"/>
                    <a:pt x="38" y="1281"/>
                    <a:pt x="51" y="1287"/>
                  </a:cubicBezTo>
                  <a:cubicBezTo>
                    <a:pt x="55" y="1288"/>
                    <a:pt x="58" y="1288"/>
                    <a:pt x="61" y="1288"/>
                  </a:cubicBezTo>
                  <a:cubicBezTo>
                    <a:pt x="90" y="1288"/>
                    <a:pt x="116" y="1264"/>
                    <a:pt x="122" y="1236"/>
                  </a:cubicBezTo>
                  <a:cubicBezTo>
                    <a:pt x="179" y="1050"/>
                    <a:pt x="224" y="858"/>
                    <a:pt x="256" y="666"/>
                  </a:cubicBezTo>
                  <a:cubicBezTo>
                    <a:pt x="288" y="461"/>
                    <a:pt x="294" y="263"/>
                    <a:pt x="288" y="58"/>
                  </a:cubicBezTo>
                  <a:cubicBezTo>
                    <a:pt x="288" y="26"/>
                    <a:pt x="262" y="7"/>
                    <a:pt x="230" y="1"/>
                  </a:cubicBezTo>
                  <a:close/>
                </a:path>
              </a:pathLst>
            </a:custGeom>
            <a:solidFill>
              <a:srgbClr val="000000">
                <a:alpha val="89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25"/>
            <p:cNvSpPr/>
            <p:nvPr/>
          </p:nvSpPr>
          <p:spPr>
            <a:xfrm>
              <a:off x="7745353" y="3477758"/>
              <a:ext cx="23888" cy="109621"/>
            </a:xfrm>
            <a:custGeom>
              <a:rect b="b" l="l" r="r" t="t"/>
              <a:pathLst>
                <a:path extrusionOk="0" h="1239" w="270">
                  <a:moveTo>
                    <a:pt x="199" y="0"/>
                  </a:moveTo>
                  <a:cubicBezTo>
                    <a:pt x="160" y="7"/>
                    <a:pt x="141" y="32"/>
                    <a:pt x="141" y="64"/>
                  </a:cubicBezTo>
                  <a:cubicBezTo>
                    <a:pt x="147" y="179"/>
                    <a:pt x="147" y="288"/>
                    <a:pt x="141" y="403"/>
                  </a:cubicBezTo>
                  <a:lnTo>
                    <a:pt x="141" y="397"/>
                  </a:lnTo>
                  <a:cubicBezTo>
                    <a:pt x="122" y="659"/>
                    <a:pt x="77" y="915"/>
                    <a:pt x="0" y="1165"/>
                  </a:cubicBezTo>
                  <a:cubicBezTo>
                    <a:pt x="0" y="1197"/>
                    <a:pt x="19" y="1229"/>
                    <a:pt x="51" y="1235"/>
                  </a:cubicBezTo>
                  <a:cubicBezTo>
                    <a:pt x="55" y="1237"/>
                    <a:pt x="60" y="1238"/>
                    <a:pt x="64" y="1238"/>
                  </a:cubicBezTo>
                  <a:cubicBezTo>
                    <a:pt x="75" y="1238"/>
                    <a:pt x="87" y="1234"/>
                    <a:pt x="96" y="1229"/>
                  </a:cubicBezTo>
                  <a:cubicBezTo>
                    <a:pt x="109" y="1216"/>
                    <a:pt x="115" y="1203"/>
                    <a:pt x="122" y="1191"/>
                  </a:cubicBezTo>
                  <a:cubicBezTo>
                    <a:pt x="173" y="1005"/>
                    <a:pt x="211" y="819"/>
                    <a:pt x="237" y="627"/>
                  </a:cubicBezTo>
                  <a:cubicBezTo>
                    <a:pt x="263" y="442"/>
                    <a:pt x="269" y="250"/>
                    <a:pt x="256" y="58"/>
                  </a:cubicBezTo>
                  <a:cubicBezTo>
                    <a:pt x="256" y="26"/>
                    <a:pt x="231" y="0"/>
                    <a:pt x="199" y="0"/>
                  </a:cubicBezTo>
                  <a:close/>
                </a:path>
              </a:pathLst>
            </a:custGeom>
            <a:solidFill>
              <a:srgbClr val="000000">
                <a:alpha val="89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25"/>
            <p:cNvSpPr/>
            <p:nvPr/>
          </p:nvSpPr>
          <p:spPr>
            <a:xfrm>
              <a:off x="7799497" y="3498637"/>
              <a:ext cx="27426" cy="82990"/>
            </a:xfrm>
            <a:custGeom>
              <a:rect b="b" l="l" r="r" t="t"/>
              <a:pathLst>
                <a:path extrusionOk="0" h="938" w="310">
                  <a:moveTo>
                    <a:pt x="233" y="1"/>
                  </a:moveTo>
                  <a:cubicBezTo>
                    <a:pt x="201" y="1"/>
                    <a:pt x="175" y="27"/>
                    <a:pt x="182" y="65"/>
                  </a:cubicBezTo>
                  <a:lnTo>
                    <a:pt x="182" y="225"/>
                  </a:lnTo>
                  <a:cubicBezTo>
                    <a:pt x="169" y="379"/>
                    <a:pt x="137" y="532"/>
                    <a:pt x="92" y="679"/>
                  </a:cubicBezTo>
                  <a:cubicBezTo>
                    <a:pt x="67" y="737"/>
                    <a:pt x="47" y="795"/>
                    <a:pt x="22" y="852"/>
                  </a:cubicBezTo>
                  <a:cubicBezTo>
                    <a:pt x="1" y="899"/>
                    <a:pt x="41" y="937"/>
                    <a:pt x="80" y="937"/>
                  </a:cubicBezTo>
                  <a:cubicBezTo>
                    <a:pt x="100" y="937"/>
                    <a:pt x="120" y="927"/>
                    <a:pt x="131" y="903"/>
                  </a:cubicBezTo>
                  <a:cubicBezTo>
                    <a:pt x="252" y="641"/>
                    <a:pt x="310" y="347"/>
                    <a:pt x="297" y="59"/>
                  </a:cubicBezTo>
                  <a:cubicBezTo>
                    <a:pt x="297" y="27"/>
                    <a:pt x="271" y="1"/>
                    <a:pt x="239" y="1"/>
                  </a:cubicBezTo>
                  <a:close/>
                </a:path>
              </a:pathLst>
            </a:custGeom>
            <a:solidFill>
              <a:srgbClr val="000000">
                <a:alpha val="89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25"/>
            <p:cNvSpPr/>
            <p:nvPr/>
          </p:nvSpPr>
          <p:spPr>
            <a:xfrm>
              <a:off x="7207363" y="2358250"/>
              <a:ext cx="1113338" cy="795744"/>
            </a:xfrm>
            <a:custGeom>
              <a:rect b="b" l="l" r="r" t="t"/>
              <a:pathLst>
                <a:path extrusionOk="0" h="8994" w="12584">
                  <a:moveTo>
                    <a:pt x="4584" y="1"/>
                  </a:moveTo>
                  <a:lnTo>
                    <a:pt x="4577" y="7"/>
                  </a:lnTo>
                  <a:cubicBezTo>
                    <a:pt x="4549" y="7"/>
                    <a:pt x="4521" y="7"/>
                    <a:pt x="4494" y="7"/>
                  </a:cubicBezTo>
                  <a:cubicBezTo>
                    <a:pt x="3856" y="7"/>
                    <a:pt x="3219" y="76"/>
                    <a:pt x="2593" y="199"/>
                  </a:cubicBezTo>
                  <a:lnTo>
                    <a:pt x="2523" y="212"/>
                  </a:lnTo>
                  <a:cubicBezTo>
                    <a:pt x="2523" y="205"/>
                    <a:pt x="2516" y="193"/>
                    <a:pt x="2510" y="186"/>
                  </a:cubicBezTo>
                  <a:cubicBezTo>
                    <a:pt x="2497" y="173"/>
                    <a:pt x="2484" y="167"/>
                    <a:pt x="2465" y="167"/>
                  </a:cubicBezTo>
                  <a:cubicBezTo>
                    <a:pt x="2297" y="134"/>
                    <a:pt x="2120" y="115"/>
                    <a:pt x="1946" y="115"/>
                  </a:cubicBezTo>
                  <a:cubicBezTo>
                    <a:pt x="1920" y="115"/>
                    <a:pt x="1895" y="115"/>
                    <a:pt x="1870" y="116"/>
                  </a:cubicBezTo>
                  <a:cubicBezTo>
                    <a:pt x="1774" y="116"/>
                    <a:pt x="1678" y="116"/>
                    <a:pt x="1582" y="122"/>
                  </a:cubicBezTo>
                  <a:cubicBezTo>
                    <a:pt x="1281" y="141"/>
                    <a:pt x="980" y="225"/>
                    <a:pt x="711" y="353"/>
                  </a:cubicBezTo>
                  <a:cubicBezTo>
                    <a:pt x="583" y="417"/>
                    <a:pt x="468" y="493"/>
                    <a:pt x="366" y="596"/>
                  </a:cubicBezTo>
                  <a:cubicBezTo>
                    <a:pt x="315" y="641"/>
                    <a:pt x="263" y="698"/>
                    <a:pt x="225" y="756"/>
                  </a:cubicBezTo>
                  <a:cubicBezTo>
                    <a:pt x="180" y="813"/>
                    <a:pt x="148" y="878"/>
                    <a:pt x="116" y="942"/>
                  </a:cubicBezTo>
                  <a:cubicBezTo>
                    <a:pt x="52" y="1082"/>
                    <a:pt x="14" y="1236"/>
                    <a:pt x="7" y="1390"/>
                  </a:cubicBezTo>
                  <a:cubicBezTo>
                    <a:pt x="1" y="1537"/>
                    <a:pt x="7" y="1678"/>
                    <a:pt x="27" y="1825"/>
                  </a:cubicBezTo>
                  <a:cubicBezTo>
                    <a:pt x="65" y="2074"/>
                    <a:pt x="155" y="2311"/>
                    <a:pt x="295" y="2529"/>
                  </a:cubicBezTo>
                  <a:cubicBezTo>
                    <a:pt x="430" y="2734"/>
                    <a:pt x="603" y="2913"/>
                    <a:pt x="801" y="3054"/>
                  </a:cubicBezTo>
                  <a:cubicBezTo>
                    <a:pt x="1012" y="3201"/>
                    <a:pt x="1243" y="3316"/>
                    <a:pt x="1486" y="3393"/>
                  </a:cubicBezTo>
                  <a:cubicBezTo>
                    <a:pt x="1742" y="3476"/>
                    <a:pt x="2011" y="3534"/>
                    <a:pt x="2279" y="3566"/>
                  </a:cubicBezTo>
                  <a:cubicBezTo>
                    <a:pt x="2427" y="3578"/>
                    <a:pt x="2580" y="3591"/>
                    <a:pt x="2727" y="3591"/>
                  </a:cubicBezTo>
                  <a:cubicBezTo>
                    <a:pt x="2855" y="3591"/>
                    <a:pt x="2983" y="3585"/>
                    <a:pt x="3111" y="3572"/>
                  </a:cubicBezTo>
                  <a:cubicBezTo>
                    <a:pt x="3380" y="3553"/>
                    <a:pt x="3649" y="3502"/>
                    <a:pt x="3912" y="3431"/>
                  </a:cubicBezTo>
                  <a:cubicBezTo>
                    <a:pt x="4193" y="3354"/>
                    <a:pt x="4462" y="3239"/>
                    <a:pt x="4712" y="3086"/>
                  </a:cubicBezTo>
                  <a:lnTo>
                    <a:pt x="4712" y="3086"/>
                  </a:lnTo>
                  <a:cubicBezTo>
                    <a:pt x="4660" y="3214"/>
                    <a:pt x="4641" y="3354"/>
                    <a:pt x="4654" y="3489"/>
                  </a:cubicBezTo>
                  <a:cubicBezTo>
                    <a:pt x="4673" y="3642"/>
                    <a:pt x="4731" y="3796"/>
                    <a:pt x="4827" y="3924"/>
                  </a:cubicBezTo>
                  <a:cubicBezTo>
                    <a:pt x="4872" y="3994"/>
                    <a:pt x="4929" y="4065"/>
                    <a:pt x="4993" y="4122"/>
                  </a:cubicBezTo>
                  <a:cubicBezTo>
                    <a:pt x="5057" y="4186"/>
                    <a:pt x="5128" y="4244"/>
                    <a:pt x="5204" y="4295"/>
                  </a:cubicBezTo>
                  <a:cubicBezTo>
                    <a:pt x="5524" y="4506"/>
                    <a:pt x="5883" y="4641"/>
                    <a:pt x="6267" y="4692"/>
                  </a:cubicBezTo>
                  <a:cubicBezTo>
                    <a:pt x="6420" y="4711"/>
                    <a:pt x="6574" y="4724"/>
                    <a:pt x="6728" y="4724"/>
                  </a:cubicBezTo>
                  <a:lnTo>
                    <a:pt x="6824" y="4724"/>
                  </a:lnTo>
                  <a:cubicBezTo>
                    <a:pt x="7189" y="4711"/>
                    <a:pt x="7547" y="4647"/>
                    <a:pt x="7893" y="4526"/>
                  </a:cubicBezTo>
                  <a:cubicBezTo>
                    <a:pt x="8059" y="4468"/>
                    <a:pt x="8219" y="4398"/>
                    <a:pt x="8373" y="4308"/>
                  </a:cubicBezTo>
                  <a:cubicBezTo>
                    <a:pt x="8520" y="4231"/>
                    <a:pt x="8661" y="4135"/>
                    <a:pt x="8789" y="4026"/>
                  </a:cubicBezTo>
                  <a:cubicBezTo>
                    <a:pt x="8853" y="3969"/>
                    <a:pt x="8910" y="3911"/>
                    <a:pt x="8968" y="3854"/>
                  </a:cubicBezTo>
                  <a:cubicBezTo>
                    <a:pt x="9006" y="3815"/>
                    <a:pt x="9038" y="3777"/>
                    <a:pt x="9070" y="3738"/>
                  </a:cubicBezTo>
                  <a:cubicBezTo>
                    <a:pt x="9070" y="3815"/>
                    <a:pt x="9083" y="3892"/>
                    <a:pt x="9096" y="3969"/>
                  </a:cubicBezTo>
                  <a:cubicBezTo>
                    <a:pt x="9128" y="4116"/>
                    <a:pt x="9179" y="4250"/>
                    <a:pt x="9249" y="4385"/>
                  </a:cubicBezTo>
                  <a:cubicBezTo>
                    <a:pt x="9384" y="4654"/>
                    <a:pt x="9595" y="4884"/>
                    <a:pt x="9845" y="5051"/>
                  </a:cubicBezTo>
                  <a:cubicBezTo>
                    <a:pt x="9985" y="5134"/>
                    <a:pt x="10139" y="5185"/>
                    <a:pt x="10305" y="5185"/>
                  </a:cubicBezTo>
                  <a:lnTo>
                    <a:pt x="10363" y="5185"/>
                  </a:lnTo>
                  <a:cubicBezTo>
                    <a:pt x="10408" y="5185"/>
                    <a:pt x="10453" y="5172"/>
                    <a:pt x="10497" y="5159"/>
                  </a:cubicBezTo>
                  <a:cubicBezTo>
                    <a:pt x="10542" y="5147"/>
                    <a:pt x="10581" y="5127"/>
                    <a:pt x="10625" y="5102"/>
                  </a:cubicBezTo>
                  <a:cubicBezTo>
                    <a:pt x="10645" y="5095"/>
                    <a:pt x="10664" y="5083"/>
                    <a:pt x="10683" y="5070"/>
                  </a:cubicBezTo>
                  <a:lnTo>
                    <a:pt x="10683" y="5070"/>
                  </a:lnTo>
                  <a:cubicBezTo>
                    <a:pt x="10600" y="5243"/>
                    <a:pt x="10523" y="5415"/>
                    <a:pt x="10465" y="5595"/>
                  </a:cubicBezTo>
                  <a:cubicBezTo>
                    <a:pt x="10369" y="5870"/>
                    <a:pt x="10293" y="6158"/>
                    <a:pt x="10254" y="6446"/>
                  </a:cubicBezTo>
                  <a:cubicBezTo>
                    <a:pt x="10158" y="6990"/>
                    <a:pt x="10197" y="7553"/>
                    <a:pt x="10357" y="8078"/>
                  </a:cubicBezTo>
                  <a:cubicBezTo>
                    <a:pt x="10389" y="8187"/>
                    <a:pt x="10427" y="8289"/>
                    <a:pt x="10472" y="8385"/>
                  </a:cubicBezTo>
                  <a:cubicBezTo>
                    <a:pt x="10517" y="8481"/>
                    <a:pt x="10574" y="8577"/>
                    <a:pt x="10638" y="8667"/>
                  </a:cubicBezTo>
                  <a:cubicBezTo>
                    <a:pt x="10696" y="8744"/>
                    <a:pt x="10773" y="8820"/>
                    <a:pt x="10856" y="8878"/>
                  </a:cubicBezTo>
                  <a:cubicBezTo>
                    <a:pt x="10933" y="8936"/>
                    <a:pt x="11022" y="8974"/>
                    <a:pt x="11118" y="8987"/>
                  </a:cubicBezTo>
                  <a:cubicBezTo>
                    <a:pt x="11150" y="8993"/>
                    <a:pt x="11182" y="8993"/>
                    <a:pt x="11208" y="8993"/>
                  </a:cubicBezTo>
                  <a:cubicBezTo>
                    <a:pt x="11291" y="8993"/>
                    <a:pt x="11368" y="8980"/>
                    <a:pt x="11438" y="8955"/>
                  </a:cubicBezTo>
                  <a:cubicBezTo>
                    <a:pt x="11496" y="8936"/>
                    <a:pt x="11554" y="8910"/>
                    <a:pt x="11605" y="8884"/>
                  </a:cubicBezTo>
                  <a:cubicBezTo>
                    <a:pt x="11656" y="8852"/>
                    <a:pt x="11707" y="8820"/>
                    <a:pt x="11752" y="8782"/>
                  </a:cubicBezTo>
                  <a:cubicBezTo>
                    <a:pt x="11931" y="8622"/>
                    <a:pt x="12066" y="8417"/>
                    <a:pt x="12149" y="8193"/>
                  </a:cubicBezTo>
                  <a:cubicBezTo>
                    <a:pt x="12232" y="7988"/>
                    <a:pt x="12296" y="7783"/>
                    <a:pt x="12354" y="7579"/>
                  </a:cubicBezTo>
                  <a:lnTo>
                    <a:pt x="12366" y="7515"/>
                  </a:lnTo>
                  <a:cubicBezTo>
                    <a:pt x="12450" y="7233"/>
                    <a:pt x="12501" y="6945"/>
                    <a:pt x="12526" y="6657"/>
                  </a:cubicBezTo>
                  <a:cubicBezTo>
                    <a:pt x="12584" y="6075"/>
                    <a:pt x="12539" y="5486"/>
                    <a:pt x="12398" y="4916"/>
                  </a:cubicBezTo>
                  <a:cubicBezTo>
                    <a:pt x="12264" y="4346"/>
                    <a:pt x="12021" y="3802"/>
                    <a:pt x="11694" y="3316"/>
                  </a:cubicBezTo>
                  <a:cubicBezTo>
                    <a:pt x="11426" y="2919"/>
                    <a:pt x="11118" y="2554"/>
                    <a:pt x="10766" y="2228"/>
                  </a:cubicBezTo>
                  <a:cubicBezTo>
                    <a:pt x="10056" y="1569"/>
                    <a:pt x="9237" y="1057"/>
                    <a:pt x="8341" y="705"/>
                  </a:cubicBezTo>
                  <a:cubicBezTo>
                    <a:pt x="7425" y="340"/>
                    <a:pt x="6465" y="116"/>
                    <a:pt x="5486" y="39"/>
                  </a:cubicBezTo>
                  <a:cubicBezTo>
                    <a:pt x="5185" y="13"/>
                    <a:pt x="4878" y="1"/>
                    <a:pt x="458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25"/>
            <p:cNvSpPr/>
            <p:nvPr/>
          </p:nvSpPr>
          <p:spPr>
            <a:xfrm>
              <a:off x="7675727" y="2643657"/>
              <a:ext cx="316024" cy="73346"/>
            </a:xfrm>
            <a:custGeom>
              <a:rect b="b" l="l" r="r" t="t"/>
              <a:pathLst>
                <a:path extrusionOk="0" h="829" w="3572">
                  <a:moveTo>
                    <a:pt x="90" y="0"/>
                  </a:moveTo>
                  <a:cubicBezTo>
                    <a:pt x="77" y="0"/>
                    <a:pt x="64" y="0"/>
                    <a:pt x="51" y="13"/>
                  </a:cubicBezTo>
                  <a:lnTo>
                    <a:pt x="51" y="7"/>
                  </a:lnTo>
                  <a:cubicBezTo>
                    <a:pt x="13" y="32"/>
                    <a:pt x="0" y="77"/>
                    <a:pt x="26" y="116"/>
                  </a:cubicBezTo>
                  <a:cubicBezTo>
                    <a:pt x="96" y="231"/>
                    <a:pt x="186" y="327"/>
                    <a:pt x="288" y="410"/>
                  </a:cubicBezTo>
                  <a:cubicBezTo>
                    <a:pt x="397" y="500"/>
                    <a:pt x="518" y="570"/>
                    <a:pt x="646" y="628"/>
                  </a:cubicBezTo>
                  <a:cubicBezTo>
                    <a:pt x="787" y="685"/>
                    <a:pt x="928" y="736"/>
                    <a:pt x="1075" y="768"/>
                  </a:cubicBezTo>
                  <a:cubicBezTo>
                    <a:pt x="1229" y="794"/>
                    <a:pt x="1382" y="820"/>
                    <a:pt x="1536" y="826"/>
                  </a:cubicBezTo>
                  <a:cubicBezTo>
                    <a:pt x="1581" y="828"/>
                    <a:pt x="1626" y="829"/>
                    <a:pt x="1670" y="829"/>
                  </a:cubicBezTo>
                  <a:cubicBezTo>
                    <a:pt x="1939" y="829"/>
                    <a:pt x="2207" y="796"/>
                    <a:pt x="2471" y="730"/>
                  </a:cubicBezTo>
                  <a:cubicBezTo>
                    <a:pt x="2618" y="692"/>
                    <a:pt x="2759" y="640"/>
                    <a:pt x="2899" y="583"/>
                  </a:cubicBezTo>
                  <a:cubicBezTo>
                    <a:pt x="3027" y="525"/>
                    <a:pt x="3149" y="455"/>
                    <a:pt x="3258" y="372"/>
                  </a:cubicBezTo>
                  <a:cubicBezTo>
                    <a:pt x="3373" y="288"/>
                    <a:pt x="3475" y="186"/>
                    <a:pt x="3565" y="71"/>
                  </a:cubicBezTo>
                  <a:cubicBezTo>
                    <a:pt x="3571" y="58"/>
                    <a:pt x="3565" y="52"/>
                    <a:pt x="3559" y="39"/>
                  </a:cubicBezTo>
                  <a:cubicBezTo>
                    <a:pt x="3555" y="36"/>
                    <a:pt x="3549" y="34"/>
                    <a:pt x="3543" y="34"/>
                  </a:cubicBezTo>
                  <a:cubicBezTo>
                    <a:pt x="3536" y="34"/>
                    <a:pt x="3530" y="36"/>
                    <a:pt x="3527" y="39"/>
                  </a:cubicBezTo>
                  <a:cubicBezTo>
                    <a:pt x="3463" y="122"/>
                    <a:pt x="3399" y="186"/>
                    <a:pt x="3322" y="250"/>
                  </a:cubicBezTo>
                  <a:cubicBezTo>
                    <a:pt x="3200" y="340"/>
                    <a:pt x="3066" y="423"/>
                    <a:pt x="2925" y="480"/>
                  </a:cubicBezTo>
                  <a:cubicBezTo>
                    <a:pt x="2714" y="570"/>
                    <a:pt x="2490" y="634"/>
                    <a:pt x="2259" y="666"/>
                  </a:cubicBezTo>
                  <a:lnTo>
                    <a:pt x="2272" y="666"/>
                  </a:lnTo>
                  <a:cubicBezTo>
                    <a:pt x="2111" y="689"/>
                    <a:pt x="1950" y="701"/>
                    <a:pt x="1788" y="701"/>
                  </a:cubicBezTo>
                  <a:cubicBezTo>
                    <a:pt x="1681" y="701"/>
                    <a:pt x="1573" y="696"/>
                    <a:pt x="1466" y="685"/>
                  </a:cubicBezTo>
                  <a:cubicBezTo>
                    <a:pt x="1242" y="660"/>
                    <a:pt x="1024" y="608"/>
                    <a:pt x="813" y="532"/>
                  </a:cubicBezTo>
                  <a:cubicBezTo>
                    <a:pt x="678" y="480"/>
                    <a:pt x="550" y="410"/>
                    <a:pt x="435" y="327"/>
                  </a:cubicBezTo>
                  <a:cubicBezTo>
                    <a:pt x="352" y="263"/>
                    <a:pt x="275" y="186"/>
                    <a:pt x="211" y="109"/>
                  </a:cubicBezTo>
                  <a:cubicBezTo>
                    <a:pt x="192" y="84"/>
                    <a:pt x="173" y="58"/>
                    <a:pt x="160" y="39"/>
                  </a:cubicBezTo>
                  <a:cubicBezTo>
                    <a:pt x="147" y="13"/>
                    <a:pt x="122" y="0"/>
                    <a:pt x="90" y="0"/>
                  </a:cubicBezTo>
                  <a:close/>
                </a:path>
              </a:pathLst>
            </a:custGeom>
            <a:solidFill>
              <a:srgbClr val="24191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25"/>
            <p:cNvSpPr/>
            <p:nvPr/>
          </p:nvSpPr>
          <p:spPr>
            <a:xfrm>
              <a:off x="7718192" y="2617027"/>
              <a:ext cx="109883" cy="41672"/>
            </a:xfrm>
            <a:custGeom>
              <a:rect b="b" l="l" r="r" t="t"/>
              <a:pathLst>
                <a:path extrusionOk="0" h="471" w="1242">
                  <a:moveTo>
                    <a:pt x="77" y="1"/>
                  </a:moveTo>
                  <a:cubicBezTo>
                    <a:pt x="58" y="1"/>
                    <a:pt x="38" y="7"/>
                    <a:pt x="26" y="20"/>
                  </a:cubicBezTo>
                  <a:cubicBezTo>
                    <a:pt x="0" y="45"/>
                    <a:pt x="0" y="90"/>
                    <a:pt x="26" y="116"/>
                  </a:cubicBezTo>
                  <a:cubicBezTo>
                    <a:pt x="102" y="186"/>
                    <a:pt x="186" y="250"/>
                    <a:pt x="282" y="295"/>
                  </a:cubicBezTo>
                  <a:cubicBezTo>
                    <a:pt x="378" y="346"/>
                    <a:pt x="474" y="391"/>
                    <a:pt x="582" y="417"/>
                  </a:cubicBezTo>
                  <a:cubicBezTo>
                    <a:pt x="678" y="442"/>
                    <a:pt x="781" y="461"/>
                    <a:pt x="890" y="468"/>
                  </a:cubicBezTo>
                  <a:cubicBezTo>
                    <a:pt x="917" y="470"/>
                    <a:pt x="945" y="470"/>
                    <a:pt x="973" y="470"/>
                  </a:cubicBezTo>
                  <a:cubicBezTo>
                    <a:pt x="1050" y="470"/>
                    <a:pt x="1130" y="464"/>
                    <a:pt x="1210" y="455"/>
                  </a:cubicBezTo>
                  <a:cubicBezTo>
                    <a:pt x="1229" y="455"/>
                    <a:pt x="1242" y="436"/>
                    <a:pt x="1242" y="417"/>
                  </a:cubicBezTo>
                  <a:cubicBezTo>
                    <a:pt x="1242" y="397"/>
                    <a:pt x="1223" y="385"/>
                    <a:pt x="1210" y="385"/>
                  </a:cubicBezTo>
                  <a:cubicBezTo>
                    <a:pt x="1152" y="391"/>
                    <a:pt x="1094" y="394"/>
                    <a:pt x="1037" y="394"/>
                  </a:cubicBezTo>
                  <a:cubicBezTo>
                    <a:pt x="979" y="394"/>
                    <a:pt x="922" y="391"/>
                    <a:pt x="864" y="385"/>
                  </a:cubicBezTo>
                  <a:lnTo>
                    <a:pt x="870" y="385"/>
                  </a:lnTo>
                  <a:cubicBezTo>
                    <a:pt x="749" y="372"/>
                    <a:pt x="634" y="340"/>
                    <a:pt x="518" y="301"/>
                  </a:cubicBezTo>
                  <a:cubicBezTo>
                    <a:pt x="435" y="269"/>
                    <a:pt x="352" y="225"/>
                    <a:pt x="282" y="173"/>
                  </a:cubicBezTo>
                  <a:cubicBezTo>
                    <a:pt x="224" y="129"/>
                    <a:pt x="166" y="71"/>
                    <a:pt x="122" y="20"/>
                  </a:cubicBezTo>
                  <a:cubicBezTo>
                    <a:pt x="109" y="7"/>
                    <a:pt x="90" y="1"/>
                    <a:pt x="77" y="1"/>
                  </a:cubicBezTo>
                  <a:close/>
                </a:path>
              </a:pathLst>
            </a:custGeom>
            <a:solidFill>
              <a:srgbClr val="24191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25"/>
            <p:cNvSpPr/>
            <p:nvPr/>
          </p:nvSpPr>
          <p:spPr>
            <a:xfrm>
              <a:off x="8148514" y="2840681"/>
              <a:ext cx="50341" cy="252685"/>
            </a:xfrm>
            <a:custGeom>
              <a:rect b="b" l="l" r="r" t="t"/>
              <a:pathLst>
                <a:path extrusionOk="0" h="2856" w="569">
                  <a:moveTo>
                    <a:pt x="455" y="1"/>
                  </a:moveTo>
                  <a:cubicBezTo>
                    <a:pt x="442" y="1"/>
                    <a:pt x="429" y="7"/>
                    <a:pt x="429" y="14"/>
                  </a:cubicBezTo>
                  <a:lnTo>
                    <a:pt x="416" y="7"/>
                  </a:lnTo>
                  <a:cubicBezTo>
                    <a:pt x="327" y="161"/>
                    <a:pt x="250" y="314"/>
                    <a:pt x="192" y="481"/>
                  </a:cubicBezTo>
                  <a:cubicBezTo>
                    <a:pt x="58" y="839"/>
                    <a:pt x="0" y="1217"/>
                    <a:pt x="7" y="1594"/>
                  </a:cubicBezTo>
                  <a:cubicBezTo>
                    <a:pt x="13" y="1786"/>
                    <a:pt x="39" y="1972"/>
                    <a:pt x="84" y="2158"/>
                  </a:cubicBezTo>
                  <a:cubicBezTo>
                    <a:pt x="116" y="2279"/>
                    <a:pt x="154" y="2394"/>
                    <a:pt x="212" y="2510"/>
                  </a:cubicBezTo>
                  <a:cubicBezTo>
                    <a:pt x="263" y="2625"/>
                    <a:pt x="333" y="2734"/>
                    <a:pt x="410" y="2830"/>
                  </a:cubicBezTo>
                  <a:cubicBezTo>
                    <a:pt x="426" y="2848"/>
                    <a:pt x="446" y="2855"/>
                    <a:pt x="464" y="2855"/>
                  </a:cubicBezTo>
                  <a:cubicBezTo>
                    <a:pt x="519" y="2855"/>
                    <a:pt x="568" y="2791"/>
                    <a:pt x="525" y="2734"/>
                  </a:cubicBezTo>
                  <a:cubicBezTo>
                    <a:pt x="480" y="2682"/>
                    <a:pt x="442" y="2631"/>
                    <a:pt x="410" y="2580"/>
                  </a:cubicBezTo>
                  <a:cubicBezTo>
                    <a:pt x="327" y="2452"/>
                    <a:pt x="263" y="2318"/>
                    <a:pt x="218" y="2183"/>
                  </a:cubicBezTo>
                  <a:lnTo>
                    <a:pt x="218" y="2170"/>
                  </a:lnTo>
                  <a:cubicBezTo>
                    <a:pt x="160" y="1978"/>
                    <a:pt x="122" y="1780"/>
                    <a:pt x="116" y="1582"/>
                  </a:cubicBezTo>
                  <a:lnTo>
                    <a:pt x="116" y="1575"/>
                  </a:lnTo>
                  <a:cubicBezTo>
                    <a:pt x="103" y="1319"/>
                    <a:pt x="122" y="1063"/>
                    <a:pt x="180" y="814"/>
                  </a:cubicBezTo>
                  <a:lnTo>
                    <a:pt x="180" y="826"/>
                  </a:lnTo>
                  <a:cubicBezTo>
                    <a:pt x="205" y="711"/>
                    <a:pt x="237" y="596"/>
                    <a:pt x="276" y="481"/>
                  </a:cubicBezTo>
                  <a:cubicBezTo>
                    <a:pt x="314" y="372"/>
                    <a:pt x="359" y="263"/>
                    <a:pt x="416" y="161"/>
                  </a:cubicBezTo>
                  <a:lnTo>
                    <a:pt x="416" y="167"/>
                  </a:lnTo>
                  <a:cubicBezTo>
                    <a:pt x="436" y="129"/>
                    <a:pt x="455" y="90"/>
                    <a:pt x="480" y="52"/>
                  </a:cubicBezTo>
                  <a:cubicBezTo>
                    <a:pt x="493" y="33"/>
                    <a:pt x="480" y="1"/>
                    <a:pt x="455" y="1"/>
                  </a:cubicBezTo>
                  <a:close/>
                </a:path>
              </a:pathLst>
            </a:custGeom>
            <a:solidFill>
              <a:srgbClr val="24191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25"/>
            <p:cNvSpPr/>
            <p:nvPr/>
          </p:nvSpPr>
          <p:spPr>
            <a:xfrm>
              <a:off x="7956532" y="2233683"/>
              <a:ext cx="239584" cy="168987"/>
            </a:xfrm>
            <a:custGeom>
              <a:rect b="b" l="l" r="r" t="t"/>
              <a:pathLst>
                <a:path extrusionOk="0" h="1910" w="2708">
                  <a:moveTo>
                    <a:pt x="45" y="1"/>
                  </a:moveTo>
                  <a:cubicBezTo>
                    <a:pt x="20" y="1"/>
                    <a:pt x="1" y="20"/>
                    <a:pt x="7" y="45"/>
                  </a:cubicBezTo>
                  <a:cubicBezTo>
                    <a:pt x="7" y="65"/>
                    <a:pt x="26" y="84"/>
                    <a:pt x="45" y="84"/>
                  </a:cubicBezTo>
                  <a:cubicBezTo>
                    <a:pt x="97" y="81"/>
                    <a:pt x="146" y="79"/>
                    <a:pt x="196" y="79"/>
                  </a:cubicBezTo>
                  <a:cubicBezTo>
                    <a:pt x="245" y="79"/>
                    <a:pt x="295" y="81"/>
                    <a:pt x="346" y="84"/>
                  </a:cubicBezTo>
                  <a:lnTo>
                    <a:pt x="340" y="84"/>
                  </a:lnTo>
                  <a:cubicBezTo>
                    <a:pt x="570" y="103"/>
                    <a:pt x="794" y="148"/>
                    <a:pt x="1012" y="225"/>
                  </a:cubicBezTo>
                  <a:cubicBezTo>
                    <a:pt x="1249" y="308"/>
                    <a:pt x="1466" y="417"/>
                    <a:pt x="1677" y="557"/>
                  </a:cubicBezTo>
                  <a:cubicBezTo>
                    <a:pt x="1850" y="679"/>
                    <a:pt x="2017" y="820"/>
                    <a:pt x="2157" y="980"/>
                  </a:cubicBezTo>
                  <a:lnTo>
                    <a:pt x="2145" y="967"/>
                  </a:lnTo>
                  <a:lnTo>
                    <a:pt x="2145" y="967"/>
                  </a:lnTo>
                  <a:cubicBezTo>
                    <a:pt x="2247" y="1095"/>
                    <a:pt x="2343" y="1236"/>
                    <a:pt x="2414" y="1383"/>
                  </a:cubicBezTo>
                  <a:cubicBezTo>
                    <a:pt x="2471" y="1511"/>
                    <a:pt x="2516" y="1645"/>
                    <a:pt x="2542" y="1786"/>
                  </a:cubicBezTo>
                  <a:cubicBezTo>
                    <a:pt x="2542" y="1799"/>
                    <a:pt x="2548" y="1818"/>
                    <a:pt x="2548" y="1837"/>
                  </a:cubicBezTo>
                  <a:cubicBezTo>
                    <a:pt x="2554" y="1857"/>
                    <a:pt x="2561" y="1876"/>
                    <a:pt x="2574" y="1889"/>
                  </a:cubicBezTo>
                  <a:cubicBezTo>
                    <a:pt x="2589" y="1899"/>
                    <a:pt x="2605" y="1910"/>
                    <a:pt x="2621" y="1910"/>
                  </a:cubicBezTo>
                  <a:cubicBezTo>
                    <a:pt x="2624" y="1910"/>
                    <a:pt x="2628" y="1909"/>
                    <a:pt x="2631" y="1908"/>
                  </a:cubicBezTo>
                  <a:cubicBezTo>
                    <a:pt x="2676" y="1908"/>
                    <a:pt x="2708" y="1869"/>
                    <a:pt x="2708" y="1831"/>
                  </a:cubicBezTo>
                  <a:cubicBezTo>
                    <a:pt x="2689" y="1658"/>
                    <a:pt x="2638" y="1492"/>
                    <a:pt x="2561" y="1332"/>
                  </a:cubicBezTo>
                  <a:cubicBezTo>
                    <a:pt x="2522" y="1255"/>
                    <a:pt x="2484" y="1185"/>
                    <a:pt x="2433" y="1114"/>
                  </a:cubicBezTo>
                  <a:cubicBezTo>
                    <a:pt x="2388" y="1044"/>
                    <a:pt x="2330" y="973"/>
                    <a:pt x="2273" y="909"/>
                  </a:cubicBezTo>
                  <a:cubicBezTo>
                    <a:pt x="2049" y="653"/>
                    <a:pt x="1767" y="442"/>
                    <a:pt x="1453" y="301"/>
                  </a:cubicBezTo>
                  <a:cubicBezTo>
                    <a:pt x="1229" y="193"/>
                    <a:pt x="993" y="109"/>
                    <a:pt x="749" y="58"/>
                  </a:cubicBezTo>
                  <a:cubicBezTo>
                    <a:pt x="564" y="20"/>
                    <a:pt x="378" y="1"/>
                    <a:pt x="193" y="1"/>
                  </a:cubicBezTo>
                  <a:cubicBezTo>
                    <a:pt x="141" y="1"/>
                    <a:pt x="90" y="1"/>
                    <a:pt x="45" y="7"/>
                  </a:cubicBezTo>
                  <a:lnTo>
                    <a:pt x="45" y="1"/>
                  </a:lnTo>
                  <a:close/>
                </a:path>
              </a:pathLst>
            </a:custGeom>
            <a:solidFill>
              <a:srgbClr val="24191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25"/>
            <p:cNvSpPr/>
            <p:nvPr/>
          </p:nvSpPr>
          <p:spPr>
            <a:xfrm>
              <a:off x="8030140" y="2286943"/>
              <a:ext cx="92365" cy="63702"/>
            </a:xfrm>
            <a:custGeom>
              <a:rect b="b" l="l" r="r" t="t"/>
              <a:pathLst>
                <a:path extrusionOk="0" h="720" w="1044">
                  <a:moveTo>
                    <a:pt x="45" y="0"/>
                  </a:moveTo>
                  <a:cubicBezTo>
                    <a:pt x="39" y="0"/>
                    <a:pt x="33" y="0"/>
                    <a:pt x="26" y="7"/>
                  </a:cubicBezTo>
                  <a:lnTo>
                    <a:pt x="20" y="7"/>
                  </a:lnTo>
                  <a:cubicBezTo>
                    <a:pt x="13" y="13"/>
                    <a:pt x="7" y="19"/>
                    <a:pt x="7" y="26"/>
                  </a:cubicBezTo>
                  <a:cubicBezTo>
                    <a:pt x="1" y="51"/>
                    <a:pt x="13" y="64"/>
                    <a:pt x="33" y="71"/>
                  </a:cubicBezTo>
                  <a:cubicBezTo>
                    <a:pt x="109" y="77"/>
                    <a:pt x="186" y="96"/>
                    <a:pt x="257" y="122"/>
                  </a:cubicBezTo>
                  <a:cubicBezTo>
                    <a:pt x="359" y="154"/>
                    <a:pt x="449" y="205"/>
                    <a:pt x="538" y="263"/>
                  </a:cubicBezTo>
                  <a:cubicBezTo>
                    <a:pt x="628" y="327"/>
                    <a:pt x="711" y="403"/>
                    <a:pt x="788" y="487"/>
                  </a:cubicBezTo>
                  <a:cubicBezTo>
                    <a:pt x="813" y="512"/>
                    <a:pt x="833" y="544"/>
                    <a:pt x="852" y="576"/>
                  </a:cubicBezTo>
                  <a:cubicBezTo>
                    <a:pt x="877" y="615"/>
                    <a:pt x="903" y="653"/>
                    <a:pt x="922" y="691"/>
                  </a:cubicBezTo>
                  <a:cubicBezTo>
                    <a:pt x="935" y="709"/>
                    <a:pt x="956" y="720"/>
                    <a:pt x="977" y="720"/>
                  </a:cubicBezTo>
                  <a:cubicBezTo>
                    <a:pt x="987" y="720"/>
                    <a:pt x="997" y="717"/>
                    <a:pt x="1005" y="711"/>
                  </a:cubicBezTo>
                  <a:cubicBezTo>
                    <a:pt x="1037" y="691"/>
                    <a:pt x="1044" y="653"/>
                    <a:pt x="1025" y="621"/>
                  </a:cubicBezTo>
                  <a:cubicBezTo>
                    <a:pt x="973" y="538"/>
                    <a:pt x="909" y="461"/>
                    <a:pt x="839" y="391"/>
                  </a:cubicBezTo>
                  <a:cubicBezTo>
                    <a:pt x="769" y="320"/>
                    <a:pt x="692" y="256"/>
                    <a:pt x="609" y="199"/>
                  </a:cubicBezTo>
                  <a:cubicBezTo>
                    <a:pt x="442" y="90"/>
                    <a:pt x="250" y="19"/>
                    <a:pt x="52" y="0"/>
                  </a:cubicBezTo>
                  <a:close/>
                </a:path>
              </a:pathLst>
            </a:custGeom>
            <a:solidFill>
              <a:srgbClr val="24191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25"/>
            <p:cNvSpPr/>
            <p:nvPr/>
          </p:nvSpPr>
          <p:spPr>
            <a:xfrm>
              <a:off x="7459327" y="2216697"/>
              <a:ext cx="298595" cy="95907"/>
            </a:xfrm>
            <a:custGeom>
              <a:rect b="b" l="l" r="r" t="t"/>
              <a:pathLst>
                <a:path extrusionOk="0" h="1084" w="3375">
                  <a:moveTo>
                    <a:pt x="1236" y="1"/>
                  </a:moveTo>
                  <a:cubicBezTo>
                    <a:pt x="1064" y="1"/>
                    <a:pt x="891" y="26"/>
                    <a:pt x="731" y="65"/>
                  </a:cubicBezTo>
                  <a:lnTo>
                    <a:pt x="724" y="71"/>
                  </a:lnTo>
                  <a:cubicBezTo>
                    <a:pt x="596" y="103"/>
                    <a:pt x="468" y="154"/>
                    <a:pt x="347" y="225"/>
                  </a:cubicBezTo>
                  <a:cubicBezTo>
                    <a:pt x="225" y="295"/>
                    <a:pt x="116" y="378"/>
                    <a:pt x="20" y="481"/>
                  </a:cubicBezTo>
                  <a:cubicBezTo>
                    <a:pt x="1" y="515"/>
                    <a:pt x="26" y="549"/>
                    <a:pt x="56" y="549"/>
                  </a:cubicBezTo>
                  <a:cubicBezTo>
                    <a:pt x="65" y="549"/>
                    <a:pt x="75" y="546"/>
                    <a:pt x="84" y="538"/>
                  </a:cubicBezTo>
                  <a:cubicBezTo>
                    <a:pt x="116" y="506"/>
                    <a:pt x="148" y="474"/>
                    <a:pt x="187" y="442"/>
                  </a:cubicBezTo>
                  <a:cubicBezTo>
                    <a:pt x="276" y="365"/>
                    <a:pt x="372" y="301"/>
                    <a:pt x="481" y="257"/>
                  </a:cubicBezTo>
                  <a:cubicBezTo>
                    <a:pt x="596" y="199"/>
                    <a:pt x="718" y="161"/>
                    <a:pt x="846" y="141"/>
                  </a:cubicBezTo>
                  <a:cubicBezTo>
                    <a:pt x="960" y="120"/>
                    <a:pt x="1073" y="110"/>
                    <a:pt x="1187" y="110"/>
                  </a:cubicBezTo>
                  <a:cubicBezTo>
                    <a:pt x="1240" y="110"/>
                    <a:pt x="1292" y="112"/>
                    <a:pt x="1345" y="116"/>
                  </a:cubicBezTo>
                  <a:cubicBezTo>
                    <a:pt x="1569" y="135"/>
                    <a:pt x="1793" y="180"/>
                    <a:pt x="2004" y="257"/>
                  </a:cubicBezTo>
                  <a:lnTo>
                    <a:pt x="2024" y="257"/>
                  </a:lnTo>
                  <a:cubicBezTo>
                    <a:pt x="2280" y="346"/>
                    <a:pt x="2516" y="468"/>
                    <a:pt x="2740" y="621"/>
                  </a:cubicBezTo>
                  <a:lnTo>
                    <a:pt x="2728" y="609"/>
                  </a:lnTo>
                  <a:lnTo>
                    <a:pt x="2728" y="609"/>
                  </a:lnTo>
                  <a:cubicBezTo>
                    <a:pt x="2824" y="673"/>
                    <a:pt x="2913" y="743"/>
                    <a:pt x="3003" y="820"/>
                  </a:cubicBezTo>
                  <a:cubicBezTo>
                    <a:pt x="3080" y="890"/>
                    <a:pt x="3156" y="967"/>
                    <a:pt x="3227" y="1050"/>
                  </a:cubicBezTo>
                  <a:lnTo>
                    <a:pt x="3240" y="1063"/>
                  </a:lnTo>
                  <a:cubicBezTo>
                    <a:pt x="3252" y="1069"/>
                    <a:pt x="3265" y="1076"/>
                    <a:pt x="3278" y="1082"/>
                  </a:cubicBezTo>
                  <a:cubicBezTo>
                    <a:pt x="3282" y="1083"/>
                    <a:pt x="3286" y="1083"/>
                    <a:pt x="3290" y="1083"/>
                  </a:cubicBezTo>
                  <a:cubicBezTo>
                    <a:pt x="3325" y="1083"/>
                    <a:pt x="3362" y="1058"/>
                    <a:pt x="3368" y="1018"/>
                  </a:cubicBezTo>
                  <a:cubicBezTo>
                    <a:pt x="3374" y="999"/>
                    <a:pt x="3368" y="980"/>
                    <a:pt x="3361" y="961"/>
                  </a:cubicBezTo>
                  <a:cubicBezTo>
                    <a:pt x="3144" y="711"/>
                    <a:pt x="2875" y="500"/>
                    <a:pt x="2574" y="353"/>
                  </a:cubicBezTo>
                  <a:cubicBezTo>
                    <a:pt x="2420" y="269"/>
                    <a:pt x="2254" y="199"/>
                    <a:pt x="2088" y="148"/>
                  </a:cubicBezTo>
                  <a:cubicBezTo>
                    <a:pt x="1921" y="90"/>
                    <a:pt x="1748" y="52"/>
                    <a:pt x="1576" y="26"/>
                  </a:cubicBezTo>
                  <a:cubicBezTo>
                    <a:pt x="1460" y="13"/>
                    <a:pt x="1352" y="1"/>
                    <a:pt x="1236" y="1"/>
                  </a:cubicBezTo>
                  <a:close/>
                </a:path>
              </a:pathLst>
            </a:custGeom>
            <a:solidFill>
              <a:srgbClr val="24191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25"/>
            <p:cNvSpPr/>
            <p:nvPr/>
          </p:nvSpPr>
          <p:spPr>
            <a:xfrm>
              <a:off x="7262922" y="2523071"/>
              <a:ext cx="340973" cy="91572"/>
            </a:xfrm>
            <a:custGeom>
              <a:rect b="b" l="l" r="r" t="t"/>
              <a:pathLst>
                <a:path extrusionOk="0" h="1035" w="3854">
                  <a:moveTo>
                    <a:pt x="83" y="0"/>
                  </a:moveTo>
                  <a:cubicBezTo>
                    <a:pt x="64" y="0"/>
                    <a:pt x="45" y="7"/>
                    <a:pt x="32" y="19"/>
                  </a:cubicBezTo>
                  <a:cubicBezTo>
                    <a:pt x="13" y="32"/>
                    <a:pt x="0" y="51"/>
                    <a:pt x="0" y="71"/>
                  </a:cubicBezTo>
                  <a:cubicBezTo>
                    <a:pt x="0" y="96"/>
                    <a:pt x="7" y="115"/>
                    <a:pt x="19" y="128"/>
                  </a:cubicBezTo>
                  <a:cubicBezTo>
                    <a:pt x="115" y="275"/>
                    <a:pt x="231" y="403"/>
                    <a:pt x="365" y="512"/>
                  </a:cubicBezTo>
                  <a:cubicBezTo>
                    <a:pt x="487" y="621"/>
                    <a:pt x="627" y="711"/>
                    <a:pt x="781" y="781"/>
                  </a:cubicBezTo>
                  <a:cubicBezTo>
                    <a:pt x="1088" y="922"/>
                    <a:pt x="1421" y="1005"/>
                    <a:pt x="1754" y="1024"/>
                  </a:cubicBezTo>
                  <a:cubicBezTo>
                    <a:pt x="1846" y="1031"/>
                    <a:pt x="1939" y="1034"/>
                    <a:pt x="2030" y="1034"/>
                  </a:cubicBezTo>
                  <a:cubicBezTo>
                    <a:pt x="2288" y="1034"/>
                    <a:pt x="2542" y="1009"/>
                    <a:pt x="2797" y="967"/>
                  </a:cubicBezTo>
                  <a:cubicBezTo>
                    <a:pt x="3124" y="903"/>
                    <a:pt x="3444" y="813"/>
                    <a:pt x="3744" y="691"/>
                  </a:cubicBezTo>
                  <a:lnTo>
                    <a:pt x="3796" y="666"/>
                  </a:lnTo>
                  <a:cubicBezTo>
                    <a:pt x="3834" y="647"/>
                    <a:pt x="3853" y="602"/>
                    <a:pt x="3834" y="563"/>
                  </a:cubicBezTo>
                  <a:cubicBezTo>
                    <a:pt x="3820" y="535"/>
                    <a:pt x="3792" y="517"/>
                    <a:pt x="3763" y="517"/>
                  </a:cubicBezTo>
                  <a:cubicBezTo>
                    <a:pt x="3753" y="517"/>
                    <a:pt x="3742" y="520"/>
                    <a:pt x="3732" y="525"/>
                  </a:cubicBezTo>
                  <a:cubicBezTo>
                    <a:pt x="3591" y="589"/>
                    <a:pt x="3444" y="640"/>
                    <a:pt x="3296" y="685"/>
                  </a:cubicBezTo>
                  <a:lnTo>
                    <a:pt x="3316" y="679"/>
                  </a:lnTo>
                  <a:lnTo>
                    <a:pt x="3316" y="679"/>
                  </a:lnTo>
                  <a:cubicBezTo>
                    <a:pt x="2944" y="794"/>
                    <a:pt x="2554" y="864"/>
                    <a:pt x="2163" y="877"/>
                  </a:cubicBezTo>
                  <a:lnTo>
                    <a:pt x="2183" y="877"/>
                  </a:lnTo>
                  <a:cubicBezTo>
                    <a:pt x="2134" y="879"/>
                    <a:pt x="2085" y="880"/>
                    <a:pt x="2036" y="880"/>
                  </a:cubicBezTo>
                  <a:cubicBezTo>
                    <a:pt x="1790" y="880"/>
                    <a:pt x="1547" y="854"/>
                    <a:pt x="1312" y="800"/>
                  </a:cubicBezTo>
                  <a:lnTo>
                    <a:pt x="1312" y="800"/>
                  </a:lnTo>
                  <a:lnTo>
                    <a:pt x="1331" y="807"/>
                  </a:lnTo>
                  <a:cubicBezTo>
                    <a:pt x="1133" y="762"/>
                    <a:pt x="941" y="691"/>
                    <a:pt x="762" y="595"/>
                  </a:cubicBezTo>
                  <a:lnTo>
                    <a:pt x="762" y="595"/>
                  </a:lnTo>
                  <a:lnTo>
                    <a:pt x="781" y="602"/>
                  </a:lnTo>
                  <a:cubicBezTo>
                    <a:pt x="634" y="525"/>
                    <a:pt x="499" y="429"/>
                    <a:pt x="384" y="320"/>
                  </a:cubicBezTo>
                  <a:cubicBezTo>
                    <a:pt x="295" y="231"/>
                    <a:pt x="211" y="135"/>
                    <a:pt x="141" y="32"/>
                  </a:cubicBezTo>
                  <a:cubicBezTo>
                    <a:pt x="128" y="13"/>
                    <a:pt x="103" y="0"/>
                    <a:pt x="83" y="0"/>
                  </a:cubicBezTo>
                  <a:close/>
                </a:path>
              </a:pathLst>
            </a:custGeom>
            <a:solidFill>
              <a:srgbClr val="24191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25"/>
            <p:cNvSpPr/>
            <p:nvPr/>
          </p:nvSpPr>
          <p:spPr>
            <a:xfrm>
              <a:off x="6948586" y="3073978"/>
              <a:ext cx="209680" cy="222692"/>
            </a:xfrm>
            <a:custGeom>
              <a:rect b="b" l="l" r="r" t="t"/>
              <a:pathLst>
                <a:path extrusionOk="0" h="2517" w="2370">
                  <a:moveTo>
                    <a:pt x="1390" y="1"/>
                  </a:moveTo>
                  <a:lnTo>
                    <a:pt x="1390" y="7"/>
                  </a:lnTo>
                  <a:cubicBezTo>
                    <a:pt x="1332" y="7"/>
                    <a:pt x="1281" y="20"/>
                    <a:pt x="1230" y="33"/>
                  </a:cubicBezTo>
                  <a:cubicBezTo>
                    <a:pt x="1147" y="58"/>
                    <a:pt x="1076" y="116"/>
                    <a:pt x="1025" y="186"/>
                  </a:cubicBezTo>
                  <a:cubicBezTo>
                    <a:pt x="1012" y="205"/>
                    <a:pt x="999" y="231"/>
                    <a:pt x="987" y="257"/>
                  </a:cubicBezTo>
                  <a:cubicBezTo>
                    <a:pt x="974" y="244"/>
                    <a:pt x="967" y="231"/>
                    <a:pt x="955" y="218"/>
                  </a:cubicBezTo>
                  <a:cubicBezTo>
                    <a:pt x="935" y="199"/>
                    <a:pt x="916" y="186"/>
                    <a:pt x="897" y="173"/>
                  </a:cubicBezTo>
                  <a:cubicBezTo>
                    <a:pt x="871" y="161"/>
                    <a:pt x="846" y="148"/>
                    <a:pt x="814" y="141"/>
                  </a:cubicBezTo>
                  <a:lnTo>
                    <a:pt x="763" y="141"/>
                  </a:lnTo>
                  <a:cubicBezTo>
                    <a:pt x="737" y="141"/>
                    <a:pt x="705" y="141"/>
                    <a:pt x="679" y="154"/>
                  </a:cubicBezTo>
                  <a:cubicBezTo>
                    <a:pt x="571" y="186"/>
                    <a:pt x="475" y="250"/>
                    <a:pt x="404" y="340"/>
                  </a:cubicBezTo>
                  <a:cubicBezTo>
                    <a:pt x="334" y="430"/>
                    <a:pt x="283" y="532"/>
                    <a:pt x="263" y="647"/>
                  </a:cubicBezTo>
                  <a:cubicBezTo>
                    <a:pt x="212" y="718"/>
                    <a:pt x="167" y="788"/>
                    <a:pt x="129" y="871"/>
                  </a:cubicBezTo>
                  <a:cubicBezTo>
                    <a:pt x="65" y="1025"/>
                    <a:pt x="27" y="1191"/>
                    <a:pt x="14" y="1358"/>
                  </a:cubicBezTo>
                  <a:cubicBezTo>
                    <a:pt x="1" y="1524"/>
                    <a:pt x="7" y="1690"/>
                    <a:pt x="46" y="1850"/>
                  </a:cubicBezTo>
                  <a:cubicBezTo>
                    <a:pt x="78" y="1998"/>
                    <a:pt x="142" y="2138"/>
                    <a:pt x="238" y="2254"/>
                  </a:cubicBezTo>
                  <a:cubicBezTo>
                    <a:pt x="308" y="2330"/>
                    <a:pt x="398" y="2394"/>
                    <a:pt x="494" y="2439"/>
                  </a:cubicBezTo>
                  <a:cubicBezTo>
                    <a:pt x="545" y="2458"/>
                    <a:pt x="596" y="2478"/>
                    <a:pt x="654" y="2490"/>
                  </a:cubicBezTo>
                  <a:cubicBezTo>
                    <a:pt x="699" y="2497"/>
                    <a:pt x="737" y="2503"/>
                    <a:pt x="782" y="2503"/>
                  </a:cubicBezTo>
                  <a:lnTo>
                    <a:pt x="807" y="2503"/>
                  </a:lnTo>
                  <a:cubicBezTo>
                    <a:pt x="910" y="2503"/>
                    <a:pt x="1006" y="2465"/>
                    <a:pt x="1076" y="2394"/>
                  </a:cubicBezTo>
                  <a:cubicBezTo>
                    <a:pt x="1089" y="2388"/>
                    <a:pt x="1095" y="2375"/>
                    <a:pt x="1108" y="2362"/>
                  </a:cubicBezTo>
                  <a:cubicBezTo>
                    <a:pt x="1115" y="2375"/>
                    <a:pt x="1121" y="2388"/>
                    <a:pt x="1127" y="2401"/>
                  </a:cubicBezTo>
                  <a:cubicBezTo>
                    <a:pt x="1185" y="2471"/>
                    <a:pt x="1268" y="2516"/>
                    <a:pt x="1358" y="2516"/>
                  </a:cubicBezTo>
                  <a:lnTo>
                    <a:pt x="1371" y="2516"/>
                  </a:lnTo>
                  <a:cubicBezTo>
                    <a:pt x="1467" y="2510"/>
                    <a:pt x="1556" y="2484"/>
                    <a:pt x="1633" y="2433"/>
                  </a:cubicBezTo>
                  <a:cubicBezTo>
                    <a:pt x="1710" y="2382"/>
                    <a:pt x="1774" y="2305"/>
                    <a:pt x="1812" y="2222"/>
                  </a:cubicBezTo>
                  <a:cubicBezTo>
                    <a:pt x="1838" y="2151"/>
                    <a:pt x="1844" y="2074"/>
                    <a:pt x="1825" y="2004"/>
                  </a:cubicBezTo>
                  <a:cubicBezTo>
                    <a:pt x="1812" y="1959"/>
                    <a:pt x="1793" y="1914"/>
                    <a:pt x="1767" y="1876"/>
                  </a:cubicBezTo>
                  <a:lnTo>
                    <a:pt x="1831" y="1876"/>
                  </a:lnTo>
                  <a:cubicBezTo>
                    <a:pt x="1895" y="1876"/>
                    <a:pt x="1959" y="1870"/>
                    <a:pt x="2023" y="1850"/>
                  </a:cubicBezTo>
                  <a:cubicBezTo>
                    <a:pt x="2075" y="1838"/>
                    <a:pt x="2126" y="1818"/>
                    <a:pt x="2171" y="1786"/>
                  </a:cubicBezTo>
                  <a:cubicBezTo>
                    <a:pt x="2209" y="1761"/>
                    <a:pt x="2241" y="1735"/>
                    <a:pt x="2273" y="1697"/>
                  </a:cubicBezTo>
                  <a:cubicBezTo>
                    <a:pt x="2324" y="1626"/>
                    <a:pt x="2356" y="1543"/>
                    <a:pt x="2363" y="1460"/>
                  </a:cubicBezTo>
                  <a:cubicBezTo>
                    <a:pt x="2369" y="1370"/>
                    <a:pt x="2356" y="1281"/>
                    <a:pt x="2324" y="1198"/>
                  </a:cubicBezTo>
                  <a:cubicBezTo>
                    <a:pt x="2273" y="1057"/>
                    <a:pt x="2164" y="948"/>
                    <a:pt x="2023" y="897"/>
                  </a:cubicBezTo>
                  <a:cubicBezTo>
                    <a:pt x="1985" y="878"/>
                    <a:pt x="1940" y="871"/>
                    <a:pt x="1889" y="871"/>
                  </a:cubicBezTo>
                  <a:cubicBezTo>
                    <a:pt x="1908" y="858"/>
                    <a:pt x="1921" y="839"/>
                    <a:pt x="1927" y="826"/>
                  </a:cubicBezTo>
                  <a:cubicBezTo>
                    <a:pt x="1991" y="743"/>
                    <a:pt x="2023" y="641"/>
                    <a:pt x="2023" y="538"/>
                  </a:cubicBezTo>
                  <a:cubicBezTo>
                    <a:pt x="2023" y="494"/>
                    <a:pt x="2017" y="449"/>
                    <a:pt x="1998" y="404"/>
                  </a:cubicBezTo>
                  <a:cubicBezTo>
                    <a:pt x="1985" y="359"/>
                    <a:pt x="1966" y="321"/>
                    <a:pt x="1940" y="282"/>
                  </a:cubicBezTo>
                  <a:cubicBezTo>
                    <a:pt x="1889" y="212"/>
                    <a:pt x="1825" y="154"/>
                    <a:pt x="1748" y="109"/>
                  </a:cubicBezTo>
                  <a:cubicBezTo>
                    <a:pt x="1639" y="39"/>
                    <a:pt x="1518" y="7"/>
                    <a:pt x="139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25"/>
            <p:cNvSpPr/>
            <p:nvPr/>
          </p:nvSpPr>
          <p:spPr>
            <a:xfrm>
              <a:off x="6805352" y="2847228"/>
              <a:ext cx="221535" cy="210482"/>
            </a:xfrm>
            <a:custGeom>
              <a:rect b="b" l="l" r="r" t="t"/>
              <a:pathLst>
                <a:path extrusionOk="0" h="2379" w="2504">
                  <a:moveTo>
                    <a:pt x="723" y="1"/>
                  </a:moveTo>
                  <a:cubicBezTo>
                    <a:pt x="691" y="1"/>
                    <a:pt x="660" y="5"/>
                    <a:pt x="628" y="10"/>
                  </a:cubicBezTo>
                  <a:cubicBezTo>
                    <a:pt x="545" y="29"/>
                    <a:pt x="461" y="68"/>
                    <a:pt x="391" y="119"/>
                  </a:cubicBezTo>
                  <a:cubicBezTo>
                    <a:pt x="289" y="196"/>
                    <a:pt x="205" y="292"/>
                    <a:pt x="154" y="407"/>
                  </a:cubicBezTo>
                  <a:lnTo>
                    <a:pt x="161" y="407"/>
                  </a:lnTo>
                  <a:cubicBezTo>
                    <a:pt x="135" y="452"/>
                    <a:pt x="122" y="509"/>
                    <a:pt x="122" y="567"/>
                  </a:cubicBezTo>
                  <a:cubicBezTo>
                    <a:pt x="109" y="676"/>
                    <a:pt x="148" y="791"/>
                    <a:pt x="231" y="874"/>
                  </a:cubicBezTo>
                  <a:cubicBezTo>
                    <a:pt x="212" y="874"/>
                    <a:pt x="193" y="880"/>
                    <a:pt x="180" y="887"/>
                  </a:cubicBezTo>
                  <a:cubicBezTo>
                    <a:pt x="154" y="900"/>
                    <a:pt x="135" y="912"/>
                    <a:pt x="116" y="925"/>
                  </a:cubicBezTo>
                  <a:cubicBezTo>
                    <a:pt x="90" y="944"/>
                    <a:pt x="71" y="964"/>
                    <a:pt x="58" y="989"/>
                  </a:cubicBezTo>
                  <a:cubicBezTo>
                    <a:pt x="45" y="1002"/>
                    <a:pt x="39" y="1015"/>
                    <a:pt x="33" y="1034"/>
                  </a:cubicBezTo>
                  <a:cubicBezTo>
                    <a:pt x="20" y="1060"/>
                    <a:pt x="13" y="1085"/>
                    <a:pt x="13" y="1117"/>
                  </a:cubicBezTo>
                  <a:cubicBezTo>
                    <a:pt x="1" y="1232"/>
                    <a:pt x="26" y="1348"/>
                    <a:pt x="77" y="1444"/>
                  </a:cubicBezTo>
                  <a:cubicBezTo>
                    <a:pt x="135" y="1546"/>
                    <a:pt x="212" y="1629"/>
                    <a:pt x="301" y="1693"/>
                  </a:cubicBezTo>
                  <a:cubicBezTo>
                    <a:pt x="346" y="1770"/>
                    <a:pt x="404" y="1840"/>
                    <a:pt x="461" y="1904"/>
                  </a:cubicBezTo>
                  <a:cubicBezTo>
                    <a:pt x="583" y="2020"/>
                    <a:pt x="718" y="2122"/>
                    <a:pt x="865" y="2199"/>
                  </a:cubicBezTo>
                  <a:cubicBezTo>
                    <a:pt x="1012" y="2276"/>
                    <a:pt x="1172" y="2333"/>
                    <a:pt x="1338" y="2359"/>
                  </a:cubicBezTo>
                  <a:cubicBezTo>
                    <a:pt x="1400" y="2372"/>
                    <a:pt x="1461" y="2379"/>
                    <a:pt x="1522" y="2379"/>
                  </a:cubicBezTo>
                  <a:cubicBezTo>
                    <a:pt x="1608" y="2379"/>
                    <a:pt x="1694" y="2366"/>
                    <a:pt x="1780" y="2340"/>
                  </a:cubicBezTo>
                  <a:cubicBezTo>
                    <a:pt x="1882" y="2308"/>
                    <a:pt x="1972" y="2250"/>
                    <a:pt x="2049" y="2173"/>
                  </a:cubicBezTo>
                  <a:cubicBezTo>
                    <a:pt x="2087" y="2135"/>
                    <a:pt x="2126" y="2096"/>
                    <a:pt x="2158" y="2045"/>
                  </a:cubicBezTo>
                  <a:cubicBezTo>
                    <a:pt x="2183" y="2013"/>
                    <a:pt x="2202" y="1975"/>
                    <a:pt x="2222" y="1936"/>
                  </a:cubicBezTo>
                  <a:lnTo>
                    <a:pt x="2228" y="1911"/>
                  </a:lnTo>
                  <a:cubicBezTo>
                    <a:pt x="2266" y="1821"/>
                    <a:pt x="2273" y="1712"/>
                    <a:pt x="2241" y="1623"/>
                  </a:cubicBezTo>
                  <a:cubicBezTo>
                    <a:pt x="2234" y="1604"/>
                    <a:pt x="2228" y="1591"/>
                    <a:pt x="2222" y="1578"/>
                  </a:cubicBezTo>
                  <a:lnTo>
                    <a:pt x="2260" y="1578"/>
                  </a:lnTo>
                  <a:cubicBezTo>
                    <a:pt x="2350" y="1552"/>
                    <a:pt x="2420" y="1488"/>
                    <a:pt x="2458" y="1405"/>
                  </a:cubicBezTo>
                  <a:lnTo>
                    <a:pt x="2458" y="1392"/>
                  </a:lnTo>
                  <a:cubicBezTo>
                    <a:pt x="2497" y="1309"/>
                    <a:pt x="2503" y="1213"/>
                    <a:pt x="2490" y="1124"/>
                  </a:cubicBezTo>
                  <a:cubicBezTo>
                    <a:pt x="2471" y="1034"/>
                    <a:pt x="2426" y="944"/>
                    <a:pt x="2362" y="874"/>
                  </a:cubicBezTo>
                  <a:cubicBezTo>
                    <a:pt x="2305" y="823"/>
                    <a:pt x="2241" y="791"/>
                    <a:pt x="2164" y="778"/>
                  </a:cubicBezTo>
                  <a:cubicBezTo>
                    <a:pt x="2142" y="775"/>
                    <a:pt x="2119" y="773"/>
                    <a:pt x="2097" y="773"/>
                  </a:cubicBezTo>
                  <a:cubicBezTo>
                    <a:pt x="2074" y="773"/>
                    <a:pt x="2052" y="775"/>
                    <a:pt x="2030" y="778"/>
                  </a:cubicBezTo>
                  <a:cubicBezTo>
                    <a:pt x="2036" y="759"/>
                    <a:pt x="2049" y="740"/>
                    <a:pt x="2055" y="720"/>
                  </a:cubicBezTo>
                  <a:cubicBezTo>
                    <a:pt x="2081" y="663"/>
                    <a:pt x="2100" y="605"/>
                    <a:pt x="2106" y="541"/>
                  </a:cubicBezTo>
                  <a:cubicBezTo>
                    <a:pt x="2113" y="490"/>
                    <a:pt x="2113" y="432"/>
                    <a:pt x="2106" y="381"/>
                  </a:cubicBezTo>
                  <a:cubicBezTo>
                    <a:pt x="2100" y="336"/>
                    <a:pt x="2087" y="292"/>
                    <a:pt x="2062" y="253"/>
                  </a:cubicBezTo>
                  <a:cubicBezTo>
                    <a:pt x="2023" y="176"/>
                    <a:pt x="1959" y="112"/>
                    <a:pt x="1876" y="74"/>
                  </a:cubicBezTo>
                  <a:cubicBezTo>
                    <a:pt x="1799" y="36"/>
                    <a:pt x="1716" y="16"/>
                    <a:pt x="1626" y="10"/>
                  </a:cubicBezTo>
                  <a:cubicBezTo>
                    <a:pt x="1619" y="10"/>
                    <a:pt x="1612" y="9"/>
                    <a:pt x="1604" y="9"/>
                  </a:cubicBezTo>
                  <a:cubicBezTo>
                    <a:pt x="1464" y="9"/>
                    <a:pt x="1327" y="67"/>
                    <a:pt x="1230" y="170"/>
                  </a:cubicBezTo>
                  <a:cubicBezTo>
                    <a:pt x="1198" y="202"/>
                    <a:pt x="1172" y="240"/>
                    <a:pt x="1153" y="285"/>
                  </a:cubicBezTo>
                  <a:cubicBezTo>
                    <a:pt x="1146" y="266"/>
                    <a:pt x="1134" y="247"/>
                    <a:pt x="1127" y="234"/>
                  </a:cubicBezTo>
                  <a:cubicBezTo>
                    <a:pt x="1070" y="144"/>
                    <a:pt x="993" y="74"/>
                    <a:pt x="897" y="36"/>
                  </a:cubicBezTo>
                  <a:cubicBezTo>
                    <a:pt x="858" y="16"/>
                    <a:pt x="807" y="4"/>
                    <a:pt x="762" y="4"/>
                  </a:cubicBezTo>
                  <a:cubicBezTo>
                    <a:pt x="749" y="2"/>
                    <a:pt x="736" y="1"/>
                    <a:pt x="72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25"/>
            <p:cNvSpPr/>
            <p:nvPr/>
          </p:nvSpPr>
          <p:spPr>
            <a:xfrm>
              <a:off x="6465625" y="2888809"/>
              <a:ext cx="587900" cy="843255"/>
            </a:xfrm>
            <a:custGeom>
              <a:rect b="b" l="l" r="r" t="t"/>
              <a:pathLst>
                <a:path extrusionOk="0" h="9531" w="6645">
                  <a:moveTo>
                    <a:pt x="1911" y="0"/>
                  </a:moveTo>
                  <a:cubicBezTo>
                    <a:pt x="1641" y="0"/>
                    <a:pt x="1373" y="45"/>
                    <a:pt x="1121" y="135"/>
                  </a:cubicBezTo>
                  <a:cubicBezTo>
                    <a:pt x="852" y="225"/>
                    <a:pt x="608" y="378"/>
                    <a:pt x="416" y="590"/>
                  </a:cubicBezTo>
                  <a:cubicBezTo>
                    <a:pt x="314" y="698"/>
                    <a:pt x="237" y="820"/>
                    <a:pt x="173" y="954"/>
                  </a:cubicBezTo>
                  <a:cubicBezTo>
                    <a:pt x="109" y="1095"/>
                    <a:pt x="64" y="1242"/>
                    <a:pt x="45" y="1396"/>
                  </a:cubicBezTo>
                  <a:cubicBezTo>
                    <a:pt x="0" y="1729"/>
                    <a:pt x="26" y="2062"/>
                    <a:pt x="122" y="2382"/>
                  </a:cubicBezTo>
                  <a:cubicBezTo>
                    <a:pt x="212" y="2695"/>
                    <a:pt x="365" y="2990"/>
                    <a:pt x="570" y="3246"/>
                  </a:cubicBezTo>
                  <a:cubicBezTo>
                    <a:pt x="737" y="3463"/>
                    <a:pt x="954" y="3630"/>
                    <a:pt x="1210" y="3732"/>
                  </a:cubicBezTo>
                  <a:cubicBezTo>
                    <a:pt x="1204" y="3751"/>
                    <a:pt x="1197" y="3771"/>
                    <a:pt x="1191" y="3783"/>
                  </a:cubicBezTo>
                  <a:cubicBezTo>
                    <a:pt x="1178" y="3822"/>
                    <a:pt x="1172" y="3867"/>
                    <a:pt x="1172" y="3905"/>
                  </a:cubicBezTo>
                  <a:cubicBezTo>
                    <a:pt x="1165" y="3982"/>
                    <a:pt x="1172" y="4059"/>
                    <a:pt x="1191" y="4129"/>
                  </a:cubicBezTo>
                  <a:cubicBezTo>
                    <a:pt x="1236" y="4270"/>
                    <a:pt x="1319" y="4391"/>
                    <a:pt x="1434" y="4487"/>
                  </a:cubicBezTo>
                  <a:cubicBezTo>
                    <a:pt x="1594" y="4628"/>
                    <a:pt x="1805" y="4705"/>
                    <a:pt x="2017" y="4705"/>
                  </a:cubicBezTo>
                  <a:cubicBezTo>
                    <a:pt x="2055" y="4705"/>
                    <a:pt x="2093" y="4705"/>
                    <a:pt x="2132" y="4699"/>
                  </a:cubicBezTo>
                  <a:lnTo>
                    <a:pt x="2132" y="4699"/>
                  </a:lnTo>
                  <a:cubicBezTo>
                    <a:pt x="2087" y="4987"/>
                    <a:pt x="2068" y="5281"/>
                    <a:pt x="2061" y="5575"/>
                  </a:cubicBezTo>
                  <a:cubicBezTo>
                    <a:pt x="2055" y="5966"/>
                    <a:pt x="2074" y="6356"/>
                    <a:pt x="2119" y="6747"/>
                  </a:cubicBezTo>
                  <a:cubicBezTo>
                    <a:pt x="2170" y="7137"/>
                    <a:pt x="2247" y="7528"/>
                    <a:pt x="2349" y="7912"/>
                  </a:cubicBezTo>
                  <a:cubicBezTo>
                    <a:pt x="2452" y="8276"/>
                    <a:pt x="2593" y="8628"/>
                    <a:pt x="2765" y="8968"/>
                  </a:cubicBezTo>
                  <a:cubicBezTo>
                    <a:pt x="2861" y="9140"/>
                    <a:pt x="2964" y="9307"/>
                    <a:pt x="3085" y="9460"/>
                  </a:cubicBezTo>
                  <a:cubicBezTo>
                    <a:pt x="3098" y="9473"/>
                    <a:pt x="3111" y="9486"/>
                    <a:pt x="3124" y="9492"/>
                  </a:cubicBezTo>
                  <a:cubicBezTo>
                    <a:pt x="3130" y="9499"/>
                    <a:pt x="3137" y="9505"/>
                    <a:pt x="3143" y="9512"/>
                  </a:cubicBezTo>
                  <a:cubicBezTo>
                    <a:pt x="3149" y="9524"/>
                    <a:pt x="3162" y="9531"/>
                    <a:pt x="3181" y="9531"/>
                  </a:cubicBezTo>
                  <a:cubicBezTo>
                    <a:pt x="3559" y="9480"/>
                    <a:pt x="3924" y="9371"/>
                    <a:pt x="4276" y="9217"/>
                  </a:cubicBezTo>
                  <a:cubicBezTo>
                    <a:pt x="4660" y="9051"/>
                    <a:pt x="5031" y="8852"/>
                    <a:pt x="5383" y="8628"/>
                  </a:cubicBezTo>
                  <a:cubicBezTo>
                    <a:pt x="5620" y="8475"/>
                    <a:pt x="5844" y="8315"/>
                    <a:pt x="6055" y="8136"/>
                  </a:cubicBezTo>
                  <a:cubicBezTo>
                    <a:pt x="6254" y="7982"/>
                    <a:pt x="6433" y="7809"/>
                    <a:pt x="6606" y="7624"/>
                  </a:cubicBezTo>
                  <a:cubicBezTo>
                    <a:pt x="6644" y="7592"/>
                    <a:pt x="6618" y="7528"/>
                    <a:pt x="6567" y="7521"/>
                  </a:cubicBezTo>
                  <a:cubicBezTo>
                    <a:pt x="6465" y="7374"/>
                    <a:pt x="6375" y="7214"/>
                    <a:pt x="6305" y="7041"/>
                  </a:cubicBezTo>
                  <a:lnTo>
                    <a:pt x="6305" y="7035"/>
                  </a:lnTo>
                  <a:cubicBezTo>
                    <a:pt x="6183" y="6740"/>
                    <a:pt x="6106" y="6433"/>
                    <a:pt x="6068" y="6119"/>
                  </a:cubicBezTo>
                  <a:cubicBezTo>
                    <a:pt x="6010" y="5601"/>
                    <a:pt x="5991" y="5076"/>
                    <a:pt x="6017" y="4551"/>
                  </a:cubicBezTo>
                  <a:cubicBezTo>
                    <a:pt x="6023" y="4257"/>
                    <a:pt x="6030" y="3943"/>
                    <a:pt x="6017" y="3643"/>
                  </a:cubicBezTo>
                  <a:cubicBezTo>
                    <a:pt x="6010" y="3246"/>
                    <a:pt x="5953" y="2843"/>
                    <a:pt x="5850" y="2459"/>
                  </a:cubicBezTo>
                  <a:cubicBezTo>
                    <a:pt x="5748" y="2094"/>
                    <a:pt x="5575" y="1761"/>
                    <a:pt x="5345" y="1466"/>
                  </a:cubicBezTo>
                  <a:cubicBezTo>
                    <a:pt x="5166" y="1262"/>
                    <a:pt x="4961" y="1076"/>
                    <a:pt x="4730" y="922"/>
                  </a:cubicBezTo>
                  <a:cubicBezTo>
                    <a:pt x="4474" y="743"/>
                    <a:pt x="4199" y="590"/>
                    <a:pt x="3911" y="462"/>
                  </a:cubicBezTo>
                  <a:cubicBezTo>
                    <a:pt x="3604" y="321"/>
                    <a:pt x="3290" y="212"/>
                    <a:pt x="2964" y="135"/>
                  </a:cubicBezTo>
                  <a:cubicBezTo>
                    <a:pt x="2650" y="52"/>
                    <a:pt x="2330" y="14"/>
                    <a:pt x="2004" y="7"/>
                  </a:cubicBezTo>
                  <a:lnTo>
                    <a:pt x="1997" y="1"/>
                  </a:lnTo>
                  <a:lnTo>
                    <a:pt x="1965" y="1"/>
                  </a:lnTo>
                  <a:cubicBezTo>
                    <a:pt x="1947" y="0"/>
                    <a:pt x="1929" y="0"/>
                    <a:pt x="191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25"/>
            <p:cNvSpPr/>
            <p:nvPr/>
          </p:nvSpPr>
          <p:spPr>
            <a:xfrm>
              <a:off x="6465625" y="2888278"/>
              <a:ext cx="242415" cy="416894"/>
            </a:xfrm>
            <a:custGeom>
              <a:rect b="b" l="l" r="r" t="t"/>
              <a:pathLst>
                <a:path extrusionOk="0" h="4712" w="2740">
                  <a:moveTo>
                    <a:pt x="2004" y="0"/>
                  </a:moveTo>
                  <a:lnTo>
                    <a:pt x="1965" y="7"/>
                  </a:lnTo>
                  <a:cubicBezTo>
                    <a:pt x="1947" y="6"/>
                    <a:pt x="1929" y="6"/>
                    <a:pt x="1911" y="6"/>
                  </a:cubicBezTo>
                  <a:cubicBezTo>
                    <a:pt x="1641" y="6"/>
                    <a:pt x="1372" y="51"/>
                    <a:pt x="1121" y="135"/>
                  </a:cubicBezTo>
                  <a:cubicBezTo>
                    <a:pt x="852" y="224"/>
                    <a:pt x="608" y="384"/>
                    <a:pt x="416" y="596"/>
                  </a:cubicBezTo>
                  <a:cubicBezTo>
                    <a:pt x="314" y="704"/>
                    <a:pt x="231" y="826"/>
                    <a:pt x="173" y="960"/>
                  </a:cubicBezTo>
                  <a:cubicBezTo>
                    <a:pt x="109" y="1101"/>
                    <a:pt x="64" y="1248"/>
                    <a:pt x="45" y="1402"/>
                  </a:cubicBezTo>
                  <a:cubicBezTo>
                    <a:pt x="0" y="1735"/>
                    <a:pt x="26" y="2068"/>
                    <a:pt x="122" y="2388"/>
                  </a:cubicBezTo>
                  <a:cubicBezTo>
                    <a:pt x="212" y="2708"/>
                    <a:pt x="365" y="3002"/>
                    <a:pt x="570" y="3258"/>
                  </a:cubicBezTo>
                  <a:cubicBezTo>
                    <a:pt x="737" y="3469"/>
                    <a:pt x="954" y="3636"/>
                    <a:pt x="1210" y="3745"/>
                  </a:cubicBezTo>
                  <a:cubicBezTo>
                    <a:pt x="1197" y="3757"/>
                    <a:pt x="1197" y="3777"/>
                    <a:pt x="1191" y="3789"/>
                  </a:cubicBezTo>
                  <a:cubicBezTo>
                    <a:pt x="1178" y="3828"/>
                    <a:pt x="1172" y="3873"/>
                    <a:pt x="1172" y="3911"/>
                  </a:cubicBezTo>
                  <a:cubicBezTo>
                    <a:pt x="1165" y="3988"/>
                    <a:pt x="1172" y="4065"/>
                    <a:pt x="1191" y="4135"/>
                  </a:cubicBezTo>
                  <a:cubicBezTo>
                    <a:pt x="1236" y="4276"/>
                    <a:pt x="1319" y="4397"/>
                    <a:pt x="1434" y="4493"/>
                  </a:cubicBezTo>
                  <a:cubicBezTo>
                    <a:pt x="1594" y="4634"/>
                    <a:pt x="1805" y="4711"/>
                    <a:pt x="2017" y="4711"/>
                  </a:cubicBezTo>
                  <a:lnTo>
                    <a:pt x="2061" y="4711"/>
                  </a:lnTo>
                  <a:cubicBezTo>
                    <a:pt x="2106" y="4647"/>
                    <a:pt x="2151" y="4577"/>
                    <a:pt x="2189" y="4500"/>
                  </a:cubicBezTo>
                  <a:cubicBezTo>
                    <a:pt x="2221" y="4442"/>
                    <a:pt x="2253" y="4378"/>
                    <a:pt x="2279" y="4314"/>
                  </a:cubicBezTo>
                  <a:cubicBezTo>
                    <a:pt x="2292" y="4282"/>
                    <a:pt x="2311" y="4244"/>
                    <a:pt x="2324" y="4212"/>
                  </a:cubicBezTo>
                  <a:cubicBezTo>
                    <a:pt x="2413" y="3962"/>
                    <a:pt x="2497" y="3700"/>
                    <a:pt x="2554" y="3437"/>
                  </a:cubicBezTo>
                  <a:cubicBezTo>
                    <a:pt x="2625" y="3137"/>
                    <a:pt x="2676" y="2829"/>
                    <a:pt x="2708" y="2516"/>
                  </a:cubicBezTo>
                  <a:lnTo>
                    <a:pt x="2708" y="2522"/>
                  </a:lnTo>
                  <a:cubicBezTo>
                    <a:pt x="2727" y="2304"/>
                    <a:pt x="2740" y="2080"/>
                    <a:pt x="2733" y="1863"/>
                  </a:cubicBezTo>
                  <a:cubicBezTo>
                    <a:pt x="2733" y="1645"/>
                    <a:pt x="2714" y="1434"/>
                    <a:pt x="2676" y="1223"/>
                  </a:cubicBezTo>
                  <a:cubicBezTo>
                    <a:pt x="2637" y="992"/>
                    <a:pt x="2573" y="762"/>
                    <a:pt x="2477" y="551"/>
                  </a:cubicBezTo>
                  <a:cubicBezTo>
                    <a:pt x="2445" y="480"/>
                    <a:pt x="2407" y="410"/>
                    <a:pt x="2369" y="340"/>
                  </a:cubicBezTo>
                  <a:cubicBezTo>
                    <a:pt x="2330" y="276"/>
                    <a:pt x="2285" y="218"/>
                    <a:pt x="2241" y="154"/>
                  </a:cubicBezTo>
                  <a:cubicBezTo>
                    <a:pt x="2196" y="109"/>
                    <a:pt x="2157" y="58"/>
                    <a:pt x="2106" y="13"/>
                  </a:cubicBezTo>
                  <a:lnTo>
                    <a:pt x="2100"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25"/>
            <p:cNvSpPr/>
            <p:nvPr/>
          </p:nvSpPr>
          <p:spPr>
            <a:xfrm>
              <a:off x="6698922" y="3508900"/>
              <a:ext cx="403788" cy="320014"/>
            </a:xfrm>
            <a:custGeom>
              <a:rect b="b" l="l" r="r" t="t"/>
              <a:pathLst>
                <a:path extrusionOk="0" h="3617" w="4564">
                  <a:moveTo>
                    <a:pt x="3796" y="0"/>
                  </a:moveTo>
                  <a:cubicBezTo>
                    <a:pt x="3335" y="128"/>
                    <a:pt x="2887" y="307"/>
                    <a:pt x="2465" y="525"/>
                  </a:cubicBezTo>
                  <a:lnTo>
                    <a:pt x="2465" y="544"/>
                  </a:lnTo>
                  <a:cubicBezTo>
                    <a:pt x="2093" y="730"/>
                    <a:pt x="1722" y="941"/>
                    <a:pt x="1364" y="1146"/>
                  </a:cubicBezTo>
                  <a:lnTo>
                    <a:pt x="1191" y="1248"/>
                  </a:lnTo>
                  <a:cubicBezTo>
                    <a:pt x="1133" y="1280"/>
                    <a:pt x="1076" y="1312"/>
                    <a:pt x="1018" y="1344"/>
                  </a:cubicBezTo>
                  <a:cubicBezTo>
                    <a:pt x="864" y="1434"/>
                    <a:pt x="704" y="1523"/>
                    <a:pt x="551" y="1619"/>
                  </a:cubicBezTo>
                  <a:cubicBezTo>
                    <a:pt x="352" y="1735"/>
                    <a:pt x="173" y="1875"/>
                    <a:pt x="0" y="2035"/>
                  </a:cubicBezTo>
                  <a:cubicBezTo>
                    <a:pt x="13" y="2266"/>
                    <a:pt x="58" y="2496"/>
                    <a:pt x="141" y="2714"/>
                  </a:cubicBezTo>
                  <a:cubicBezTo>
                    <a:pt x="173" y="2791"/>
                    <a:pt x="212" y="2874"/>
                    <a:pt x="250" y="2944"/>
                  </a:cubicBezTo>
                  <a:cubicBezTo>
                    <a:pt x="288" y="3015"/>
                    <a:pt x="327" y="3079"/>
                    <a:pt x="372" y="3136"/>
                  </a:cubicBezTo>
                  <a:cubicBezTo>
                    <a:pt x="416" y="3200"/>
                    <a:pt x="461" y="3252"/>
                    <a:pt x="512" y="3309"/>
                  </a:cubicBezTo>
                  <a:cubicBezTo>
                    <a:pt x="557" y="3354"/>
                    <a:pt x="608" y="3399"/>
                    <a:pt x="660" y="3437"/>
                  </a:cubicBezTo>
                  <a:cubicBezTo>
                    <a:pt x="704" y="3476"/>
                    <a:pt x="756" y="3514"/>
                    <a:pt x="807" y="3546"/>
                  </a:cubicBezTo>
                  <a:cubicBezTo>
                    <a:pt x="852" y="3572"/>
                    <a:pt x="896" y="3591"/>
                    <a:pt x="941" y="3616"/>
                  </a:cubicBezTo>
                  <a:cubicBezTo>
                    <a:pt x="1005" y="3604"/>
                    <a:pt x="1063" y="3591"/>
                    <a:pt x="1114" y="3578"/>
                  </a:cubicBezTo>
                  <a:cubicBezTo>
                    <a:pt x="1191" y="3559"/>
                    <a:pt x="1280" y="3533"/>
                    <a:pt x="1376" y="3508"/>
                  </a:cubicBezTo>
                  <a:cubicBezTo>
                    <a:pt x="1562" y="3450"/>
                    <a:pt x="1748" y="3386"/>
                    <a:pt x="1940" y="3309"/>
                  </a:cubicBezTo>
                  <a:cubicBezTo>
                    <a:pt x="2324" y="3156"/>
                    <a:pt x="2695" y="2970"/>
                    <a:pt x="3047" y="2759"/>
                  </a:cubicBezTo>
                  <a:cubicBezTo>
                    <a:pt x="3367" y="2567"/>
                    <a:pt x="3661" y="2355"/>
                    <a:pt x="3943" y="2119"/>
                  </a:cubicBezTo>
                  <a:cubicBezTo>
                    <a:pt x="4161" y="1933"/>
                    <a:pt x="4365" y="1728"/>
                    <a:pt x="4545" y="1504"/>
                  </a:cubicBezTo>
                  <a:lnTo>
                    <a:pt x="4551" y="1466"/>
                  </a:lnTo>
                  <a:cubicBezTo>
                    <a:pt x="4557" y="1427"/>
                    <a:pt x="4557" y="1389"/>
                    <a:pt x="4564" y="1357"/>
                  </a:cubicBezTo>
                  <a:cubicBezTo>
                    <a:pt x="4564" y="1299"/>
                    <a:pt x="4564" y="1248"/>
                    <a:pt x="4551" y="1197"/>
                  </a:cubicBezTo>
                  <a:cubicBezTo>
                    <a:pt x="4551" y="1146"/>
                    <a:pt x="4538" y="1095"/>
                    <a:pt x="4525" y="1050"/>
                  </a:cubicBezTo>
                  <a:cubicBezTo>
                    <a:pt x="4493" y="903"/>
                    <a:pt x="4436" y="755"/>
                    <a:pt x="4359" y="621"/>
                  </a:cubicBezTo>
                  <a:lnTo>
                    <a:pt x="4359" y="627"/>
                  </a:lnTo>
                  <a:cubicBezTo>
                    <a:pt x="4276" y="474"/>
                    <a:pt x="4173" y="339"/>
                    <a:pt x="4052" y="218"/>
                  </a:cubicBezTo>
                  <a:cubicBezTo>
                    <a:pt x="3981" y="141"/>
                    <a:pt x="3905" y="71"/>
                    <a:pt x="3815" y="7"/>
                  </a:cubicBezTo>
                  <a:lnTo>
                    <a:pt x="3796"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25"/>
            <p:cNvSpPr/>
            <p:nvPr/>
          </p:nvSpPr>
          <p:spPr>
            <a:xfrm>
              <a:off x="6770849" y="3822528"/>
              <a:ext cx="88" cy="88"/>
            </a:xfrm>
            <a:custGeom>
              <a:rect b="b" l="l" r="r" t="t"/>
              <a:pathLst>
                <a:path extrusionOk="0" h="1" w="1">
                  <a:moveTo>
                    <a:pt x="0" y="1"/>
                  </a:moveTo>
                  <a:lnTo>
                    <a:pt x="0" y="1"/>
                  </a:lnTo>
                  <a:lnTo>
                    <a:pt x="0" y="1"/>
                  </a:lnTo>
                  <a:close/>
                </a:path>
              </a:pathLst>
            </a:custGeom>
            <a:solidFill>
              <a:srgbClr val="72CB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25"/>
            <p:cNvSpPr/>
            <p:nvPr/>
          </p:nvSpPr>
          <p:spPr>
            <a:xfrm>
              <a:off x="6721040" y="3769888"/>
              <a:ext cx="88" cy="88"/>
            </a:xfrm>
            <a:custGeom>
              <a:rect b="b" l="l" r="r" t="t"/>
              <a:pathLst>
                <a:path extrusionOk="0" h="1" w="1">
                  <a:moveTo>
                    <a:pt x="0" y="1"/>
                  </a:moveTo>
                  <a:lnTo>
                    <a:pt x="0" y="1"/>
                  </a:lnTo>
                  <a:lnTo>
                    <a:pt x="0" y="1"/>
                  </a:lnTo>
                  <a:lnTo>
                    <a:pt x="0" y="1"/>
                  </a:lnTo>
                  <a:lnTo>
                    <a:pt x="0" y="1"/>
                  </a:lnTo>
                  <a:close/>
                </a:path>
              </a:pathLst>
            </a:custGeom>
            <a:solidFill>
              <a:srgbClr val="72CB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25"/>
            <p:cNvSpPr/>
            <p:nvPr/>
          </p:nvSpPr>
          <p:spPr>
            <a:xfrm>
              <a:off x="6721040" y="3769888"/>
              <a:ext cx="88" cy="88"/>
            </a:xfrm>
            <a:custGeom>
              <a:rect b="b" l="l" r="r" t="t"/>
              <a:pathLst>
                <a:path extrusionOk="0" h="1" w="1">
                  <a:moveTo>
                    <a:pt x="0" y="1"/>
                  </a:moveTo>
                  <a:close/>
                </a:path>
              </a:pathLst>
            </a:custGeom>
            <a:solidFill>
              <a:srgbClr val="72CB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25"/>
            <p:cNvSpPr/>
            <p:nvPr/>
          </p:nvSpPr>
          <p:spPr>
            <a:xfrm>
              <a:off x="6780492" y="2915969"/>
              <a:ext cx="244096" cy="623572"/>
            </a:xfrm>
            <a:custGeom>
              <a:rect b="b" l="l" r="r" t="t"/>
              <a:pathLst>
                <a:path extrusionOk="0" h="7048" w="2759">
                  <a:moveTo>
                    <a:pt x="0" y="1"/>
                  </a:moveTo>
                  <a:cubicBezTo>
                    <a:pt x="122" y="71"/>
                    <a:pt x="237" y="155"/>
                    <a:pt x="352" y="238"/>
                  </a:cubicBezTo>
                  <a:cubicBezTo>
                    <a:pt x="544" y="379"/>
                    <a:pt x="723" y="539"/>
                    <a:pt x="883" y="718"/>
                  </a:cubicBezTo>
                  <a:cubicBezTo>
                    <a:pt x="1043" y="891"/>
                    <a:pt x="1184" y="1076"/>
                    <a:pt x="1306" y="1275"/>
                  </a:cubicBezTo>
                  <a:cubicBezTo>
                    <a:pt x="1363" y="1377"/>
                    <a:pt x="1415" y="1479"/>
                    <a:pt x="1466" y="1588"/>
                  </a:cubicBezTo>
                  <a:cubicBezTo>
                    <a:pt x="1517" y="1710"/>
                    <a:pt x="1562" y="1838"/>
                    <a:pt x="1600" y="1966"/>
                  </a:cubicBezTo>
                  <a:cubicBezTo>
                    <a:pt x="1677" y="2235"/>
                    <a:pt x="1722" y="2510"/>
                    <a:pt x="1747" y="2792"/>
                  </a:cubicBezTo>
                  <a:cubicBezTo>
                    <a:pt x="1786" y="3323"/>
                    <a:pt x="1786" y="3854"/>
                    <a:pt x="1747" y="4392"/>
                  </a:cubicBezTo>
                  <a:lnTo>
                    <a:pt x="1741" y="4526"/>
                  </a:lnTo>
                  <a:cubicBezTo>
                    <a:pt x="1728" y="4833"/>
                    <a:pt x="1715" y="5108"/>
                    <a:pt x="1715" y="5396"/>
                  </a:cubicBezTo>
                  <a:cubicBezTo>
                    <a:pt x="1715" y="5556"/>
                    <a:pt x="1722" y="5697"/>
                    <a:pt x="1728" y="5819"/>
                  </a:cubicBezTo>
                  <a:cubicBezTo>
                    <a:pt x="1741" y="5941"/>
                    <a:pt x="1754" y="6075"/>
                    <a:pt x="1767" y="6197"/>
                  </a:cubicBezTo>
                  <a:cubicBezTo>
                    <a:pt x="1805" y="6485"/>
                    <a:pt x="1869" y="6766"/>
                    <a:pt x="1952" y="7048"/>
                  </a:cubicBezTo>
                  <a:lnTo>
                    <a:pt x="1984" y="7035"/>
                  </a:lnTo>
                  <a:cubicBezTo>
                    <a:pt x="2234" y="6926"/>
                    <a:pt x="2496" y="6830"/>
                    <a:pt x="2759" y="6747"/>
                  </a:cubicBezTo>
                  <a:lnTo>
                    <a:pt x="2752" y="6728"/>
                  </a:lnTo>
                  <a:cubicBezTo>
                    <a:pt x="2752" y="6721"/>
                    <a:pt x="2752" y="6721"/>
                    <a:pt x="2752" y="6715"/>
                  </a:cubicBezTo>
                  <a:cubicBezTo>
                    <a:pt x="2631" y="6421"/>
                    <a:pt x="2547" y="6113"/>
                    <a:pt x="2509" y="5800"/>
                  </a:cubicBezTo>
                  <a:cubicBezTo>
                    <a:pt x="2451" y="5281"/>
                    <a:pt x="2439" y="4763"/>
                    <a:pt x="2458" y="4244"/>
                  </a:cubicBezTo>
                  <a:lnTo>
                    <a:pt x="2458" y="4232"/>
                  </a:lnTo>
                  <a:cubicBezTo>
                    <a:pt x="2464" y="3950"/>
                    <a:pt x="2471" y="3636"/>
                    <a:pt x="2458" y="3329"/>
                  </a:cubicBezTo>
                  <a:cubicBezTo>
                    <a:pt x="2458" y="2926"/>
                    <a:pt x="2400" y="2529"/>
                    <a:pt x="2298" y="2139"/>
                  </a:cubicBezTo>
                  <a:cubicBezTo>
                    <a:pt x="2195" y="1780"/>
                    <a:pt x="2023" y="1441"/>
                    <a:pt x="1786" y="1147"/>
                  </a:cubicBezTo>
                  <a:cubicBezTo>
                    <a:pt x="1607" y="942"/>
                    <a:pt x="1402" y="756"/>
                    <a:pt x="1178" y="609"/>
                  </a:cubicBezTo>
                  <a:cubicBezTo>
                    <a:pt x="915" y="430"/>
                    <a:pt x="640" y="270"/>
                    <a:pt x="352" y="142"/>
                  </a:cubicBezTo>
                  <a:cubicBezTo>
                    <a:pt x="237" y="91"/>
                    <a:pt x="115" y="46"/>
                    <a:pt x="6" y="1"/>
                  </a:cubicBezTo>
                  <a:close/>
                </a:path>
              </a:pathLst>
            </a:custGeom>
            <a:solidFill>
              <a:srgbClr val="09B3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25"/>
            <p:cNvSpPr/>
            <p:nvPr/>
          </p:nvSpPr>
          <p:spPr>
            <a:xfrm>
              <a:off x="6676274" y="3201376"/>
              <a:ext cx="27250" cy="11413"/>
            </a:xfrm>
            <a:custGeom>
              <a:rect b="b" l="l" r="r" t="t"/>
              <a:pathLst>
                <a:path extrusionOk="0" h="129" w="308">
                  <a:moveTo>
                    <a:pt x="32" y="1"/>
                  </a:moveTo>
                  <a:cubicBezTo>
                    <a:pt x="26" y="1"/>
                    <a:pt x="13" y="7"/>
                    <a:pt x="7" y="20"/>
                  </a:cubicBezTo>
                  <a:lnTo>
                    <a:pt x="7" y="14"/>
                  </a:lnTo>
                  <a:lnTo>
                    <a:pt x="7" y="14"/>
                  </a:lnTo>
                  <a:cubicBezTo>
                    <a:pt x="0" y="26"/>
                    <a:pt x="7" y="46"/>
                    <a:pt x="20" y="52"/>
                  </a:cubicBezTo>
                  <a:cubicBezTo>
                    <a:pt x="58" y="71"/>
                    <a:pt x="96" y="90"/>
                    <a:pt x="135" y="103"/>
                  </a:cubicBezTo>
                  <a:cubicBezTo>
                    <a:pt x="180" y="116"/>
                    <a:pt x="224" y="129"/>
                    <a:pt x="269" y="129"/>
                  </a:cubicBezTo>
                  <a:cubicBezTo>
                    <a:pt x="276" y="129"/>
                    <a:pt x="282" y="129"/>
                    <a:pt x="288" y="122"/>
                  </a:cubicBezTo>
                  <a:cubicBezTo>
                    <a:pt x="295" y="122"/>
                    <a:pt x="301" y="116"/>
                    <a:pt x="301" y="103"/>
                  </a:cubicBezTo>
                  <a:cubicBezTo>
                    <a:pt x="308" y="90"/>
                    <a:pt x="295" y="71"/>
                    <a:pt x="276" y="71"/>
                  </a:cubicBezTo>
                  <a:cubicBezTo>
                    <a:pt x="231" y="65"/>
                    <a:pt x="186" y="58"/>
                    <a:pt x="141" y="46"/>
                  </a:cubicBezTo>
                  <a:cubicBezTo>
                    <a:pt x="109" y="33"/>
                    <a:pt x="77" y="20"/>
                    <a:pt x="4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25"/>
            <p:cNvSpPr/>
            <p:nvPr/>
          </p:nvSpPr>
          <p:spPr>
            <a:xfrm>
              <a:off x="6682113" y="3161741"/>
              <a:ext cx="31054" cy="10263"/>
            </a:xfrm>
            <a:custGeom>
              <a:rect b="b" l="l" r="r" t="t"/>
              <a:pathLst>
                <a:path extrusionOk="0" h="116" w="351">
                  <a:moveTo>
                    <a:pt x="56" y="1"/>
                  </a:moveTo>
                  <a:lnTo>
                    <a:pt x="56" y="1"/>
                  </a:lnTo>
                  <a:cubicBezTo>
                    <a:pt x="1" y="7"/>
                    <a:pt x="4" y="78"/>
                    <a:pt x="56" y="78"/>
                  </a:cubicBezTo>
                  <a:cubicBezTo>
                    <a:pt x="58" y="78"/>
                    <a:pt x="60" y="78"/>
                    <a:pt x="62" y="78"/>
                  </a:cubicBezTo>
                  <a:lnTo>
                    <a:pt x="133" y="78"/>
                  </a:lnTo>
                  <a:cubicBezTo>
                    <a:pt x="171" y="84"/>
                    <a:pt x="216" y="90"/>
                    <a:pt x="254" y="103"/>
                  </a:cubicBezTo>
                  <a:lnTo>
                    <a:pt x="286" y="116"/>
                  </a:lnTo>
                  <a:lnTo>
                    <a:pt x="318" y="116"/>
                  </a:lnTo>
                  <a:cubicBezTo>
                    <a:pt x="331" y="110"/>
                    <a:pt x="338" y="103"/>
                    <a:pt x="344" y="90"/>
                  </a:cubicBezTo>
                  <a:cubicBezTo>
                    <a:pt x="350" y="84"/>
                    <a:pt x="350" y="71"/>
                    <a:pt x="344" y="58"/>
                  </a:cubicBezTo>
                  <a:cubicBezTo>
                    <a:pt x="344" y="52"/>
                    <a:pt x="331" y="39"/>
                    <a:pt x="325" y="39"/>
                  </a:cubicBezTo>
                  <a:cubicBezTo>
                    <a:pt x="280" y="20"/>
                    <a:pt x="242" y="14"/>
                    <a:pt x="197" y="7"/>
                  </a:cubicBezTo>
                  <a:lnTo>
                    <a:pt x="50" y="7"/>
                  </a:lnTo>
                  <a:lnTo>
                    <a:pt x="5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25"/>
            <p:cNvSpPr/>
            <p:nvPr/>
          </p:nvSpPr>
          <p:spPr>
            <a:xfrm>
              <a:off x="6689898" y="3133430"/>
              <a:ext cx="26630" cy="11236"/>
            </a:xfrm>
            <a:custGeom>
              <a:rect b="b" l="l" r="r" t="t"/>
              <a:pathLst>
                <a:path extrusionOk="0" h="127" w="301">
                  <a:moveTo>
                    <a:pt x="205" y="1"/>
                  </a:moveTo>
                  <a:cubicBezTo>
                    <a:pt x="186" y="1"/>
                    <a:pt x="166" y="7"/>
                    <a:pt x="147" y="14"/>
                  </a:cubicBezTo>
                  <a:cubicBezTo>
                    <a:pt x="102" y="20"/>
                    <a:pt x="58" y="46"/>
                    <a:pt x="19" y="71"/>
                  </a:cubicBezTo>
                  <a:cubicBezTo>
                    <a:pt x="6" y="84"/>
                    <a:pt x="0" y="97"/>
                    <a:pt x="13" y="116"/>
                  </a:cubicBezTo>
                  <a:cubicBezTo>
                    <a:pt x="17" y="123"/>
                    <a:pt x="25" y="127"/>
                    <a:pt x="33" y="127"/>
                  </a:cubicBezTo>
                  <a:cubicBezTo>
                    <a:pt x="40" y="127"/>
                    <a:pt x="46" y="125"/>
                    <a:pt x="51" y="122"/>
                  </a:cubicBezTo>
                  <a:cubicBezTo>
                    <a:pt x="64" y="110"/>
                    <a:pt x="83" y="103"/>
                    <a:pt x="96" y="97"/>
                  </a:cubicBezTo>
                  <a:cubicBezTo>
                    <a:pt x="109" y="90"/>
                    <a:pt x="122" y="84"/>
                    <a:pt x="128" y="78"/>
                  </a:cubicBezTo>
                  <a:cubicBezTo>
                    <a:pt x="147" y="71"/>
                    <a:pt x="160" y="71"/>
                    <a:pt x="179" y="65"/>
                  </a:cubicBezTo>
                  <a:cubicBezTo>
                    <a:pt x="205" y="58"/>
                    <a:pt x="230" y="58"/>
                    <a:pt x="256" y="58"/>
                  </a:cubicBezTo>
                  <a:lnTo>
                    <a:pt x="282" y="58"/>
                  </a:lnTo>
                  <a:cubicBezTo>
                    <a:pt x="288" y="52"/>
                    <a:pt x="294" y="46"/>
                    <a:pt x="294" y="33"/>
                  </a:cubicBezTo>
                  <a:cubicBezTo>
                    <a:pt x="301" y="26"/>
                    <a:pt x="294" y="20"/>
                    <a:pt x="294" y="14"/>
                  </a:cubicBezTo>
                  <a:cubicBezTo>
                    <a:pt x="288" y="7"/>
                    <a:pt x="282" y="1"/>
                    <a:pt x="27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25"/>
            <p:cNvSpPr/>
            <p:nvPr/>
          </p:nvSpPr>
          <p:spPr>
            <a:xfrm>
              <a:off x="6694941" y="3063273"/>
              <a:ext cx="32381" cy="15218"/>
            </a:xfrm>
            <a:custGeom>
              <a:rect b="b" l="l" r="r" t="t"/>
              <a:pathLst>
                <a:path extrusionOk="0" h="172" w="366">
                  <a:moveTo>
                    <a:pt x="45" y="0"/>
                  </a:moveTo>
                  <a:cubicBezTo>
                    <a:pt x="26" y="0"/>
                    <a:pt x="7" y="13"/>
                    <a:pt x="7" y="32"/>
                  </a:cubicBezTo>
                  <a:cubicBezTo>
                    <a:pt x="1" y="58"/>
                    <a:pt x="13" y="77"/>
                    <a:pt x="33" y="77"/>
                  </a:cubicBezTo>
                  <a:cubicBezTo>
                    <a:pt x="77" y="83"/>
                    <a:pt x="129" y="90"/>
                    <a:pt x="167" y="102"/>
                  </a:cubicBezTo>
                  <a:cubicBezTo>
                    <a:pt x="212" y="122"/>
                    <a:pt x="257" y="141"/>
                    <a:pt x="301" y="166"/>
                  </a:cubicBezTo>
                  <a:cubicBezTo>
                    <a:pt x="305" y="170"/>
                    <a:pt x="309" y="171"/>
                    <a:pt x="315" y="171"/>
                  </a:cubicBezTo>
                  <a:cubicBezTo>
                    <a:pt x="321" y="171"/>
                    <a:pt x="327" y="170"/>
                    <a:pt x="333" y="166"/>
                  </a:cubicBezTo>
                  <a:cubicBezTo>
                    <a:pt x="346" y="160"/>
                    <a:pt x="353" y="154"/>
                    <a:pt x="359" y="141"/>
                  </a:cubicBezTo>
                  <a:cubicBezTo>
                    <a:pt x="365" y="122"/>
                    <a:pt x="359" y="96"/>
                    <a:pt x="340" y="83"/>
                  </a:cubicBezTo>
                  <a:cubicBezTo>
                    <a:pt x="289" y="64"/>
                    <a:pt x="244" y="45"/>
                    <a:pt x="199" y="32"/>
                  </a:cubicBezTo>
                  <a:cubicBezTo>
                    <a:pt x="148" y="13"/>
                    <a:pt x="97" y="6"/>
                    <a:pt x="5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25"/>
            <p:cNvSpPr/>
            <p:nvPr/>
          </p:nvSpPr>
          <p:spPr>
            <a:xfrm>
              <a:off x="6683617" y="3019038"/>
              <a:ext cx="35035" cy="9378"/>
            </a:xfrm>
            <a:custGeom>
              <a:rect b="b" l="l" r="r" t="t"/>
              <a:pathLst>
                <a:path extrusionOk="0" h="106" w="396">
                  <a:moveTo>
                    <a:pt x="186" y="1"/>
                  </a:moveTo>
                  <a:lnTo>
                    <a:pt x="186" y="7"/>
                  </a:lnTo>
                  <a:cubicBezTo>
                    <a:pt x="129" y="14"/>
                    <a:pt x="71" y="26"/>
                    <a:pt x="20" y="52"/>
                  </a:cubicBezTo>
                  <a:cubicBezTo>
                    <a:pt x="13" y="58"/>
                    <a:pt x="7" y="58"/>
                    <a:pt x="7" y="65"/>
                  </a:cubicBezTo>
                  <a:cubicBezTo>
                    <a:pt x="1" y="71"/>
                    <a:pt x="1" y="84"/>
                    <a:pt x="7" y="90"/>
                  </a:cubicBezTo>
                  <a:cubicBezTo>
                    <a:pt x="7" y="100"/>
                    <a:pt x="17" y="106"/>
                    <a:pt x="28" y="106"/>
                  </a:cubicBezTo>
                  <a:cubicBezTo>
                    <a:pt x="32" y="106"/>
                    <a:pt x="36" y="105"/>
                    <a:pt x="39" y="103"/>
                  </a:cubicBezTo>
                  <a:cubicBezTo>
                    <a:pt x="71" y="90"/>
                    <a:pt x="103" y="78"/>
                    <a:pt x="141" y="71"/>
                  </a:cubicBezTo>
                  <a:lnTo>
                    <a:pt x="193" y="65"/>
                  </a:lnTo>
                  <a:lnTo>
                    <a:pt x="244" y="65"/>
                  </a:lnTo>
                  <a:lnTo>
                    <a:pt x="295" y="71"/>
                  </a:lnTo>
                  <a:cubicBezTo>
                    <a:pt x="308" y="71"/>
                    <a:pt x="327" y="71"/>
                    <a:pt x="346" y="78"/>
                  </a:cubicBezTo>
                  <a:cubicBezTo>
                    <a:pt x="348" y="78"/>
                    <a:pt x="350" y="78"/>
                    <a:pt x="352" y="78"/>
                  </a:cubicBezTo>
                  <a:cubicBezTo>
                    <a:pt x="386" y="78"/>
                    <a:pt x="395" y="26"/>
                    <a:pt x="359" y="20"/>
                  </a:cubicBezTo>
                  <a:cubicBezTo>
                    <a:pt x="333" y="7"/>
                    <a:pt x="301" y="7"/>
                    <a:pt x="27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25"/>
            <p:cNvSpPr/>
            <p:nvPr/>
          </p:nvSpPr>
          <p:spPr>
            <a:xfrm>
              <a:off x="6696091" y="2998689"/>
              <a:ext cx="21056" cy="6282"/>
            </a:xfrm>
            <a:custGeom>
              <a:rect b="b" l="l" r="r" t="t"/>
              <a:pathLst>
                <a:path extrusionOk="0" h="71" w="238">
                  <a:moveTo>
                    <a:pt x="205" y="0"/>
                  </a:moveTo>
                  <a:cubicBezTo>
                    <a:pt x="206" y="0"/>
                    <a:pt x="206" y="0"/>
                    <a:pt x="207" y="0"/>
                  </a:cubicBezTo>
                  <a:lnTo>
                    <a:pt x="207" y="0"/>
                  </a:lnTo>
                  <a:cubicBezTo>
                    <a:pt x="208" y="0"/>
                    <a:pt x="210" y="0"/>
                    <a:pt x="212" y="0"/>
                  </a:cubicBezTo>
                  <a:close/>
                  <a:moveTo>
                    <a:pt x="207" y="0"/>
                  </a:moveTo>
                  <a:cubicBezTo>
                    <a:pt x="145" y="1"/>
                    <a:pt x="88" y="13"/>
                    <a:pt x="26" y="20"/>
                  </a:cubicBezTo>
                  <a:cubicBezTo>
                    <a:pt x="0" y="26"/>
                    <a:pt x="0" y="64"/>
                    <a:pt x="26" y="71"/>
                  </a:cubicBezTo>
                  <a:cubicBezTo>
                    <a:pt x="90" y="64"/>
                    <a:pt x="148" y="58"/>
                    <a:pt x="212" y="52"/>
                  </a:cubicBezTo>
                  <a:cubicBezTo>
                    <a:pt x="224" y="52"/>
                    <a:pt x="237" y="39"/>
                    <a:pt x="237" y="26"/>
                  </a:cubicBezTo>
                  <a:cubicBezTo>
                    <a:pt x="231" y="8"/>
                    <a:pt x="219" y="1"/>
                    <a:pt x="20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25"/>
            <p:cNvSpPr/>
            <p:nvPr/>
          </p:nvSpPr>
          <p:spPr>
            <a:xfrm>
              <a:off x="6678485" y="2942068"/>
              <a:ext cx="26719" cy="8759"/>
            </a:xfrm>
            <a:custGeom>
              <a:rect b="b" l="l" r="r" t="t"/>
              <a:pathLst>
                <a:path extrusionOk="0" h="99" w="302">
                  <a:moveTo>
                    <a:pt x="148" y="0"/>
                  </a:moveTo>
                  <a:cubicBezTo>
                    <a:pt x="110" y="7"/>
                    <a:pt x="71" y="13"/>
                    <a:pt x="33" y="26"/>
                  </a:cubicBezTo>
                  <a:cubicBezTo>
                    <a:pt x="14" y="39"/>
                    <a:pt x="1" y="58"/>
                    <a:pt x="7" y="77"/>
                  </a:cubicBezTo>
                  <a:cubicBezTo>
                    <a:pt x="13" y="88"/>
                    <a:pt x="31" y="98"/>
                    <a:pt x="44" y="98"/>
                  </a:cubicBezTo>
                  <a:cubicBezTo>
                    <a:pt x="47" y="98"/>
                    <a:pt x="50" y="98"/>
                    <a:pt x="52" y="96"/>
                  </a:cubicBezTo>
                  <a:cubicBezTo>
                    <a:pt x="71" y="90"/>
                    <a:pt x="91" y="84"/>
                    <a:pt x="110" y="77"/>
                  </a:cubicBezTo>
                  <a:cubicBezTo>
                    <a:pt x="142" y="71"/>
                    <a:pt x="174" y="71"/>
                    <a:pt x="206" y="71"/>
                  </a:cubicBezTo>
                  <a:lnTo>
                    <a:pt x="257" y="77"/>
                  </a:lnTo>
                  <a:cubicBezTo>
                    <a:pt x="276" y="77"/>
                    <a:pt x="295" y="64"/>
                    <a:pt x="302" y="45"/>
                  </a:cubicBezTo>
                  <a:cubicBezTo>
                    <a:pt x="302" y="26"/>
                    <a:pt x="289" y="7"/>
                    <a:pt x="270" y="7"/>
                  </a:cubicBezTo>
                  <a:cubicBezTo>
                    <a:pt x="244" y="0"/>
                    <a:pt x="219" y="0"/>
                    <a:pt x="19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25"/>
            <p:cNvSpPr/>
            <p:nvPr/>
          </p:nvSpPr>
          <p:spPr>
            <a:xfrm>
              <a:off x="6660437" y="2906945"/>
              <a:ext cx="22737" cy="8759"/>
            </a:xfrm>
            <a:custGeom>
              <a:rect b="b" l="l" r="r" t="t"/>
              <a:pathLst>
                <a:path extrusionOk="0" h="99" w="257">
                  <a:moveTo>
                    <a:pt x="218" y="1"/>
                  </a:moveTo>
                  <a:lnTo>
                    <a:pt x="218" y="7"/>
                  </a:lnTo>
                  <a:cubicBezTo>
                    <a:pt x="154" y="13"/>
                    <a:pt x="96" y="26"/>
                    <a:pt x="32" y="33"/>
                  </a:cubicBezTo>
                  <a:cubicBezTo>
                    <a:pt x="13" y="33"/>
                    <a:pt x="0" y="52"/>
                    <a:pt x="0" y="71"/>
                  </a:cubicBezTo>
                  <a:cubicBezTo>
                    <a:pt x="0" y="87"/>
                    <a:pt x="13" y="98"/>
                    <a:pt x="28" y="98"/>
                  </a:cubicBezTo>
                  <a:cubicBezTo>
                    <a:pt x="32" y="98"/>
                    <a:pt x="35" y="98"/>
                    <a:pt x="39" y="97"/>
                  </a:cubicBezTo>
                  <a:lnTo>
                    <a:pt x="224" y="71"/>
                  </a:lnTo>
                  <a:cubicBezTo>
                    <a:pt x="243" y="71"/>
                    <a:pt x="256" y="52"/>
                    <a:pt x="256" y="33"/>
                  </a:cubicBezTo>
                  <a:cubicBezTo>
                    <a:pt x="250" y="20"/>
                    <a:pt x="237" y="7"/>
                    <a:pt x="22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25"/>
            <p:cNvSpPr/>
            <p:nvPr/>
          </p:nvSpPr>
          <p:spPr>
            <a:xfrm>
              <a:off x="6677954" y="3289669"/>
              <a:ext cx="122977" cy="120238"/>
            </a:xfrm>
            <a:custGeom>
              <a:rect b="b" l="l" r="r" t="t"/>
              <a:pathLst>
                <a:path extrusionOk="0" h="1359" w="1390">
                  <a:moveTo>
                    <a:pt x="699" y="1"/>
                  </a:moveTo>
                  <a:cubicBezTo>
                    <a:pt x="529" y="1"/>
                    <a:pt x="366" y="64"/>
                    <a:pt x="237" y="180"/>
                  </a:cubicBezTo>
                  <a:cubicBezTo>
                    <a:pt x="103" y="302"/>
                    <a:pt x="26" y="475"/>
                    <a:pt x="20" y="654"/>
                  </a:cubicBezTo>
                  <a:cubicBezTo>
                    <a:pt x="1" y="1012"/>
                    <a:pt x="301" y="1358"/>
                    <a:pt x="673" y="1358"/>
                  </a:cubicBezTo>
                  <a:cubicBezTo>
                    <a:pt x="681" y="1358"/>
                    <a:pt x="689" y="1359"/>
                    <a:pt x="697" y="1359"/>
                  </a:cubicBezTo>
                  <a:cubicBezTo>
                    <a:pt x="868" y="1359"/>
                    <a:pt x="1031" y="1295"/>
                    <a:pt x="1159" y="1179"/>
                  </a:cubicBezTo>
                  <a:cubicBezTo>
                    <a:pt x="1293" y="1057"/>
                    <a:pt x="1370" y="891"/>
                    <a:pt x="1377" y="712"/>
                  </a:cubicBezTo>
                  <a:cubicBezTo>
                    <a:pt x="1389" y="353"/>
                    <a:pt x="1095" y="1"/>
                    <a:pt x="724" y="1"/>
                  </a:cubicBezTo>
                  <a:cubicBezTo>
                    <a:pt x="716" y="1"/>
                    <a:pt x="707" y="1"/>
                    <a:pt x="69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25"/>
            <p:cNvSpPr/>
            <p:nvPr/>
          </p:nvSpPr>
          <p:spPr>
            <a:xfrm>
              <a:off x="6863654" y="3386014"/>
              <a:ext cx="122977" cy="120680"/>
            </a:xfrm>
            <a:custGeom>
              <a:rect b="b" l="l" r="r" t="t"/>
              <a:pathLst>
                <a:path extrusionOk="0" h="1364" w="1390">
                  <a:moveTo>
                    <a:pt x="724" y="0"/>
                  </a:moveTo>
                  <a:cubicBezTo>
                    <a:pt x="545" y="0"/>
                    <a:pt x="366" y="64"/>
                    <a:pt x="238" y="179"/>
                  </a:cubicBezTo>
                  <a:cubicBezTo>
                    <a:pt x="103" y="301"/>
                    <a:pt x="20" y="474"/>
                    <a:pt x="14" y="653"/>
                  </a:cubicBezTo>
                  <a:cubicBezTo>
                    <a:pt x="1" y="1012"/>
                    <a:pt x="295" y="1364"/>
                    <a:pt x="667" y="1364"/>
                  </a:cubicBezTo>
                  <a:cubicBezTo>
                    <a:pt x="675" y="1364"/>
                    <a:pt x="683" y="1364"/>
                    <a:pt x="691" y="1364"/>
                  </a:cubicBezTo>
                  <a:cubicBezTo>
                    <a:pt x="861" y="1364"/>
                    <a:pt x="1025" y="1300"/>
                    <a:pt x="1153" y="1184"/>
                  </a:cubicBezTo>
                  <a:cubicBezTo>
                    <a:pt x="1287" y="1063"/>
                    <a:pt x="1364" y="890"/>
                    <a:pt x="1377" y="711"/>
                  </a:cubicBezTo>
                  <a:cubicBezTo>
                    <a:pt x="1390" y="352"/>
                    <a:pt x="1095" y="0"/>
                    <a:pt x="72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25"/>
            <p:cNvSpPr/>
            <p:nvPr/>
          </p:nvSpPr>
          <p:spPr>
            <a:xfrm>
              <a:off x="6662704" y="3487623"/>
              <a:ext cx="122977" cy="120768"/>
            </a:xfrm>
            <a:custGeom>
              <a:rect b="b" l="l" r="r" t="t"/>
              <a:pathLst>
                <a:path extrusionOk="0" h="1365" w="1390">
                  <a:moveTo>
                    <a:pt x="699" y="0"/>
                  </a:moveTo>
                  <a:cubicBezTo>
                    <a:pt x="529" y="0"/>
                    <a:pt x="366" y="64"/>
                    <a:pt x="237" y="180"/>
                  </a:cubicBezTo>
                  <a:cubicBezTo>
                    <a:pt x="103" y="302"/>
                    <a:pt x="26" y="474"/>
                    <a:pt x="20" y="654"/>
                  </a:cubicBezTo>
                  <a:cubicBezTo>
                    <a:pt x="1" y="1012"/>
                    <a:pt x="295" y="1364"/>
                    <a:pt x="666" y="1364"/>
                  </a:cubicBezTo>
                  <a:cubicBezTo>
                    <a:pt x="674" y="1364"/>
                    <a:pt x="681" y="1364"/>
                    <a:pt x="689" y="1364"/>
                  </a:cubicBezTo>
                  <a:cubicBezTo>
                    <a:pt x="860" y="1364"/>
                    <a:pt x="1030" y="1295"/>
                    <a:pt x="1159" y="1185"/>
                  </a:cubicBezTo>
                  <a:cubicBezTo>
                    <a:pt x="1287" y="1063"/>
                    <a:pt x="1370" y="890"/>
                    <a:pt x="1377" y="711"/>
                  </a:cubicBezTo>
                  <a:cubicBezTo>
                    <a:pt x="1390" y="353"/>
                    <a:pt x="1095" y="1"/>
                    <a:pt x="724" y="1"/>
                  </a:cubicBezTo>
                  <a:cubicBezTo>
                    <a:pt x="716" y="0"/>
                    <a:pt x="708" y="0"/>
                    <a:pt x="69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25"/>
            <p:cNvSpPr/>
            <p:nvPr/>
          </p:nvSpPr>
          <p:spPr>
            <a:xfrm>
              <a:off x="6575505" y="3215000"/>
              <a:ext cx="207910" cy="47423"/>
            </a:xfrm>
            <a:custGeom>
              <a:rect b="b" l="l" r="r" t="t"/>
              <a:pathLst>
                <a:path extrusionOk="0" h="536" w="2350">
                  <a:moveTo>
                    <a:pt x="2221" y="0"/>
                  </a:moveTo>
                  <a:cubicBezTo>
                    <a:pt x="2195" y="0"/>
                    <a:pt x="2176" y="7"/>
                    <a:pt x="2157" y="26"/>
                  </a:cubicBezTo>
                  <a:lnTo>
                    <a:pt x="2157" y="13"/>
                  </a:lnTo>
                  <a:cubicBezTo>
                    <a:pt x="2099" y="71"/>
                    <a:pt x="2035" y="128"/>
                    <a:pt x="1965" y="173"/>
                  </a:cubicBezTo>
                  <a:cubicBezTo>
                    <a:pt x="1895" y="218"/>
                    <a:pt x="1818" y="256"/>
                    <a:pt x="1735" y="288"/>
                  </a:cubicBezTo>
                  <a:cubicBezTo>
                    <a:pt x="1626" y="320"/>
                    <a:pt x="1511" y="346"/>
                    <a:pt x="1395" y="352"/>
                  </a:cubicBezTo>
                  <a:cubicBezTo>
                    <a:pt x="1347" y="356"/>
                    <a:pt x="1298" y="357"/>
                    <a:pt x="1247" y="357"/>
                  </a:cubicBezTo>
                  <a:cubicBezTo>
                    <a:pt x="1197" y="357"/>
                    <a:pt x="1146" y="356"/>
                    <a:pt x="1095" y="352"/>
                  </a:cubicBezTo>
                  <a:cubicBezTo>
                    <a:pt x="1043" y="346"/>
                    <a:pt x="992" y="340"/>
                    <a:pt x="941" y="333"/>
                  </a:cubicBezTo>
                  <a:cubicBezTo>
                    <a:pt x="890" y="327"/>
                    <a:pt x="832" y="314"/>
                    <a:pt x="781" y="308"/>
                  </a:cubicBezTo>
                  <a:lnTo>
                    <a:pt x="787" y="308"/>
                  </a:lnTo>
                  <a:cubicBezTo>
                    <a:pt x="653" y="276"/>
                    <a:pt x="519" y="237"/>
                    <a:pt x="391" y="192"/>
                  </a:cubicBezTo>
                  <a:cubicBezTo>
                    <a:pt x="269" y="148"/>
                    <a:pt x="147" y="96"/>
                    <a:pt x="26" y="45"/>
                  </a:cubicBezTo>
                  <a:cubicBezTo>
                    <a:pt x="24" y="43"/>
                    <a:pt x="22" y="43"/>
                    <a:pt x="19" y="43"/>
                  </a:cubicBezTo>
                  <a:cubicBezTo>
                    <a:pt x="13" y="43"/>
                    <a:pt x="5" y="49"/>
                    <a:pt x="0" y="58"/>
                  </a:cubicBezTo>
                  <a:cubicBezTo>
                    <a:pt x="0" y="64"/>
                    <a:pt x="7" y="77"/>
                    <a:pt x="13" y="84"/>
                  </a:cubicBezTo>
                  <a:lnTo>
                    <a:pt x="77" y="109"/>
                  </a:lnTo>
                  <a:lnTo>
                    <a:pt x="147" y="148"/>
                  </a:lnTo>
                  <a:lnTo>
                    <a:pt x="141" y="148"/>
                  </a:lnTo>
                  <a:cubicBezTo>
                    <a:pt x="224" y="186"/>
                    <a:pt x="301" y="231"/>
                    <a:pt x="378" y="263"/>
                  </a:cubicBezTo>
                  <a:cubicBezTo>
                    <a:pt x="461" y="295"/>
                    <a:pt x="551" y="333"/>
                    <a:pt x="634" y="365"/>
                  </a:cubicBezTo>
                  <a:cubicBezTo>
                    <a:pt x="717" y="397"/>
                    <a:pt x="807" y="423"/>
                    <a:pt x="896" y="448"/>
                  </a:cubicBezTo>
                  <a:cubicBezTo>
                    <a:pt x="992" y="474"/>
                    <a:pt x="1082" y="493"/>
                    <a:pt x="1178" y="512"/>
                  </a:cubicBezTo>
                  <a:cubicBezTo>
                    <a:pt x="1263" y="528"/>
                    <a:pt x="1350" y="536"/>
                    <a:pt x="1437" y="536"/>
                  </a:cubicBezTo>
                  <a:cubicBezTo>
                    <a:pt x="1533" y="536"/>
                    <a:pt x="1628" y="526"/>
                    <a:pt x="1722" y="506"/>
                  </a:cubicBezTo>
                  <a:cubicBezTo>
                    <a:pt x="1907" y="461"/>
                    <a:pt x="2074" y="378"/>
                    <a:pt x="2221" y="256"/>
                  </a:cubicBezTo>
                  <a:cubicBezTo>
                    <a:pt x="2253" y="224"/>
                    <a:pt x="2279" y="192"/>
                    <a:pt x="2311" y="160"/>
                  </a:cubicBezTo>
                  <a:cubicBezTo>
                    <a:pt x="2349" y="90"/>
                    <a:pt x="2304" y="7"/>
                    <a:pt x="2227" y="0"/>
                  </a:cubicBezTo>
                  <a:close/>
                </a:path>
              </a:pathLst>
            </a:custGeom>
            <a:solidFill>
              <a:srgbClr val="000000">
                <a:alpha val="89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25"/>
            <p:cNvSpPr/>
            <p:nvPr/>
          </p:nvSpPr>
          <p:spPr>
            <a:xfrm>
              <a:off x="6758374" y="3207657"/>
              <a:ext cx="46802" cy="38929"/>
            </a:xfrm>
            <a:custGeom>
              <a:rect b="b" l="l" r="r" t="t"/>
              <a:pathLst>
                <a:path extrusionOk="0" h="440" w="529">
                  <a:moveTo>
                    <a:pt x="52" y="0"/>
                  </a:moveTo>
                  <a:cubicBezTo>
                    <a:pt x="26" y="0"/>
                    <a:pt x="7" y="19"/>
                    <a:pt x="7" y="45"/>
                  </a:cubicBezTo>
                  <a:cubicBezTo>
                    <a:pt x="0" y="71"/>
                    <a:pt x="20" y="96"/>
                    <a:pt x="52" y="96"/>
                  </a:cubicBezTo>
                  <a:cubicBezTo>
                    <a:pt x="64" y="96"/>
                    <a:pt x="84" y="96"/>
                    <a:pt x="103" y="103"/>
                  </a:cubicBezTo>
                  <a:cubicBezTo>
                    <a:pt x="128" y="109"/>
                    <a:pt x="154" y="115"/>
                    <a:pt x="180" y="128"/>
                  </a:cubicBezTo>
                  <a:cubicBezTo>
                    <a:pt x="212" y="141"/>
                    <a:pt x="237" y="160"/>
                    <a:pt x="263" y="186"/>
                  </a:cubicBezTo>
                  <a:cubicBezTo>
                    <a:pt x="288" y="211"/>
                    <a:pt x="314" y="237"/>
                    <a:pt x="333" y="263"/>
                  </a:cubicBezTo>
                  <a:cubicBezTo>
                    <a:pt x="352" y="295"/>
                    <a:pt x="365" y="327"/>
                    <a:pt x="384" y="365"/>
                  </a:cubicBezTo>
                  <a:lnTo>
                    <a:pt x="391" y="391"/>
                  </a:lnTo>
                  <a:cubicBezTo>
                    <a:pt x="391" y="403"/>
                    <a:pt x="404" y="416"/>
                    <a:pt x="416" y="429"/>
                  </a:cubicBezTo>
                  <a:cubicBezTo>
                    <a:pt x="428" y="436"/>
                    <a:pt x="441" y="440"/>
                    <a:pt x="453" y="440"/>
                  </a:cubicBezTo>
                  <a:cubicBezTo>
                    <a:pt x="493" y="440"/>
                    <a:pt x="529" y="403"/>
                    <a:pt x="519" y="359"/>
                  </a:cubicBezTo>
                  <a:cubicBezTo>
                    <a:pt x="506" y="307"/>
                    <a:pt x="487" y="256"/>
                    <a:pt x="455" y="211"/>
                  </a:cubicBezTo>
                  <a:cubicBezTo>
                    <a:pt x="429" y="173"/>
                    <a:pt x="391" y="135"/>
                    <a:pt x="352" y="103"/>
                  </a:cubicBezTo>
                  <a:cubicBezTo>
                    <a:pt x="308" y="71"/>
                    <a:pt x="263" y="45"/>
                    <a:pt x="212" y="32"/>
                  </a:cubicBezTo>
                  <a:cubicBezTo>
                    <a:pt x="160" y="13"/>
                    <a:pt x="109" y="0"/>
                    <a:pt x="52" y="0"/>
                  </a:cubicBezTo>
                  <a:close/>
                </a:path>
              </a:pathLst>
            </a:custGeom>
            <a:solidFill>
              <a:srgbClr val="000000">
                <a:alpha val="89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25"/>
            <p:cNvSpPr/>
            <p:nvPr/>
          </p:nvSpPr>
          <p:spPr>
            <a:xfrm>
              <a:off x="6733426" y="3686107"/>
              <a:ext cx="65204" cy="110771"/>
            </a:xfrm>
            <a:custGeom>
              <a:rect b="b" l="l" r="r" t="t"/>
              <a:pathLst>
                <a:path extrusionOk="0" h="1252" w="737">
                  <a:moveTo>
                    <a:pt x="519" y="1018"/>
                  </a:moveTo>
                  <a:cubicBezTo>
                    <a:pt x="526" y="1018"/>
                    <a:pt x="526" y="1025"/>
                    <a:pt x="526" y="1025"/>
                  </a:cubicBezTo>
                  <a:lnTo>
                    <a:pt x="519" y="1018"/>
                  </a:lnTo>
                  <a:close/>
                  <a:moveTo>
                    <a:pt x="71" y="0"/>
                  </a:moveTo>
                  <a:cubicBezTo>
                    <a:pt x="39" y="0"/>
                    <a:pt x="14" y="26"/>
                    <a:pt x="7" y="58"/>
                  </a:cubicBezTo>
                  <a:lnTo>
                    <a:pt x="1" y="52"/>
                  </a:lnTo>
                  <a:lnTo>
                    <a:pt x="1" y="52"/>
                  </a:lnTo>
                  <a:cubicBezTo>
                    <a:pt x="1" y="288"/>
                    <a:pt x="52" y="525"/>
                    <a:pt x="161" y="736"/>
                  </a:cubicBezTo>
                  <a:cubicBezTo>
                    <a:pt x="270" y="948"/>
                    <a:pt x="436" y="1121"/>
                    <a:pt x="634" y="1242"/>
                  </a:cubicBezTo>
                  <a:cubicBezTo>
                    <a:pt x="644" y="1247"/>
                    <a:pt x="656" y="1251"/>
                    <a:pt x="669" y="1251"/>
                  </a:cubicBezTo>
                  <a:cubicBezTo>
                    <a:pt x="674" y="1251"/>
                    <a:pt x="680" y="1250"/>
                    <a:pt x="686" y="1249"/>
                  </a:cubicBezTo>
                  <a:cubicBezTo>
                    <a:pt x="698" y="1249"/>
                    <a:pt x="711" y="1242"/>
                    <a:pt x="724" y="1223"/>
                  </a:cubicBezTo>
                  <a:cubicBezTo>
                    <a:pt x="737" y="1197"/>
                    <a:pt x="730" y="1165"/>
                    <a:pt x="705" y="1146"/>
                  </a:cubicBezTo>
                  <a:cubicBezTo>
                    <a:pt x="641" y="1108"/>
                    <a:pt x="583" y="1069"/>
                    <a:pt x="526" y="1018"/>
                  </a:cubicBezTo>
                  <a:cubicBezTo>
                    <a:pt x="455" y="954"/>
                    <a:pt x="391" y="877"/>
                    <a:pt x="334" y="800"/>
                  </a:cubicBezTo>
                  <a:cubicBezTo>
                    <a:pt x="276" y="704"/>
                    <a:pt x="225" y="602"/>
                    <a:pt x="193" y="500"/>
                  </a:cubicBezTo>
                  <a:cubicBezTo>
                    <a:pt x="193" y="498"/>
                    <a:pt x="193" y="496"/>
                    <a:pt x="193" y="493"/>
                  </a:cubicBezTo>
                  <a:cubicBezTo>
                    <a:pt x="154" y="384"/>
                    <a:pt x="135" y="276"/>
                    <a:pt x="129" y="167"/>
                  </a:cubicBezTo>
                  <a:lnTo>
                    <a:pt x="129" y="64"/>
                  </a:lnTo>
                  <a:cubicBezTo>
                    <a:pt x="129" y="32"/>
                    <a:pt x="110" y="7"/>
                    <a:pt x="71" y="0"/>
                  </a:cubicBezTo>
                  <a:close/>
                </a:path>
              </a:pathLst>
            </a:custGeom>
            <a:solidFill>
              <a:srgbClr val="000000">
                <a:alpha val="89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25"/>
            <p:cNvSpPr/>
            <p:nvPr/>
          </p:nvSpPr>
          <p:spPr>
            <a:xfrm>
              <a:off x="6790666" y="3654346"/>
              <a:ext cx="68566" cy="124750"/>
            </a:xfrm>
            <a:custGeom>
              <a:rect b="b" l="l" r="r" t="t"/>
              <a:pathLst>
                <a:path extrusionOk="0" h="1410" w="775">
                  <a:moveTo>
                    <a:pt x="68" y="0"/>
                  </a:moveTo>
                  <a:cubicBezTo>
                    <a:pt x="65" y="0"/>
                    <a:pt x="61" y="0"/>
                    <a:pt x="58" y="1"/>
                  </a:cubicBezTo>
                  <a:cubicBezTo>
                    <a:pt x="26" y="7"/>
                    <a:pt x="0" y="39"/>
                    <a:pt x="7" y="71"/>
                  </a:cubicBezTo>
                  <a:cubicBezTo>
                    <a:pt x="45" y="321"/>
                    <a:pt x="122" y="558"/>
                    <a:pt x="231" y="782"/>
                  </a:cubicBezTo>
                  <a:cubicBezTo>
                    <a:pt x="288" y="897"/>
                    <a:pt x="352" y="1006"/>
                    <a:pt x="429" y="1115"/>
                  </a:cubicBezTo>
                  <a:cubicBezTo>
                    <a:pt x="499" y="1211"/>
                    <a:pt x="583" y="1307"/>
                    <a:pt x="672" y="1390"/>
                  </a:cubicBezTo>
                  <a:cubicBezTo>
                    <a:pt x="679" y="1403"/>
                    <a:pt x="698" y="1409"/>
                    <a:pt x="711" y="1409"/>
                  </a:cubicBezTo>
                  <a:cubicBezTo>
                    <a:pt x="724" y="1409"/>
                    <a:pt x="743" y="1403"/>
                    <a:pt x="756" y="1396"/>
                  </a:cubicBezTo>
                  <a:cubicBezTo>
                    <a:pt x="768" y="1384"/>
                    <a:pt x="775" y="1371"/>
                    <a:pt x="775" y="1358"/>
                  </a:cubicBezTo>
                  <a:cubicBezTo>
                    <a:pt x="775" y="1339"/>
                    <a:pt x="768" y="1320"/>
                    <a:pt x="762" y="1313"/>
                  </a:cubicBezTo>
                  <a:cubicBezTo>
                    <a:pt x="653" y="1211"/>
                    <a:pt x="557" y="1102"/>
                    <a:pt x="480" y="980"/>
                  </a:cubicBezTo>
                  <a:lnTo>
                    <a:pt x="474" y="974"/>
                  </a:lnTo>
                  <a:lnTo>
                    <a:pt x="474" y="980"/>
                  </a:lnTo>
                  <a:cubicBezTo>
                    <a:pt x="365" y="801"/>
                    <a:pt x="275" y="615"/>
                    <a:pt x="211" y="417"/>
                  </a:cubicBezTo>
                  <a:cubicBezTo>
                    <a:pt x="167" y="295"/>
                    <a:pt x="141" y="174"/>
                    <a:pt x="122" y="46"/>
                  </a:cubicBezTo>
                  <a:cubicBezTo>
                    <a:pt x="116" y="23"/>
                    <a:pt x="95" y="0"/>
                    <a:pt x="68" y="0"/>
                  </a:cubicBezTo>
                  <a:close/>
                </a:path>
              </a:pathLst>
            </a:custGeom>
            <a:solidFill>
              <a:srgbClr val="000000">
                <a:alpha val="89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25"/>
            <p:cNvSpPr/>
            <p:nvPr/>
          </p:nvSpPr>
          <p:spPr>
            <a:xfrm>
              <a:off x="6850118" y="3619665"/>
              <a:ext cx="78741" cy="128820"/>
            </a:xfrm>
            <a:custGeom>
              <a:rect b="b" l="l" r="r" t="t"/>
              <a:pathLst>
                <a:path extrusionOk="0" h="1456" w="890">
                  <a:moveTo>
                    <a:pt x="59" y="0"/>
                  </a:moveTo>
                  <a:cubicBezTo>
                    <a:pt x="49" y="0"/>
                    <a:pt x="37" y="6"/>
                    <a:pt x="32" y="15"/>
                  </a:cubicBezTo>
                  <a:lnTo>
                    <a:pt x="26" y="15"/>
                  </a:lnTo>
                  <a:cubicBezTo>
                    <a:pt x="7" y="41"/>
                    <a:pt x="0" y="73"/>
                    <a:pt x="20" y="99"/>
                  </a:cubicBezTo>
                  <a:cubicBezTo>
                    <a:pt x="58" y="143"/>
                    <a:pt x="90" y="195"/>
                    <a:pt x="122" y="239"/>
                  </a:cubicBezTo>
                  <a:cubicBezTo>
                    <a:pt x="372" y="617"/>
                    <a:pt x="544" y="1033"/>
                    <a:pt x="768" y="1423"/>
                  </a:cubicBezTo>
                  <a:cubicBezTo>
                    <a:pt x="781" y="1445"/>
                    <a:pt x="801" y="1455"/>
                    <a:pt x="822" y="1455"/>
                  </a:cubicBezTo>
                  <a:cubicBezTo>
                    <a:pt x="831" y="1455"/>
                    <a:pt x="841" y="1453"/>
                    <a:pt x="852" y="1449"/>
                  </a:cubicBezTo>
                  <a:cubicBezTo>
                    <a:pt x="877" y="1436"/>
                    <a:pt x="890" y="1404"/>
                    <a:pt x="877" y="1372"/>
                  </a:cubicBezTo>
                  <a:cubicBezTo>
                    <a:pt x="749" y="1148"/>
                    <a:pt x="634" y="911"/>
                    <a:pt x="512" y="687"/>
                  </a:cubicBezTo>
                  <a:cubicBezTo>
                    <a:pt x="397" y="451"/>
                    <a:pt x="269" y="233"/>
                    <a:pt x="116" y="22"/>
                  </a:cubicBezTo>
                  <a:cubicBezTo>
                    <a:pt x="105" y="11"/>
                    <a:pt x="95" y="1"/>
                    <a:pt x="81" y="1"/>
                  </a:cubicBezTo>
                  <a:cubicBezTo>
                    <a:pt x="78" y="1"/>
                    <a:pt x="74" y="1"/>
                    <a:pt x="71" y="3"/>
                  </a:cubicBezTo>
                  <a:cubicBezTo>
                    <a:pt x="67" y="1"/>
                    <a:pt x="63" y="0"/>
                    <a:pt x="59" y="0"/>
                  </a:cubicBezTo>
                  <a:close/>
                </a:path>
              </a:pathLst>
            </a:custGeom>
            <a:solidFill>
              <a:srgbClr val="000000">
                <a:alpha val="89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25"/>
            <p:cNvSpPr/>
            <p:nvPr/>
          </p:nvSpPr>
          <p:spPr>
            <a:xfrm>
              <a:off x="6920276" y="3580738"/>
              <a:ext cx="70866" cy="125104"/>
            </a:xfrm>
            <a:custGeom>
              <a:rect b="b" l="l" r="r" t="t"/>
              <a:pathLst>
                <a:path extrusionOk="0" h="1414" w="801">
                  <a:moveTo>
                    <a:pt x="78" y="1"/>
                  </a:moveTo>
                  <a:cubicBezTo>
                    <a:pt x="59" y="1"/>
                    <a:pt x="46" y="7"/>
                    <a:pt x="39" y="14"/>
                  </a:cubicBezTo>
                  <a:lnTo>
                    <a:pt x="33" y="14"/>
                  </a:lnTo>
                  <a:cubicBezTo>
                    <a:pt x="7" y="33"/>
                    <a:pt x="1" y="71"/>
                    <a:pt x="27" y="97"/>
                  </a:cubicBezTo>
                  <a:cubicBezTo>
                    <a:pt x="103" y="180"/>
                    <a:pt x="174" y="276"/>
                    <a:pt x="244" y="372"/>
                  </a:cubicBezTo>
                  <a:cubicBezTo>
                    <a:pt x="449" y="679"/>
                    <a:pt x="564" y="1031"/>
                    <a:pt x="686" y="1377"/>
                  </a:cubicBezTo>
                  <a:cubicBezTo>
                    <a:pt x="692" y="1390"/>
                    <a:pt x="705" y="1403"/>
                    <a:pt x="718" y="1409"/>
                  </a:cubicBezTo>
                  <a:cubicBezTo>
                    <a:pt x="724" y="1412"/>
                    <a:pt x="732" y="1414"/>
                    <a:pt x="740" y="1414"/>
                  </a:cubicBezTo>
                  <a:cubicBezTo>
                    <a:pt x="748" y="1414"/>
                    <a:pt x="756" y="1412"/>
                    <a:pt x="763" y="1409"/>
                  </a:cubicBezTo>
                  <a:cubicBezTo>
                    <a:pt x="775" y="1403"/>
                    <a:pt x="788" y="1390"/>
                    <a:pt x="795" y="1371"/>
                  </a:cubicBezTo>
                  <a:cubicBezTo>
                    <a:pt x="801" y="1358"/>
                    <a:pt x="801" y="1339"/>
                    <a:pt x="795" y="1326"/>
                  </a:cubicBezTo>
                  <a:cubicBezTo>
                    <a:pt x="711" y="1095"/>
                    <a:pt x="635" y="859"/>
                    <a:pt x="532" y="635"/>
                  </a:cubicBezTo>
                  <a:cubicBezTo>
                    <a:pt x="430" y="411"/>
                    <a:pt x="289" y="206"/>
                    <a:pt x="123" y="20"/>
                  </a:cubicBezTo>
                  <a:cubicBezTo>
                    <a:pt x="110" y="7"/>
                    <a:pt x="91" y="1"/>
                    <a:pt x="78" y="1"/>
                  </a:cubicBezTo>
                  <a:close/>
                </a:path>
              </a:pathLst>
            </a:custGeom>
            <a:solidFill>
              <a:srgbClr val="000000">
                <a:alpha val="89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25"/>
            <p:cNvSpPr/>
            <p:nvPr/>
          </p:nvSpPr>
          <p:spPr>
            <a:xfrm>
              <a:off x="6980347" y="3552427"/>
              <a:ext cx="66443" cy="118468"/>
            </a:xfrm>
            <a:custGeom>
              <a:rect b="b" l="l" r="r" t="t"/>
              <a:pathLst>
                <a:path extrusionOk="0" h="1339" w="751">
                  <a:moveTo>
                    <a:pt x="64" y="1"/>
                  </a:moveTo>
                  <a:cubicBezTo>
                    <a:pt x="45" y="1"/>
                    <a:pt x="32" y="7"/>
                    <a:pt x="20" y="20"/>
                  </a:cubicBezTo>
                  <a:lnTo>
                    <a:pt x="20" y="14"/>
                  </a:lnTo>
                  <a:cubicBezTo>
                    <a:pt x="13" y="20"/>
                    <a:pt x="0" y="39"/>
                    <a:pt x="0" y="52"/>
                  </a:cubicBezTo>
                  <a:cubicBezTo>
                    <a:pt x="0" y="71"/>
                    <a:pt x="7" y="84"/>
                    <a:pt x="20" y="97"/>
                  </a:cubicBezTo>
                  <a:cubicBezTo>
                    <a:pt x="116" y="180"/>
                    <a:pt x="199" y="283"/>
                    <a:pt x="269" y="391"/>
                  </a:cubicBezTo>
                  <a:lnTo>
                    <a:pt x="276" y="398"/>
                  </a:lnTo>
                  <a:lnTo>
                    <a:pt x="276" y="391"/>
                  </a:lnTo>
                  <a:cubicBezTo>
                    <a:pt x="378" y="558"/>
                    <a:pt x="468" y="737"/>
                    <a:pt x="525" y="929"/>
                  </a:cubicBezTo>
                  <a:lnTo>
                    <a:pt x="525" y="935"/>
                  </a:lnTo>
                  <a:lnTo>
                    <a:pt x="525" y="942"/>
                  </a:lnTo>
                  <a:cubicBezTo>
                    <a:pt x="564" y="1057"/>
                    <a:pt x="596" y="1172"/>
                    <a:pt x="621" y="1287"/>
                  </a:cubicBezTo>
                  <a:cubicBezTo>
                    <a:pt x="624" y="1323"/>
                    <a:pt x="651" y="1339"/>
                    <a:pt x="678" y="1339"/>
                  </a:cubicBezTo>
                  <a:cubicBezTo>
                    <a:pt x="714" y="1339"/>
                    <a:pt x="751" y="1312"/>
                    <a:pt x="736" y="1268"/>
                  </a:cubicBezTo>
                  <a:cubicBezTo>
                    <a:pt x="685" y="1031"/>
                    <a:pt x="615" y="807"/>
                    <a:pt x="519" y="596"/>
                  </a:cubicBezTo>
                  <a:cubicBezTo>
                    <a:pt x="423" y="379"/>
                    <a:pt x="282" y="187"/>
                    <a:pt x="109" y="27"/>
                  </a:cubicBezTo>
                  <a:cubicBezTo>
                    <a:pt x="96" y="14"/>
                    <a:pt x="84" y="7"/>
                    <a:pt x="64" y="1"/>
                  </a:cubicBezTo>
                  <a:close/>
                </a:path>
              </a:pathLst>
            </a:custGeom>
            <a:solidFill>
              <a:srgbClr val="000000">
                <a:alpha val="89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25"/>
            <p:cNvSpPr/>
            <p:nvPr/>
          </p:nvSpPr>
          <p:spPr>
            <a:xfrm>
              <a:off x="7029006" y="3536945"/>
              <a:ext cx="51668" cy="96615"/>
            </a:xfrm>
            <a:custGeom>
              <a:rect b="b" l="l" r="r" t="t"/>
              <a:pathLst>
                <a:path extrusionOk="0" h="1092" w="584">
                  <a:moveTo>
                    <a:pt x="70" y="1"/>
                  </a:moveTo>
                  <a:cubicBezTo>
                    <a:pt x="57" y="1"/>
                    <a:pt x="44" y="4"/>
                    <a:pt x="33" y="10"/>
                  </a:cubicBezTo>
                  <a:lnTo>
                    <a:pt x="33" y="16"/>
                  </a:lnTo>
                  <a:cubicBezTo>
                    <a:pt x="7" y="35"/>
                    <a:pt x="1" y="74"/>
                    <a:pt x="26" y="99"/>
                  </a:cubicBezTo>
                  <a:cubicBezTo>
                    <a:pt x="70" y="155"/>
                    <a:pt x="119" y="217"/>
                    <a:pt x="157" y="279"/>
                  </a:cubicBezTo>
                  <a:lnTo>
                    <a:pt x="157" y="279"/>
                  </a:lnTo>
                  <a:cubicBezTo>
                    <a:pt x="156" y="279"/>
                    <a:pt x="156" y="278"/>
                    <a:pt x="154" y="278"/>
                  </a:cubicBezTo>
                  <a:cubicBezTo>
                    <a:pt x="257" y="426"/>
                    <a:pt x="334" y="586"/>
                    <a:pt x="391" y="752"/>
                  </a:cubicBezTo>
                  <a:cubicBezTo>
                    <a:pt x="423" y="848"/>
                    <a:pt x="442" y="944"/>
                    <a:pt x="462" y="1040"/>
                  </a:cubicBezTo>
                  <a:cubicBezTo>
                    <a:pt x="468" y="1072"/>
                    <a:pt x="500" y="1091"/>
                    <a:pt x="532" y="1091"/>
                  </a:cubicBezTo>
                  <a:cubicBezTo>
                    <a:pt x="564" y="1085"/>
                    <a:pt x="583" y="1053"/>
                    <a:pt x="577" y="1021"/>
                  </a:cubicBezTo>
                  <a:cubicBezTo>
                    <a:pt x="545" y="835"/>
                    <a:pt x="494" y="656"/>
                    <a:pt x="417" y="490"/>
                  </a:cubicBezTo>
                  <a:cubicBezTo>
                    <a:pt x="334" y="317"/>
                    <a:pt x="231" y="163"/>
                    <a:pt x="116" y="16"/>
                  </a:cubicBezTo>
                  <a:cubicBezTo>
                    <a:pt x="102" y="5"/>
                    <a:pt x="86" y="1"/>
                    <a:pt x="70" y="1"/>
                  </a:cubicBezTo>
                  <a:close/>
                </a:path>
              </a:pathLst>
            </a:custGeom>
            <a:solidFill>
              <a:srgbClr val="000000">
                <a:alpha val="89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25"/>
            <p:cNvSpPr/>
            <p:nvPr/>
          </p:nvSpPr>
          <p:spPr>
            <a:xfrm>
              <a:off x="6847818" y="3046198"/>
              <a:ext cx="43175" cy="61933"/>
            </a:xfrm>
            <a:custGeom>
              <a:rect b="b" l="l" r="r" t="t"/>
              <a:pathLst>
                <a:path extrusionOk="0" h="700" w="488">
                  <a:moveTo>
                    <a:pt x="349" y="0"/>
                  </a:moveTo>
                  <a:cubicBezTo>
                    <a:pt x="262" y="0"/>
                    <a:pt x="150" y="115"/>
                    <a:pt x="78" y="283"/>
                  </a:cubicBezTo>
                  <a:cubicBezTo>
                    <a:pt x="1" y="468"/>
                    <a:pt x="13" y="654"/>
                    <a:pt x="103" y="692"/>
                  </a:cubicBezTo>
                  <a:cubicBezTo>
                    <a:pt x="115" y="697"/>
                    <a:pt x="128" y="699"/>
                    <a:pt x="141" y="699"/>
                  </a:cubicBezTo>
                  <a:cubicBezTo>
                    <a:pt x="232" y="699"/>
                    <a:pt x="343" y="585"/>
                    <a:pt x="410" y="417"/>
                  </a:cubicBezTo>
                  <a:cubicBezTo>
                    <a:pt x="487" y="225"/>
                    <a:pt x="474" y="46"/>
                    <a:pt x="385" y="7"/>
                  </a:cubicBezTo>
                  <a:cubicBezTo>
                    <a:pt x="374" y="3"/>
                    <a:pt x="362" y="0"/>
                    <a:pt x="34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25"/>
            <p:cNvSpPr/>
            <p:nvPr/>
          </p:nvSpPr>
          <p:spPr>
            <a:xfrm>
              <a:off x="6748200" y="2993027"/>
              <a:ext cx="43086" cy="61844"/>
            </a:xfrm>
            <a:custGeom>
              <a:rect b="b" l="l" r="r" t="t"/>
              <a:pathLst>
                <a:path extrusionOk="0" h="699" w="487">
                  <a:moveTo>
                    <a:pt x="348" y="0"/>
                  </a:moveTo>
                  <a:cubicBezTo>
                    <a:pt x="257" y="0"/>
                    <a:pt x="145" y="119"/>
                    <a:pt x="77" y="282"/>
                  </a:cubicBezTo>
                  <a:cubicBezTo>
                    <a:pt x="0" y="474"/>
                    <a:pt x="13" y="653"/>
                    <a:pt x="103" y="692"/>
                  </a:cubicBezTo>
                  <a:cubicBezTo>
                    <a:pt x="114" y="696"/>
                    <a:pt x="126" y="699"/>
                    <a:pt x="138" y="699"/>
                  </a:cubicBezTo>
                  <a:cubicBezTo>
                    <a:pt x="226" y="699"/>
                    <a:pt x="343" y="585"/>
                    <a:pt x="410" y="423"/>
                  </a:cubicBezTo>
                  <a:cubicBezTo>
                    <a:pt x="487" y="231"/>
                    <a:pt x="474" y="45"/>
                    <a:pt x="384" y="7"/>
                  </a:cubicBezTo>
                  <a:cubicBezTo>
                    <a:pt x="373" y="2"/>
                    <a:pt x="361" y="0"/>
                    <a:pt x="34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25"/>
            <p:cNvSpPr/>
            <p:nvPr/>
          </p:nvSpPr>
          <p:spPr>
            <a:xfrm>
              <a:off x="8441263" y="2643126"/>
              <a:ext cx="524996" cy="729388"/>
            </a:xfrm>
            <a:custGeom>
              <a:rect b="b" l="l" r="r" t="t"/>
              <a:pathLst>
                <a:path extrusionOk="0" h="8244" w="5934">
                  <a:moveTo>
                    <a:pt x="3328" y="0"/>
                  </a:moveTo>
                  <a:cubicBezTo>
                    <a:pt x="2637" y="0"/>
                    <a:pt x="1920" y="262"/>
                    <a:pt x="1312" y="736"/>
                  </a:cubicBezTo>
                  <a:cubicBezTo>
                    <a:pt x="1018" y="966"/>
                    <a:pt x="756" y="1242"/>
                    <a:pt x="544" y="1549"/>
                  </a:cubicBezTo>
                  <a:cubicBezTo>
                    <a:pt x="333" y="1856"/>
                    <a:pt x="179" y="2195"/>
                    <a:pt x="90" y="2554"/>
                  </a:cubicBezTo>
                  <a:cubicBezTo>
                    <a:pt x="45" y="2733"/>
                    <a:pt x="13" y="2919"/>
                    <a:pt x="7" y="3104"/>
                  </a:cubicBezTo>
                  <a:cubicBezTo>
                    <a:pt x="0" y="3200"/>
                    <a:pt x="0" y="3296"/>
                    <a:pt x="7" y="3392"/>
                  </a:cubicBezTo>
                  <a:cubicBezTo>
                    <a:pt x="32" y="3693"/>
                    <a:pt x="141" y="3975"/>
                    <a:pt x="320" y="4218"/>
                  </a:cubicBezTo>
                  <a:cubicBezTo>
                    <a:pt x="442" y="4371"/>
                    <a:pt x="583" y="4499"/>
                    <a:pt x="749" y="4602"/>
                  </a:cubicBezTo>
                  <a:cubicBezTo>
                    <a:pt x="916" y="4711"/>
                    <a:pt x="1095" y="4787"/>
                    <a:pt x="1287" y="4832"/>
                  </a:cubicBezTo>
                  <a:cubicBezTo>
                    <a:pt x="1404" y="4860"/>
                    <a:pt x="1526" y="4878"/>
                    <a:pt x="1648" y="4878"/>
                  </a:cubicBezTo>
                  <a:cubicBezTo>
                    <a:pt x="1666" y="4878"/>
                    <a:pt x="1685" y="4878"/>
                    <a:pt x="1703" y="4877"/>
                  </a:cubicBezTo>
                  <a:cubicBezTo>
                    <a:pt x="1760" y="4877"/>
                    <a:pt x="1818" y="4877"/>
                    <a:pt x="1876" y="4871"/>
                  </a:cubicBezTo>
                  <a:lnTo>
                    <a:pt x="1876" y="4871"/>
                  </a:lnTo>
                  <a:cubicBezTo>
                    <a:pt x="1799" y="4979"/>
                    <a:pt x="1716" y="5082"/>
                    <a:pt x="1626" y="5172"/>
                  </a:cubicBezTo>
                  <a:lnTo>
                    <a:pt x="1639" y="5165"/>
                  </a:lnTo>
                  <a:lnTo>
                    <a:pt x="1639" y="5165"/>
                  </a:lnTo>
                  <a:cubicBezTo>
                    <a:pt x="1453" y="5351"/>
                    <a:pt x="1255" y="5530"/>
                    <a:pt x="1056" y="5690"/>
                  </a:cubicBezTo>
                  <a:lnTo>
                    <a:pt x="909" y="5818"/>
                  </a:lnTo>
                  <a:cubicBezTo>
                    <a:pt x="884" y="5837"/>
                    <a:pt x="877" y="5876"/>
                    <a:pt x="903" y="5901"/>
                  </a:cubicBezTo>
                  <a:cubicBezTo>
                    <a:pt x="909" y="5908"/>
                    <a:pt x="916" y="5914"/>
                    <a:pt x="922" y="5920"/>
                  </a:cubicBezTo>
                  <a:cubicBezTo>
                    <a:pt x="922" y="5920"/>
                    <a:pt x="922" y="5927"/>
                    <a:pt x="922" y="5927"/>
                  </a:cubicBezTo>
                  <a:cubicBezTo>
                    <a:pt x="960" y="6074"/>
                    <a:pt x="1005" y="6208"/>
                    <a:pt x="1076" y="6343"/>
                  </a:cubicBezTo>
                  <a:cubicBezTo>
                    <a:pt x="1146" y="6484"/>
                    <a:pt x="1236" y="6624"/>
                    <a:pt x="1332" y="6759"/>
                  </a:cubicBezTo>
                  <a:cubicBezTo>
                    <a:pt x="1549" y="7060"/>
                    <a:pt x="1799" y="7328"/>
                    <a:pt x="2080" y="7559"/>
                  </a:cubicBezTo>
                  <a:cubicBezTo>
                    <a:pt x="2311" y="7757"/>
                    <a:pt x="2567" y="7924"/>
                    <a:pt x="2842" y="8052"/>
                  </a:cubicBezTo>
                  <a:cubicBezTo>
                    <a:pt x="3072" y="8173"/>
                    <a:pt x="3328" y="8237"/>
                    <a:pt x="3591" y="8244"/>
                  </a:cubicBezTo>
                  <a:lnTo>
                    <a:pt x="3604" y="8244"/>
                  </a:lnTo>
                  <a:cubicBezTo>
                    <a:pt x="3616" y="8244"/>
                    <a:pt x="3629" y="8244"/>
                    <a:pt x="3642" y="8237"/>
                  </a:cubicBezTo>
                  <a:cubicBezTo>
                    <a:pt x="3661" y="8237"/>
                    <a:pt x="3680" y="8224"/>
                    <a:pt x="3693" y="8212"/>
                  </a:cubicBezTo>
                  <a:cubicBezTo>
                    <a:pt x="4340" y="7424"/>
                    <a:pt x="4871" y="6554"/>
                    <a:pt x="5281" y="5620"/>
                  </a:cubicBezTo>
                  <a:cubicBezTo>
                    <a:pt x="5479" y="5172"/>
                    <a:pt x="5633" y="4704"/>
                    <a:pt x="5748" y="4224"/>
                  </a:cubicBezTo>
                  <a:cubicBezTo>
                    <a:pt x="5837" y="3847"/>
                    <a:pt x="5889" y="3463"/>
                    <a:pt x="5914" y="3079"/>
                  </a:cubicBezTo>
                  <a:cubicBezTo>
                    <a:pt x="5933" y="2701"/>
                    <a:pt x="5901" y="2323"/>
                    <a:pt x="5818" y="1959"/>
                  </a:cubicBezTo>
                  <a:cubicBezTo>
                    <a:pt x="5773" y="1779"/>
                    <a:pt x="5709" y="1607"/>
                    <a:pt x="5633" y="1440"/>
                  </a:cubicBezTo>
                  <a:cubicBezTo>
                    <a:pt x="5556" y="1274"/>
                    <a:pt x="5460" y="1114"/>
                    <a:pt x="5345" y="973"/>
                  </a:cubicBezTo>
                  <a:cubicBezTo>
                    <a:pt x="4858" y="365"/>
                    <a:pt x="4122" y="6"/>
                    <a:pt x="3348" y="6"/>
                  </a:cubicBezTo>
                  <a:lnTo>
                    <a:pt x="336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25"/>
            <p:cNvSpPr/>
            <p:nvPr/>
          </p:nvSpPr>
          <p:spPr>
            <a:xfrm>
              <a:off x="8441263" y="2814670"/>
              <a:ext cx="273557" cy="260559"/>
            </a:xfrm>
            <a:custGeom>
              <a:rect b="b" l="l" r="r" t="t"/>
              <a:pathLst>
                <a:path extrusionOk="0" h="2945" w="3092">
                  <a:moveTo>
                    <a:pt x="992" y="0"/>
                  </a:moveTo>
                  <a:lnTo>
                    <a:pt x="980" y="20"/>
                  </a:lnTo>
                  <a:cubicBezTo>
                    <a:pt x="832" y="26"/>
                    <a:pt x="685" y="52"/>
                    <a:pt x="544" y="103"/>
                  </a:cubicBezTo>
                  <a:cubicBezTo>
                    <a:pt x="448" y="135"/>
                    <a:pt x="359" y="180"/>
                    <a:pt x="275" y="231"/>
                  </a:cubicBezTo>
                  <a:cubicBezTo>
                    <a:pt x="243" y="256"/>
                    <a:pt x="218" y="276"/>
                    <a:pt x="192" y="301"/>
                  </a:cubicBezTo>
                  <a:lnTo>
                    <a:pt x="179" y="308"/>
                  </a:lnTo>
                  <a:cubicBezTo>
                    <a:pt x="77" y="583"/>
                    <a:pt x="19" y="871"/>
                    <a:pt x="7" y="1165"/>
                  </a:cubicBezTo>
                  <a:cubicBezTo>
                    <a:pt x="0" y="1261"/>
                    <a:pt x="0" y="1357"/>
                    <a:pt x="7" y="1453"/>
                  </a:cubicBezTo>
                  <a:cubicBezTo>
                    <a:pt x="26" y="1754"/>
                    <a:pt x="135" y="2042"/>
                    <a:pt x="320" y="2279"/>
                  </a:cubicBezTo>
                  <a:cubicBezTo>
                    <a:pt x="436" y="2432"/>
                    <a:pt x="583" y="2567"/>
                    <a:pt x="749" y="2669"/>
                  </a:cubicBezTo>
                  <a:cubicBezTo>
                    <a:pt x="909" y="2772"/>
                    <a:pt x="1095" y="2848"/>
                    <a:pt x="1287" y="2893"/>
                  </a:cubicBezTo>
                  <a:cubicBezTo>
                    <a:pt x="1421" y="2925"/>
                    <a:pt x="1562" y="2944"/>
                    <a:pt x="1703" y="2944"/>
                  </a:cubicBezTo>
                  <a:cubicBezTo>
                    <a:pt x="1748" y="2944"/>
                    <a:pt x="1792" y="2944"/>
                    <a:pt x="1844" y="2938"/>
                  </a:cubicBezTo>
                  <a:cubicBezTo>
                    <a:pt x="2080" y="2880"/>
                    <a:pt x="2304" y="2791"/>
                    <a:pt x="2522" y="2676"/>
                  </a:cubicBezTo>
                  <a:cubicBezTo>
                    <a:pt x="2580" y="2637"/>
                    <a:pt x="2637" y="2599"/>
                    <a:pt x="2695" y="2560"/>
                  </a:cubicBezTo>
                  <a:cubicBezTo>
                    <a:pt x="2746" y="2522"/>
                    <a:pt x="2797" y="2477"/>
                    <a:pt x="2848" y="2432"/>
                  </a:cubicBezTo>
                  <a:cubicBezTo>
                    <a:pt x="2880" y="2400"/>
                    <a:pt x="2912" y="2362"/>
                    <a:pt x="2944" y="2324"/>
                  </a:cubicBezTo>
                  <a:cubicBezTo>
                    <a:pt x="2970" y="2285"/>
                    <a:pt x="3002" y="2253"/>
                    <a:pt x="3028" y="2215"/>
                  </a:cubicBezTo>
                  <a:lnTo>
                    <a:pt x="3028" y="2208"/>
                  </a:lnTo>
                  <a:cubicBezTo>
                    <a:pt x="3034" y="2189"/>
                    <a:pt x="3047" y="2170"/>
                    <a:pt x="3053" y="2151"/>
                  </a:cubicBezTo>
                  <a:cubicBezTo>
                    <a:pt x="3060" y="2132"/>
                    <a:pt x="3066" y="2100"/>
                    <a:pt x="3072" y="2074"/>
                  </a:cubicBezTo>
                  <a:cubicBezTo>
                    <a:pt x="3079" y="2016"/>
                    <a:pt x="3085" y="1959"/>
                    <a:pt x="3092" y="1895"/>
                  </a:cubicBezTo>
                  <a:cubicBezTo>
                    <a:pt x="3092" y="1833"/>
                    <a:pt x="3092" y="1771"/>
                    <a:pt x="3092" y="1709"/>
                  </a:cubicBezTo>
                  <a:cubicBezTo>
                    <a:pt x="3085" y="1632"/>
                    <a:pt x="3072" y="1549"/>
                    <a:pt x="3060" y="1472"/>
                  </a:cubicBezTo>
                  <a:cubicBezTo>
                    <a:pt x="3040" y="1396"/>
                    <a:pt x="3021" y="1325"/>
                    <a:pt x="2996" y="1255"/>
                  </a:cubicBezTo>
                  <a:cubicBezTo>
                    <a:pt x="2970" y="1184"/>
                    <a:pt x="2944" y="1114"/>
                    <a:pt x="2912" y="1050"/>
                  </a:cubicBezTo>
                  <a:cubicBezTo>
                    <a:pt x="2880" y="992"/>
                    <a:pt x="2848" y="935"/>
                    <a:pt x="2810" y="877"/>
                  </a:cubicBezTo>
                  <a:cubicBezTo>
                    <a:pt x="2765" y="813"/>
                    <a:pt x="2714" y="749"/>
                    <a:pt x="2663" y="692"/>
                  </a:cubicBezTo>
                  <a:cubicBezTo>
                    <a:pt x="2612" y="634"/>
                    <a:pt x="2560" y="583"/>
                    <a:pt x="2503" y="532"/>
                  </a:cubicBezTo>
                  <a:cubicBezTo>
                    <a:pt x="2432" y="468"/>
                    <a:pt x="2356" y="410"/>
                    <a:pt x="2279" y="359"/>
                  </a:cubicBezTo>
                  <a:cubicBezTo>
                    <a:pt x="2196" y="301"/>
                    <a:pt x="2112" y="256"/>
                    <a:pt x="2029" y="212"/>
                  </a:cubicBezTo>
                  <a:cubicBezTo>
                    <a:pt x="1984" y="192"/>
                    <a:pt x="1940" y="167"/>
                    <a:pt x="1888" y="148"/>
                  </a:cubicBezTo>
                  <a:cubicBezTo>
                    <a:pt x="1844" y="128"/>
                    <a:pt x="1805" y="109"/>
                    <a:pt x="1760" y="96"/>
                  </a:cubicBezTo>
                  <a:cubicBezTo>
                    <a:pt x="1684" y="71"/>
                    <a:pt x="1613" y="52"/>
                    <a:pt x="1536" y="39"/>
                  </a:cubicBezTo>
                  <a:lnTo>
                    <a:pt x="1543" y="39"/>
                  </a:lnTo>
                  <a:cubicBezTo>
                    <a:pt x="1408" y="13"/>
                    <a:pt x="1274" y="0"/>
                    <a:pt x="1133" y="0"/>
                  </a:cubicBezTo>
                  <a:close/>
                </a:path>
              </a:pathLst>
            </a:custGeom>
            <a:solidFill>
              <a:srgbClr val="FEFE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25"/>
            <p:cNvSpPr/>
            <p:nvPr/>
          </p:nvSpPr>
          <p:spPr>
            <a:xfrm>
              <a:off x="8692697" y="2649319"/>
              <a:ext cx="274707" cy="722664"/>
            </a:xfrm>
            <a:custGeom>
              <a:rect b="b" l="l" r="r" t="t"/>
              <a:pathLst>
                <a:path extrusionOk="0" h="8168" w="3105">
                  <a:moveTo>
                    <a:pt x="1088" y="0"/>
                  </a:moveTo>
                  <a:cubicBezTo>
                    <a:pt x="1165" y="32"/>
                    <a:pt x="1242" y="64"/>
                    <a:pt x="1319" y="109"/>
                  </a:cubicBezTo>
                  <a:lnTo>
                    <a:pt x="1312" y="103"/>
                  </a:lnTo>
                  <a:lnTo>
                    <a:pt x="1312" y="103"/>
                  </a:lnTo>
                  <a:cubicBezTo>
                    <a:pt x="1415" y="160"/>
                    <a:pt x="1511" y="224"/>
                    <a:pt x="1600" y="295"/>
                  </a:cubicBezTo>
                  <a:cubicBezTo>
                    <a:pt x="1645" y="327"/>
                    <a:pt x="1690" y="365"/>
                    <a:pt x="1735" y="404"/>
                  </a:cubicBezTo>
                  <a:cubicBezTo>
                    <a:pt x="1773" y="442"/>
                    <a:pt x="1818" y="487"/>
                    <a:pt x="1856" y="532"/>
                  </a:cubicBezTo>
                  <a:cubicBezTo>
                    <a:pt x="1933" y="628"/>
                    <a:pt x="2010" y="724"/>
                    <a:pt x="2074" y="826"/>
                  </a:cubicBezTo>
                  <a:cubicBezTo>
                    <a:pt x="2131" y="928"/>
                    <a:pt x="2189" y="1037"/>
                    <a:pt x="2234" y="1146"/>
                  </a:cubicBezTo>
                  <a:cubicBezTo>
                    <a:pt x="2323" y="1377"/>
                    <a:pt x="2381" y="1620"/>
                    <a:pt x="2413" y="1863"/>
                  </a:cubicBezTo>
                  <a:cubicBezTo>
                    <a:pt x="2445" y="2113"/>
                    <a:pt x="2458" y="2362"/>
                    <a:pt x="2451" y="2612"/>
                  </a:cubicBezTo>
                  <a:cubicBezTo>
                    <a:pt x="2445" y="2868"/>
                    <a:pt x="2426" y="3117"/>
                    <a:pt x="2387" y="3367"/>
                  </a:cubicBezTo>
                  <a:cubicBezTo>
                    <a:pt x="2355" y="3617"/>
                    <a:pt x="2304" y="3860"/>
                    <a:pt x="2247" y="4103"/>
                  </a:cubicBezTo>
                  <a:cubicBezTo>
                    <a:pt x="2189" y="4340"/>
                    <a:pt x="2112" y="4577"/>
                    <a:pt x="2029" y="4807"/>
                  </a:cubicBezTo>
                  <a:cubicBezTo>
                    <a:pt x="1863" y="5268"/>
                    <a:pt x="1651" y="5716"/>
                    <a:pt x="1402" y="6138"/>
                  </a:cubicBezTo>
                  <a:cubicBezTo>
                    <a:pt x="1146" y="6567"/>
                    <a:pt x="864" y="6970"/>
                    <a:pt x="550" y="7348"/>
                  </a:cubicBezTo>
                  <a:cubicBezTo>
                    <a:pt x="378" y="7566"/>
                    <a:pt x="192" y="7777"/>
                    <a:pt x="0" y="7975"/>
                  </a:cubicBezTo>
                  <a:cubicBezTo>
                    <a:pt x="237" y="8097"/>
                    <a:pt x="486" y="8161"/>
                    <a:pt x="749" y="8167"/>
                  </a:cubicBezTo>
                  <a:lnTo>
                    <a:pt x="768" y="8167"/>
                  </a:lnTo>
                  <a:cubicBezTo>
                    <a:pt x="774" y="8167"/>
                    <a:pt x="787" y="8167"/>
                    <a:pt x="800" y="8161"/>
                  </a:cubicBezTo>
                  <a:cubicBezTo>
                    <a:pt x="819" y="8161"/>
                    <a:pt x="845" y="8148"/>
                    <a:pt x="858" y="8135"/>
                  </a:cubicBezTo>
                  <a:cubicBezTo>
                    <a:pt x="1504" y="7348"/>
                    <a:pt x="2035" y="6478"/>
                    <a:pt x="2445" y="5543"/>
                  </a:cubicBezTo>
                  <a:cubicBezTo>
                    <a:pt x="2637" y="5095"/>
                    <a:pt x="2797" y="4628"/>
                    <a:pt x="2906" y="4148"/>
                  </a:cubicBezTo>
                  <a:cubicBezTo>
                    <a:pt x="3002" y="3777"/>
                    <a:pt x="3059" y="3393"/>
                    <a:pt x="3085" y="3009"/>
                  </a:cubicBezTo>
                  <a:cubicBezTo>
                    <a:pt x="3104" y="2631"/>
                    <a:pt x="3072" y="2253"/>
                    <a:pt x="2983" y="1889"/>
                  </a:cubicBezTo>
                  <a:cubicBezTo>
                    <a:pt x="2944" y="1709"/>
                    <a:pt x="2880" y="1537"/>
                    <a:pt x="2803" y="1370"/>
                  </a:cubicBezTo>
                  <a:cubicBezTo>
                    <a:pt x="2727" y="1204"/>
                    <a:pt x="2631" y="1044"/>
                    <a:pt x="2515" y="896"/>
                  </a:cubicBezTo>
                  <a:cubicBezTo>
                    <a:pt x="2266" y="589"/>
                    <a:pt x="1946" y="340"/>
                    <a:pt x="1581" y="173"/>
                  </a:cubicBezTo>
                  <a:cubicBezTo>
                    <a:pt x="1427" y="96"/>
                    <a:pt x="1261" y="39"/>
                    <a:pt x="1088" y="0"/>
                  </a:cubicBezTo>
                  <a:close/>
                </a:path>
              </a:pathLst>
            </a:custGeom>
            <a:solidFill>
              <a:srgbClr val="000000">
                <a:alpha val="89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25"/>
            <p:cNvSpPr/>
            <p:nvPr/>
          </p:nvSpPr>
          <p:spPr>
            <a:xfrm>
              <a:off x="8427639" y="3127768"/>
              <a:ext cx="371585" cy="323465"/>
            </a:xfrm>
            <a:custGeom>
              <a:rect b="b" l="l" r="r" t="t"/>
              <a:pathLst>
                <a:path extrusionOk="0" h="3656" w="4200">
                  <a:moveTo>
                    <a:pt x="1236" y="1"/>
                  </a:moveTo>
                  <a:cubicBezTo>
                    <a:pt x="1217" y="1"/>
                    <a:pt x="1191" y="7"/>
                    <a:pt x="1166" y="7"/>
                  </a:cubicBezTo>
                  <a:cubicBezTo>
                    <a:pt x="1121" y="14"/>
                    <a:pt x="1076" y="26"/>
                    <a:pt x="1031" y="46"/>
                  </a:cubicBezTo>
                  <a:cubicBezTo>
                    <a:pt x="986" y="58"/>
                    <a:pt x="942" y="78"/>
                    <a:pt x="903" y="97"/>
                  </a:cubicBezTo>
                  <a:cubicBezTo>
                    <a:pt x="782" y="161"/>
                    <a:pt x="666" y="238"/>
                    <a:pt x="564" y="334"/>
                  </a:cubicBezTo>
                  <a:cubicBezTo>
                    <a:pt x="436" y="442"/>
                    <a:pt x="321" y="577"/>
                    <a:pt x="231" y="718"/>
                  </a:cubicBezTo>
                  <a:cubicBezTo>
                    <a:pt x="154" y="833"/>
                    <a:pt x="90" y="961"/>
                    <a:pt x="39" y="1102"/>
                  </a:cubicBezTo>
                  <a:lnTo>
                    <a:pt x="39" y="1095"/>
                  </a:lnTo>
                  <a:cubicBezTo>
                    <a:pt x="26" y="1140"/>
                    <a:pt x="13" y="1191"/>
                    <a:pt x="1" y="1242"/>
                  </a:cubicBezTo>
                  <a:cubicBezTo>
                    <a:pt x="84" y="1479"/>
                    <a:pt x="199" y="1710"/>
                    <a:pt x="346" y="1914"/>
                  </a:cubicBezTo>
                  <a:cubicBezTo>
                    <a:pt x="551" y="2202"/>
                    <a:pt x="794" y="2458"/>
                    <a:pt x="1063" y="2682"/>
                  </a:cubicBezTo>
                  <a:cubicBezTo>
                    <a:pt x="1338" y="2919"/>
                    <a:pt x="1639" y="3124"/>
                    <a:pt x="1966" y="3290"/>
                  </a:cubicBezTo>
                  <a:cubicBezTo>
                    <a:pt x="2260" y="3450"/>
                    <a:pt x="2574" y="3566"/>
                    <a:pt x="2906" y="3623"/>
                  </a:cubicBezTo>
                  <a:cubicBezTo>
                    <a:pt x="3015" y="3643"/>
                    <a:pt x="3124" y="3655"/>
                    <a:pt x="3233" y="3655"/>
                  </a:cubicBezTo>
                  <a:cubicBezTo>
                    <a:pt x="3374" y="3572"/>
                    <a:pt x="3502" y="3476"/>
                    <a:pt x="3623" y="3367"/>
                  </a:cubicBezTo>
                  <a:cubicBezTo>
                    <a:pt x="3770" y="3246"/>
                    <a:pt x="3892" y="3111"/>
                    <a:pt x="4001" y="2958"/>
                  </a:cubicBezTo>
                  <a:cubicBezTo>
                    <a:pt x="4033" y="2906"/>
                    <a:pt x="4065" y="2855"/>
                    <a:pt x="4090" y="2798"/>
                  </a:cubicBezTo>
                  <a:cubicBezTo>
                    <a:pt x="4116" y="2740"/>
                    <a:pt x="4142" y="2682"/>
                    <a:pt x="4161" y="2625"/>
                  </a:cubicBezTo>
                  <a:cubicBezTo>
                    <a:pt x="4174" y="2580"/>
                    <a:pt x="4187" y="2542"/>
                    <a:pt x="4193" y="2497"/>
                  </a:cubicBezTo>
                  <a:cubicBezTo>
                    <a:pt x="4193" y="2484"/>
                    <a:pt x="4199" y="2465"/>
                    <a:pt x="4199" y="2452"/>
                  </a:cubicBezTo>
                  <a:cubicBezTo>
                    <a:pt x="3566" y="2100"/>
                    <a:pt x="2964" y="1684"/>
                    <a:pt x="2407" y="1223"/>
                  </a:cubicBezTo>
                  <a:lnTo>
                    <a:pt x="2407" y="1223"/>
                  </a:lnTo>
                  <a:lnTo>
                    <a:pt x="2414" y="1236"/>
                  </a:lnTo>
                  <a:cubicBezTo>
                    <a:pt x="1978" y="871"/>
                    <a:pt x="1582" y="455"/>
                    <a:pt x="123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25"/>
            <p:cNvSpPr/>
            <p:nvPr/>
          </p:nvSpPr>
          <p:spPr>
            <a:xfrm>
              <a:off x="8445775" y="3151036"/>
              <a:ext cx="89003" cy="90510"/>
            </a:xfrm>
            <a:custGeom>
              <a:rect b="b" l="l" r="r" t="t"/>
              <a:pathLst>
                <a:path extrusionOk="0" h="1023" w="1006">
                  <a:moveTo>
                    <a:pt x="948" y="0"/>
                  </a:moveTo>
                  <a:cubicBezTo>
                    <a:pt x="935" y="0"/>
                    <a:pt x="922" y="0"/>
                    <a:pt x="909" y="7"/>
                  </a:cubicBezTo>
                  <a:lnTo>
                    <a:pt x="916" y="13"/>
                  </a:lnTo>
                  <a:cubicBezTo>
                    <a:pt x="813" y="58"/>
                    <a:pt x="717" y="115"/>
                    <a:pt x="628" y="186"/>
                  </a:cubicBezTo>
                  <a:cubicBezTo>
                    <a:pt x="545" y="250"/>
                    <a:pt x="461" y="320"/>
                    <a:pt x="391" y="397"/>
                  </a:cubicBezTo>
                  <a:cubicBezTo>
                    <a:pt x="244" y="563"/>
                    <a:pt x="116" y="743"/>
                    <a:pt x="13" y="935"/>
                  </a:cubicBezTo>
                  <a:cubicBezTo>
                    <a:pt x="0" y="967"/>
                    <a:pt x="13" y="1005"/>
                    <a:pt x="45" y="1018"/>
                  </a:cubicBezTo>
                  <a:cubicBezTo>
                    <a:pt x="52" y="1021"/>
                    <a:pt x="60" y="1023"/>
                    <a:pt x="68" y="1023"/>
                  </a:cubicBezTo>
                  <a:cubicBezTo>
                    <a:pt x="90" y="1023"/>
                    <a:pt x="113" y="1011"/>
                    <a:pt x="122" y="992"/>
                  </a:cubicBezTo>
                  <a:cubicBezTo>
                    <a:pt x="180" y="890"/>
                    <a:pt x="237" y="794"/>
                    <a:pt x="301" y="698"/>
                  </a:cubicBezTo>
                  <a:cubicBezTo>
                    <a:pt x="391" y="563"/>
                    <a:pt x="500" y="442"/>
                    <a:pt x="621" y="339"/>
                  </a:cubicBezTo>
                  <a:lnTo>
                    <a:pt x="621" y="339"/>
                  </a:lnTo>
                  <a:lnTo>
                    <a:pt x="609" y="346"/>
                  </a:lnTo>
                  <a:cubicBezTo>
                    <a:pt x="724" y="250"/>
                    <a:pt x="845" y="173"/>
                    <a:pt x="980" y="109"/>
                  </a:cubicBezTo>
                  <a:cubicBezTo>
                    <a:pt x="993" y="96"/>
                    <a:pt x="999" y="83"/>
                    <a:pt x="1005" y="71"/>
                  </a:cubicBezTo>
                  <a:cubicBezTo>
                    <a:pt x="1005" y="51"/>
                    <a:pt x="1005" y="39"/>
                    <a:pt x="993" y="26"/>
                  </a:cubicBezTo>
                  <a:cubicBezTo>
                    <a:pt x="986" y="13"/>
                    <a:pt x="973" y="0"/>
                    <a:pt x="954" y="0"/>
                  </a:cubicBezTo>
                  <a:close/>
                </a:path>
              </a:pathLst>
            </a:custGeom>
            <a:solidFill>
              <a:srgbClr val="000000">
                <a:alpha val="89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25"/>
            <p:cNvSpPr/>
            <p:nvPr/>
          </p:nvSpPr>
          <p:spPr>
            <a:xfrm>
              <a:off x="8473909" y="3194033"/>
              <a:ext cx="94223" cy="101304"/>
            </a:xfrm>
            <a:custGeom>
              <a:rect b="b" l="l" r="r" t="t"/>
              <a:pathLst>
                <a:path extrusionOk="0" h="1145" w="1065">
                  <a:moveTo>
                    <a:pt x="1001" y="1"/>
                  </a:moveTo>
                  <a:cubicBezTo>
                    <a:pt x="988" y="1"/>
                    <a:pt x="982" y="7"/>
                    <a:pt x="969" y="13"/>
                  </a:cubicBezTo>
                  <a:lnTo>
                    <a:pt x="975" y="13"/>
                  </a:lnTo>
                  <a:cubicBezTo>
                    <a:pt x="790" y="161"/>
                    <a:pt x="617" y="314"/>
                    <a:pt x="451" y="487"/>
                  </a:cubicBezTo>
                  <a:cubicBezTo>
                    <a:pt x="291" y="660"/>
                    <a:pt x="143" y="852"/>
                    <a:pt x="22" y="1057"/>
                  </a:cubicBezTo>
                  <a:cubicBezTo>
                    <a:pt x="0" y="1103"/>
                    <a:pt x="38" y="1144"/>
                    <a:pt x="77" y="1144"/>
                  </a:cubicBezTo>
                  <a:cubicBezTo>
                    <a:pt x="97" y="1144"/>
                    <a:pt x="118" y="1134"/>
                    <a:pt x="131" y="1108"/>
                  </a:cubicBezTo>
                  <a:cubicBezTo>
                    <a:pt x="163" y="1057"/>
                    <a:pt x="195" y="999"/>
                    <a:pt x="233" y="948"/>
                  </a:cubicBezTo>
                  <a:cubicBezTo>
                    <a:pt x="412" y="692"/>
                    <a:pt x="630" y="455"/>
                    <a:pt x="873" y="250"/>
                  </a:cubicBezTo>
                  <a:lnTo>
                    <a:pt x="867" y="250"/>
                  </a:lnTo>
                  <a:lnTo>
                    <a:pt x="879" y="244"/>
                  </a:lnTo>
                  <a:cubicBezTo>
                    <a:pt x="931" y="199"/>
                    <a:pt x="982" y="154"/>
                    <a:pt x="1039" y="116"/>
                  </a:cubicBezTo>
                  <a:cubicBezTo>
                    <a:pt x="1052" y="103"/>
                    <a:pt x="1059" y="90"/>
                    <a:pt x="1065" y="77"/>
                  </a:cubicBezTo>
                  <a:cubicBezTo>
                    <a:pt x="1065" y="58"/>
                    <a:pt x="1065" y="45"/>
                    <a:pt x="1052" y="33"/>
                  </a:cubicBezTo>
                  <a:cubicBezTo>
                    <a:pt x="1039" y="13"/>
                    <a:pt x="1020" y="1"/>
                    <a:pt x="1001" y="1"/>
                  </a:cubicBezTo>
                  <a:close/>
                </a:path>
              </a:pathLst>
            </a:custGeom>
            <a:solidFill>
              <a:srgbClr val="000000">
                <a:alpha val="89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25"/>
            <p:cNvSpPr/>
            <p:nvPr/>
          </p:nvSpPr>
          <p:spPr>
            <a:xfrm>
              <a:off x="8523718" y="3238799"/>
              <a:ext cx="92542" cy="102985"/>
            </a:xfrm>
            <a:custGeom>
              <a:rect b="b" l="l" r="r" t="t"/>
              <a:pathLst>
                <a:path extrusionOk="0" h="1164" w="1046">
                  <a:moveTo>
                    <a:pt x="976" y="0"/>
                  </a:moveTo>
                  <a:cubicBezTo>
                    <a:pt x="950" y="0"/>
                    <a:pt x="931" y="13"/>
                    <a:pt x="924" y="32"/>
                  </a:cubicBezTo>
                  <a:cubicBezTo>
                    <a:pt x="886" y="96"/>
                    <a:pt x="848" y="160"/>
                    <a:pt x="809" y="224"/>
                  </a:cubicBezTo>
                  <a:cubicBezTo>
                    <a:pt x="592" y="544"/>
                    <a:pt x="297" y="794"/>
                    <a:pt x="35" y="1069"/>
                  </a:cubicBezTo>
                  <a:cubicBezTo>
                    <a:pt x="1" y="1113"/>
                    <a:pt x="37" y="1164"/>
                    <a:pt x="81" y="1164"/>
                  </a:cubicBezTo>
                  <a:cubicBezTo>
                    <a:pt x="95" y="1164"/>
                    <a:pt x="110" y="1158"/>
                    <a:pt x="124" y="1146"/>
                  </a:cubicBezTo>
                  <a:cubicBezTo>
                    <a:pt x="444" y="813"/>
                    <a:pt x="809" y="506"/>
                    <a:pt x="1027" y="90"/>
                  </a:cubicBezTo>
                  <a:cubicBezTo>
                    <a:pt x="1046" y="58"/>
                    <a:pt x="1033" y="19"/>
                    <a:pt x="1001" y="7"/>
                  </a:cubicBezTo>
                  <a:cubicBezTo>
                    <a:pt x="995" y="0"/>
                    <a:pt x="982" y="0"/>
                    <a:pt x="976" y="0"/>
                  </a:cubicBezTo>
                  <a:close/>
                </a:path>
              </a:pathLst>
            </a:custGeom>
            <a:solidFill>
              <a:srgbClr val="000000">
                <a:alpha val="89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25"/>
            <p:cNvSpPr/>
            <p:nvPr/>
          </p:nvSpPr>
          <p:spPr>
            <a:xfrm>
              <a:off x="8586797" y="3281265"/>
              <a:ext cx="87853" cy="110505"/>
            </a:xfrm>
            <a:custGeom>
              <a:rect b="b" l="l" r="r" t="t"/>
              <a:pathLst>
                <a:path extrusionOk="0" h="1249" w="993">
                  <a:moveTo>
                    <a:pt x="928" y="0"/>
                  </a:moveTo>
                  <a:cubicBezTo>
                    <a:pt x="903" y="0"/>
                    <a:pt x="883" y="13"/>
                    <a:pt x="871" y="39"/>
                  </a:cubicBezTo>
                  <a:lnTo>
                    <a:pt x="871" y="32"/>
                  </a:lnTo>
                  <a:cubicBezTo>
                    <a:pt x="819" y="135"/>
                    <a:pt x="755" y="243"/>
                    <a:pt x="691" y="339"/>
                  </a:cubicBezTo>
                  <a:cubicBezTo>
                    <a:pt x="493" y="627"/>
                    <a:pt x="250" y="877"/>
                    <a:pt x="26" y="1146"/>
                  </a:cubicBezTo>
                  <a:cubicBezTo>
                    <a:pt x="0" y="1171"/>
                    <a:pt x="7" y="1203"/>
                    <a:pt x="32" y="1229"/>
                  </a:cubicBezTo>
                  <a:cubicBezTo>
                    <a:pt x="42" y="1242"/>
                    <a:pt x="56" y="1248"/>
                    <a:pt x="71" y="1248"/>
                  </a:cubicBezTo>
                  <a:cubicBezTo>
                    <a:pt x="87" y="1248"/>
                    <a:pt x="103" y="1242"/>
                    <a:pt x="115" y="1229"/>
                  </a:cubicBezTo>
                  <a:cubicBezTo>
                    <a:pt x="423" y="864"/>
                    <a:pt x="762" y="519"/>
                    <a:pt x="979" y="90"/>
                  </a:cubicBezTo>
                  <a:cubicBezTo>
                    <a:pt x="992" y="58"/>
                    <a:pt x="986" y="26"/>
                    <a:pt x="954" y="7"/>
                  </a:cubicBezTo>
                  <a:cubicBezTo>
                    <a:pt x="947" y="7"/>
                    <a:pt x="935" y="7"/>
                    <a:pt x="928" y="0"/>
                  </a:cubicBezTo>
                  <a:close/>
                </a:path>
              </a:pathLst>
            </a:custGeom>
            <a:solidFill>
              <a:srgbClr val="000000">
                <a:alpha val="89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25"/>
            <p:cNvSpPr/>
            <p:nvPr/>
          </p:nvSpPr>
          <p:spPr>
            <a:xfrm>
              <a:off x="8643419" y="3322050"/>
              <a:ext cx="87234" cy="99888"/>
            </a:xfrm>
            <a:custGeom>
              <a:rect b="b" l="l" r="r" t="t"/>
              <a:pathLst>
                <a:path extrusionOk="0" h="1129" w="986">
                  <a:moveTo>
                    <a:pt x="915" y="0"/>
                  </a:moveTo>
                  <a:cubicBezTo>
                    <a:pt x="890" y="0"/>
                    <a:pt x="871" y="13"/>
                    <a:pt x="858" y="32"/>
                  </a:cubicBezTo>
                  <a:lnTo>
                    <a:pt x="858" y="26"/>
                  </a:lnTo>
                  <a:cubicBezTo>
                    <a:pt x="813" y="128"/>
                    <a:pt x="762" y="224"/>
                    <a:pt x="698" y="314"/>
                  </a:cubicBezTo>
                  <a:cubicBezTo>
                    <a:pt x="499" y="582"/>
                    <a:pt x="275" y="819"/>
                    <a:pt x="19" y="1030"/>
                  </a:cubicBezTo>
                  <a:cubicBezTo>
                    <a:pt x="7" y="1037"/>
                    <a:pt x="0" y="1056"/>
                    <a:pt x="7" y="1069"/>
                  </a:cubicBezTo>
                  <a:cubicBezTo>
                    <a:pt x="7" y="1088"/>
                    <a:pt x="13" y="1101"/>
                    <a:pt x="26" y="1114"/>
                  </a:cubicBezTo>
                  <a:cubicBezTo>
                    <a:pt x="35" y="1123"/>
                    <a:pt x="50" y="1128"/>
                    <a:pt x="65" y="1128"/>
                  </a:cubicBezTo>
                  <a:cubicBezTo>
                    <a:pt x="80" y="1128"/>
                    <a:pt x="96" y="1123"/>
                    <a:pt x="109" y="1114"/>
                  </a:cubicBezTo>
                  <a:cubicBezTo>
                    <a:pt x="275" y="966"/>
                    <a:pt x="442" y="813"/>
                    <a:pt x="595" y="646"/>
                  </a:cubicBezTo>
                  <a:cubicBezTo>
                    <a:pt x="749" y="480"/>
                    <a:pt x="871" y="294"/>
                    <a:pt x="967" y="90"/>
                  </a:cubicBezTo>
                  <a:cubicBezTo>
                    <a:pt x="986" y="45"/>
                    <a:pt x="960" y="0"/>
                    <a:pt x="915" y="0"/>
                  </a:cubicBezTo>
                  <a:close/>
                </a:path>
              </a:pathLst>
            </a:custGeom>
            <a:solidFill>
              <a:srgbClr val="000000">
                <a:alpha val="89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25"/>
            <p:cNvSpPr/>
            <p:nvPr/>
          </p:nvSpPr>
          <p:spPr>
            <a:xfrm>
              <a:off x="8694909" y="3352572"/>
              <a:ext cx="77148" cy="80601"/>
            </a:xfrm>
            <a:custGeom>
              <a:rect b="b" l="l" r="r" t="t"/>
              <a:pathLst>
                <a:path extrusionOk="0" h="911" w="872">
                  <a:moveTo>
                    <a:pt x="801" y="1"/>
                  </a:moveTo>
                  <a:cubicBezTo>
                    <a:pt x="775" y="1"/>
                    <a:pt x="756" y="13"/>
                    <a:pt x="749" y="39"/>
                  </a:cubicBezTo>
                  <a:lnTo>
                    <a:pt x="749" y="33"/>
                  </a:lnTo>
                  <a:cubicBezTo>
                    <a:pt x="711" y="97"/>
                    <a:pt x="673" y="154"/>
                    <a:pt x="634" y="212"/>
                  </a:cubicBezTo>
                  <a:cubicBezTo>
                    <a:pt x="513" y="385"/>
                    <a:pt x="378" y="545"/>
                    <a:pt x="218" y="679"/>
                  </a:cubicBezTo>
                  <a:lnTo>
                    <a:pt x="231" y="666"/>
                  </a:lnTo>
                  <a:lnTo>
                    <a:pt x="231" y="666"/>
                  </a:lnTo>
                  <a:cubicBezTo>
                    <a:pt x="173" y="717"/>
                    <a:pt x="116" y="756"/>
                    <a:pt x="58" y="801"/>
                  </a:cubicBezTo>
                  <a:cubicBezTo>
                    <a:pt x="1" y="832"/>
                    <a:pt x="33" y="910"/>
                    <a:pt x="85" y="910"/>
                  </a:cubicBezTo>
                  <a:cubicBezTo>
                    <a:pt x="96" y="910"/>
                    <a:pt x="109" y="906"/>
                    <a:pt x="122" y="897"/>
                  </a:cubicBezTo>
                  <a:cubicBezTo>
                    <a:pt x="276" y="794"/>
                    <a:pt x="410" y="673"/>
                    <a:pt x="532" y="538"/>
                  </a:cubicBezTo>
                  <a:cubicBezTo>
                    <a:pt x="653" y="397"/>
                    <a:pt x="762" y="250"/>
                    <a:pt x="852" y="90"/>
                  </a:cubicBezTo>
                  <a:cubicBezTo>
                    <a:pt x="871" y="58"/>
                    <a:pt x="858" y="26"/>
                    <a:pt x="826" y="7"/>
                  </a:cubicBezTo>
                  <a:cubicBezTo>
                    <a:pt x="820" y="7"/>
                    <a:pt x="807" y="1"/>
                    <a:pt x="801" y="1"/>
                  </a:cubicBezTo>
                  <a:close/>
                </a:path>
              </a:pathLst>
            </a:custGeom>
            <a:solidFill>
              <a:srgbClr val="000000">
                <a:alpha val="89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25"/>
            <p:cNvSpPr/>
            <p:nvPr/>
          </p:nvSpPr>
          <p:spPr>
            <a:xfrm>
              <a:off x="8662617" y="2881997"/>
              <a:ext cx="133770" cy="170580"/>
            </a:xfrm>
            <a:custGeom>
              <a:rect b="b" l="l" r="r" t="t"/>
              <a:pathLst>
                <a:path extrusionOk="0" h="1928" w="1512">
                  <a:moveTo>
                    <a:pt x="1434" y="1"/>
                  </a:moveTo>
                  <a:cubicBezTo>
                    <a:pt x="1422" y="1"/>
                    <a:pt x="1402" y="7"/>
                    <a:pt x="1390" y="20"/>
                  </a:cubicBezTo>
                  <a:lnTo>
                    <a:pt x="1377" y="33"/>
                  </a:lnTo>
                  <a:cubicBezTo>
                    <a:pt x="1370" y="46"/>
                    <a:pt x="1370" y="59"/>
                    <a:pt x="1370" y="71"/>
                  </a:cubicBezTo>
                  <a:lnTo>
                    <a:pt x="1370" y="78"/>
                  </a:lnTo>
                  <a:cubicBezTo>
                    <a:pt x="1351" y="167"/>
                    <a:pt x="1332" y="251"/>
                    <a:pt x="1300" y="340"/>
                  </a:cubicBezTo>
                  <a:cubicBezTo>
                    <a:pt x="1274" y="430"/>
                    <a:pt x="1236" y="526"/>
                    <a:pt x="1191" y="615"/>
                  </a:cubicBezTo>
                  <a:cubicBezTo>
                    <a:pt x="1140" y="724"/>
                    <a:pt x="1076" y="833"/>
                    <a:pt x="1012" y="935"/>
                  </a:cubicBezTo>
                  <a:cubicBezTo>
                    <a:pt x="974" y="987"/>
                    <a:pt x="942" y="1038"/>
                    <a:pt x="903" y="1095"/>
                  </a:cubicBezTo>
                  <a:cubicBezTo>
                    <a:pt x="865" y="1147"/>
                    <a:pt x="820" y="1198"/>
                    <a:pt x="775" y="1255"/>
                  </a:cubicBezTo>
                  <a:cubicBezTo>
                    <a:pt x="679" y="1364"/>
                    <a:pt x="577" y="1473"/>
                    <a:pt x="462" y="1575"/>
                  </a:cubicBezTo>
                  <a:cubicBezTo>
                    <a:pt x="462" y="1575"/>
                    <a:pt x="462" y="1575"/>
                    <a:pt x="462" y="1582"/>
                  </a:cubicBezTo>
                  <a:lnTo>
                    <a:pt x="404" y="1627"/>
                  </a:lnTo>
                  <a:cubicBezTo>
                    <a:pt x="340" y="1684"/>
                    <a:pt x="263" y="1742"/>
                    <a:pt x="193" y="1793"/>
                  </a:cubicBezTo>
                  <a:lnTo>
                    <a:pt x="174" y="1806"/>
                  </a:lnTo>
                  <a:lnTo>
                    <a:pt x="122" y="1838"/>
                  </a:lnTo>
                  <a:cubicBezTo>
                    <a:pt x="84" y="1870"/>
                    <a:pt x="46" y="1895"/>
                    <a:pt x="1" y="1927"/>
                  </a:cubicBezTo>
                  <a:cubicBezTo>
                    <a:pt x="52" y="1908"/>
                    <a:pt x="97" y="1883"/>
                    <a:pt x="148" y="1857"/>
                  </a:cubicBezTo>
                  <a:cubicBezTo>
                    <a:pt x="218" y="1819"/>
                    <a:pt x="282" y="1774"/>
                    <a:pt x="353" y="1735"/>
                  </a:cubicBezTo>
                  <a:cubicBezTo>
                    <a:pt x="391" y="1703"/>
                    <a:pt x="436" y="1678"/>
                    <a:pt x="474" y="1646"/>
                  </a:cubicBezTo>
                  <a:cubicBezTo>
                    <a:pt x="564" y="1575"/>
                    <a:pt x="641" y="1505"/>
                    <a:pt x="724" y="1435"/>
                  </a:cubicBezTo>
                  <a:cubicBezTo>
                    <a:pt x="884" y="1287"/>
                    <a:pt x="1025" y="1127"/>
                    <a:pt x="1146" y="948"/>
                  </a:cubicBezTo>
                  <a:cubicBezTo>
                    <a:pt x="1210" y="859"/>
                    <a:pt x="1262" y="769"/>
                    <a:pt x="1306" y="673"/>
                  </a:cubicBezTo>
                  <a:cubicBezTo>
                    <a:pt x="1358" y="583"/>
                    <a:pt x="1402" y="481"/>
                    <a:pt x="1434" y="385"/>
                  </a:cubicBezTo>
                  <a:cubicBezTo>
                    <a:pt x="1467" y="283"/>
                    <a:pt x="1492" y="180"/>
                    <a:pt x="1511" y="78"/>
                  </a:cubicBezTo>
                  <a:cubicBezTo>
                    <a:pt x="1511" y="39"/>
                    <a:pt x="1479" y="7"/>
                    <a:pt x="1441" y="1"/>
                  </a:cubicBezTo>
                  <a:close/>
                </a:path>
              </a:pathLst>
            </a:custGeom>
            <a:solidFill>
              <a:srgbClr val="FFCA2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25"/>
            <p:cNvSpPr/>
            <p:nvPr/>
          </p:nvSpPr>
          <p:spPr>
            <a:xfrm>
              <a:off x="8783822" y="2888278"/>
              <a:ext cx="88" cy="88"/>
            </a:xfrm>
            <a:custGeom>
              <a:rect b="b" l="l" r="r" t="t"/>
              <a:pathLst>
                <a:path extrusionOk="0" h="1" w="1">
                  <a:moveTo>
                    <a:pt x="0" y="0"/>
                  </a:moveTo>
                  <a:lnTo>
                    <a:pt x="0" y="0"/>
                  </a:lnTo>
                  <a:close/>
                </a:path>
              </a:pathLst>
            </a:custGeom>
            <a:solidFill>
              <a:srgbClr val="851B4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25"/>
            <p:cNvSpPr/>
            <p:nvPr/>
          </p:nvSpPr>
          <p:spPr>
            <a:xfrm>
              <a:off x="8696059" y="2462999"/>
              <a:ext cx="265064" cy="228885"/>
            </a:xfrm>
            <a:custGeom>
              <a:rect b="b" l="l" r="r" t="t"/>
              <a:pathLst>
                <a:path extrusionOk="0" h="2587" w="2996">
                  <a:moveTo>
                    <a:pt x="1191" y="1"/>
                  </a:moveTo>
                  <a:cubicBezTo>
                    <a:pt x="1193" y="1"/>
                    <a:pt x="1194" y="1"/>
                    <a:pt x="1196" y="1"/>
                  </a:cubicBezTo>
                  <a:lnTo>
                    <a:pt x="1196" y="1"/>
                  </a:lnTo>
                  <a:cubicBezTo>
                    <a:pt x="1197" y="1"/>
                    <a:pt x="1197" y="1"/>
                    <a:pt x="1197" y="1"/>
                  </a:cubicBezTo>
                  <a:close/>
                  <a:moveTo>
                    <a:pt x="1196" y="1"/>
                  </a:moveTo>
                  <a:cubicBezTo>
                    <a:pt x="1062" y="1"/>
                    <a:pt x="935" y="52"/>
                    <a:pt x="839" y="148"/>
                  </a:cubicBezTo>
                  <a:cubicBezTo>
                    <a:pt x="788" y="206"/>
                    <a:pt x="749" y="270"/>
                    <a:pt x="724" y="340"/>
                  </a:cubicBezTo>
                  <a:cubicBezTo>
                    <a:pt x="711" y="372"/>
                    <a:pt x="704" y="410"/>
                    <a:pt x="698" y="449"/>
                  </a:cubicBezTo>
                  <a:cubicBezTo>
                    <a:pt x="750" y="491"/>
                    <a:pt x="679" y="562"/>
                    <a:pt x="624" y="562"/>
                  </a:cubicBezTo>
                  <a:cubicBezTo>
                    <a:pt x="604" y="562"/>
                    <a:pt x="586" y="554"/>
                    <a:pt x="576" y="532"/>
                  </a:cubicBezTo>
                  <a:lnTo>
                    <a:pt x="544" y="532"/>
                  </a:lnTo>
                  <a:cubicBezTo>
                    <a:pt x="487" y="532"/>
                    <a:pt x="429" y="545"/>
                    <a:pt x="372" y="564"/>
                  </a:cubicBezTo>
                  <a:cubicBezTo>
                    <a:pt x="231" y="615"/>
                    <a:pt x="116" y="718"/>
                    <a:pt x="58" y="858"/>
                  </a:cubicBezTo>
                  <a:cubicBezTo>
                    <a:pt x="26" y="935"/>
                    <a:pt x="7" y="1018"/>
                    <a:pt x="0" y="1102"/>
                  </a:cubicBezTo>
                  <a:cubicBezTo>
                    <a:pt x="0" y="1185"/>
                    <a:pt x="13" y="1274"/>
                    <a:pt x="45" y="1351"/>
                  </a:cubicBezTo>
                  <a:cubicBezTo>
                    <a:pt x="77" y="1428"/>
                    <a:pt x="122" y="1505"/>
                    <a:pt x="180" y="1562"/>
                  </a:cubicBezTo>
                  <a:cubicBezTo>
                    <a:pt x="205" y="1588"/>
                    <a:pt x="224" y="1607"/>
                    <a:pt x="250" y="1633"/>
                  </a:cubicBezTo>
                  <a:cubicBezTo>
                    <a:pt x="247" y="1630"/>
                    <a:pt x="245" y="1628"/>
                    <a:pt x="244" y="1628"/>
                  </a:cubicBezTo>
                  <a:cubicBezTo>
                    <a:pt x="242" y="1628"/>
                    <a:pt x="240" y="1630"/>
                    <a:pt x="237" y="1633"/>
                  </a:cubicBezTo>
                  <a:cubicBezTo>
                    <a:pt x="224" y="1639"/>
                    <a:pt x="212" y="1652"/>
                    <a:pt x="212" y="1665"/>
                  </a:cubicBezTo>
                  <a:cubicBezTo>
                    <a:pt x="205" y="1684"/>
                    <a:pt x="205" y="1697"/>
                    <a:pt x="218" y="1716"/>
                  </a:cubicBezTo>
                  <a:cubicBezTo>
                    <a:pt x="314" y="1882"/>
                    <a:pt x="448" y="2036"/>
                    <a:pt x="608" y="2158"/>
                  </a:cubicBezTo>
                  <a:cubicBezTo>
                    <a:pt x="762" y="2279"/>
                    <a:pt x="941" y="2375"/>
                    <a:pt x="1127" y="2446"/>
                  </a:cubicBezTo>
                  <a:cubicBezTo>
                    <a:pt x="1313" y="2510"/>
                    <a:pt x="1505" y="2554"/>
                    <a:pt x="1703" y="2574"/>
                  </a:cubicBezTo>
                  <a:cubicBezTo>
                    <a:pt x="1786" y="2580"/>
                    <a:pt x="1869" y="2586"/>
                    <a:pt x="1940" y="2586"/>
                  </a:cubicBezTo>
                  <a:lnTo>
                    <a:pt x="2196" y="2586"/>
                  </a:lnTo>
                  <a:cubicBezTo>
                    <a:pt x="2573" y="2567"/>
                    <a:pt x="2817" y="2452"/>
                    <a:pt x="2932" y="2241"/>
                  </a:cubicBezTo>
                  <a:cubicBezTo>
                    <a:pt x="2957" y="2183"/>
                    <a:pt x="2977" y="2126"/>
                    <a:pt x="2989" y="2062"/>
                  </a:cubicBezTo>
                  <a:cubicBezTo>
                    <a:pt x="2996" y="2004"/>
                    <a:pt x="2996" y="1940"/>
                    <a:pt x="2977" y="1882"/>
                  </a:cubicBezTo>
                  <a:cubicBezTo>
                    <a:pt x="2964" y="1825"/>
                    <a:pt x="2925" y="1780"/>
                    <a:pt x="2881" y="1742"/>
                  </a:cubicBezTo>
                  <a:cubicBezTo>
                    <a:pt x="2861" y="1729"/>
                    <a:pt x="2842" y="1716"/>
                    <a:pt x="2817" y="1710"/>
                  </a:cubicBezTo>
                  <a:cubicBezTo>
                    <a:pt x="2829" y="1697"/>
                    <a:pt x="2842" y="1684"/>
                    <a:pt x="2855" y="1671"/>
                  </a:cubicBezTo>
                  <a:cubicBezTo>
                    <a:pt x="2887" y="1620"/>
                    <a:pt x="2913" y="1562"/>
                    <a:pt x="2932" y="1511"/>
                  </a:cubicBezTo>
                  <a:cubicBezTo>
                    <a:pt x="2951" y="1454"/>
                    <a:pt x="2957" y="1396"/>
                    <a:pt x="2957" y="1338"/>
                  </a:cubicBezTo>
                  <a:cubicBezTo>
                    <a:pt x="2957" y="1287"/>
                    <a:pt x="2951" y="1230"/>
                    <a:pt x="2932" y="1178"/>
                  </a:cubicBezTo>
                  <a:cubicBezTo>
                    <a:pt x="2919" y="1134"/>
                    <a:pt x="2893" y="1089"/>
                    <a:pt x="2861" y="1050"/>
                  </a:cubicBezTo>
                  <a:cubicBezTo>
                    <a:pt x="2823" y="1012"/>
                    <a:pt x="2785" y="980"/>
                    <a:pt x="2740" y="967"/>
                  </a:cubicBezTo>
                  <a:cubicBezTo>
                    <a:pt x="2716" y="958"/>
                    <a:pt x="2693" y="952"/>
                    <a:pt x="2670" y="952"/>
                  </a:cubicBezTo>
                  <a:cubicBezTo>
                    <a:pt x="2661" y="952"/>
                    <a:pt x="2652" y="953"/>
                    <a:pt x="2644" y="954"/>
                  </a:cubicBezTo>
                  <a:lnTo>
                    <a:pt x="2612" y="954"/>
                  </a:lnTo>
                  <a:cubicBezTo>
                    <a:pt x="2644" y="903"/>
                    <a:pt x="2676" y="852"/>
                    <a:pt x="2695" y="794"/>
                  </a:cubicBezTo>
                  <a:cubicBezTo>
                    <a:pt x="2727" y="711"/>
                    <a:pt x="2727" y="609"/>
                    <a:pt x="2701" y="519"/>
                  </a:cubicBezTo>
                  <a:cubicBezTo>
                    <a:pt x="2631" y="359"/>
                    <a:pt x="2477" y="238"/>
                    <a:pt x="2298" y="212"/>
                  </a:cubicBezTo>
                  <a:cubicBezTo>
                    <a:pt x="2253" y="199"/>
                    <a:pt x="2209" y="193"/>
                    <a:pt x="2157" y="193"/>
                  </a:cubicBezTo>
                  <a:cubicBezTo>
                    <a:pt x="2125" y="193"/>
                    <a:pt x="2093" y="199"/>
                    <a:pt x="2055" y="206"/>
                  </a:cubicBezTo>
                  <a:cubicBezTo>
                    <a:pt x="1978" y="212"/>
                    <a:pt x="1908" y="244"/>
                    <a:pt x="1844" y="295"/>
                  </a:cubicBezTo>
                  <a:cubicBezTo>
                    <a:pt x="1805" y="327"/>
                    <a:pt x="1767" y="372"/>
                    <a:pt x="1748" y="417"/>
                  </a:cubicBezTo>
                  <a:cubicBezTo>
                    <a:pt x="1729" y="372"/>
                    <a:pt x="1703" y="334"/>
                    <a:pt x="1677" y="289"/>
                  </a:cubicBezTo>
                  <a:cubicBezTo>
                    <a:pt x="1633" y="218"/>
                    <a:pt x="1575" y="154"/>
                    <a:pt x="1511" y="110"/>
                  </a:cubicBezTo>
                  <a:cubicBezTo>
                    <a:pt x="1447" y="58"/>
                    <a:pt x="1370" y="26"/>
                    <a:pt x="1287" y="7"/>
                  </a:cubicBezTo>
                  <a:cubicBezTo>
                    <a:pt x="1257" y="1"/>
                    <a:pt x="1226" y="1"/>
                    <a:pt x="119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25"/>
            <p:cNvSpPr/>
            <p:nvPr/>
          </p:nvSpPr>
          <p:spPr>
            <a:xfrm>
              <a:off x="8880078" y="2506085"/>
              <a:ext cx="15394" cy="13094"/>
            </a:xfrm>
            <a:custGeom>
              <a:rect b="b" l="l" r="r" t="t"/>
              <a:pathLst>
                <a:path extrusionOk="0" h="148" w="174">
                  <a:moveTo>
                    <a:pt x="45" y="0"/>
                  </a:moveTo>
                  <a:cubicBezTo>
                    <a:pt x="33" y="0"/>
                    <a:pt x="20" y="7"/>
                    <a:pt x="13" y="19"/>
                  </a:cubicBezTo>
                  <a:cubicBezTo>
                    <a:pt x="1" y="39"/>
                    <a:pt x="7" y="58"/>
                    <a:pt x="26" y="71"/>
                  </a:cubicBezTo>
                  <a:cubicBezTo>
                    <a:pt x="39" y="77"/>
                    <a:pt x="45" y="83"/>
                    <a:pt x="58" y="90"/>
                  </a:cubicBezTo>
                  <a:cubicBezTo>
                    <a:pt x="71" y="103"/>
                    <a:pt x="77" y="109"/>
                    <a:pt x="84" y="122"/>
                  </a:cubicBezTo>
                  <a:cubicBezTo>
                    <a:pt x="90" y="122"/>
                    <a:pt x="90" y="128"/>
                    <a:pt x="90" y="128"/>
                  </a:cubicBezTo>
                  <a:cubicBezTo>
                    <a:pt x="98" y="141"/>
                    <a:pt x="112" y="148"/>
                    <a:pt x="126" y="148"/>
                  </a:cubicBezTo>
                  <a:cubicBezTo>
                    <a:pt x="133" y="148"/>
                    <a:pt x="141" y="145"/>
                    <a:pt x="148" y="141"/>
                  </a:cubicBezTo>
                  <a:cubicBezTo>
                    <a:pt x="167" y="135"/>
                    <a:pt x="173" y="109"/>
                    <a:pt x="161" y="90"/>
                  </a:cubicBezTo>
                  <a:cubicBezTo>
                    <a:pt x="135" y="51"/>
                    <a:pt x="103" y="19"/>
                    <a:pt x="65" y="0"/>
                  </a:cubicBezTo>
                  <a:close/>
                </a:path>
              </a:pathLst>
            </a:custGeom>
            <a:solidFill>
              <a:srgbClr val="67B3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25"/>
            <p:cNvSpPr/>
            <p:nvPr/>
          </p:nvSpPr>
          <p:spPr>
            <a:xfrm>
              <a:off x="8888571" y="2493168"/>
              <a:ext cx="15394" cy="11325"/>
            </a:xfrm>
            <a:custGeom>
              <a:rect b="b" l="l" r="r" t="t"/>
              <a:pathLst>
                <a:path extrusionOk="0" h="128" w="174">
                  <a:moveTo>
                    <a:pt x="48" y="1"/>
                  </a:moveTo>
                  <a:cubicBezTo>
                    <a:pt x="45" y="1"/>
                    <a:pt x="42" y="2"/>
                    <a:pt x="39" y="5"/>
                  </a:cubicBezTo>
                  <a:cubicBezTo>
                    <a:pt x="26" y="5"/>
                    <a:pt x="7" y="18"/>
                    <a:pt x="1" y="31"/>
                  </a:cubicBezTo>
                  <a:lnTo>
                    <a:pt x="7" y="31"/>
                  </a:lnTo>
                  <a:cubicBezTo>
                    <a:pt x="1" y="50"/>
                    <a:pt x="13" y="76"/>
                    <a:pt x="39" y="82"/>
                  </a:cubicBezTo>
                  <a:lnTo>
                    <a:pt x="52" y="89"/>
                  </a:lnTo>
                  <a:cubicBezTo>
                    <a:pt x="77" y="95"/>
                    <a:pt x="97" y="108"/>
                    <a:pt x="116" y="121"/>
                  </a:cubicBezTo>
                  <a:cubicBezTo>
                    <a:pt x="120" y="125"/>
                    <a:pt x="126" y="127"/>
                    <a:pt x="133" y="127"/>
                  </a:cubicBezTo>
                  <a:cubicBezTo>
                    <a:pt x="145" y="127"/>
                    <a:pt x="159" y="120"/>
                    <a:pt x="167" y="108"/>
                  </a:cubicBezTo>
                  <a:cubicBezTo>
                    <a:pt x="173" y="95"/>
                    <a:pt x="173" y="82"/>
                    <a:pt x="167" y="76"/>
                  </a:cubicBezTo>
                  <a:cubicBezTo>
                    <a:pt x="167" y="63"/>
                    <a:pt x="161" y="57"/>
                    <a:pt x="148" y="50"/>
                  </a:cubicBezTo>
                  <a:cubicBezTo>
                    <a:pt x="135" y="37"/>
                    <a:pt x="116" y="31"/>
                    <a:pt x="103" y="25"/>
                  </a:cubicBezTo>
                  <a:cubicBezTo>
                    <a:pt x="84" y="12"/>
                    <a:pt x="71" y="5"/>
                    <a:pt x="52" y="5"/>
                  </a:cubicBezTo>
                  <a:cubicBezTo>
                    <a:pt x="52" y="2"/>
                    <a:pt x="50" y="1"/>
                    <a:pt x="48" y="1"/>
                  </a:cubicBezTo>
                  <a:close/>
                </a:path>
              </a:pathLst>
            </a:custGeom>
            <a:solidFill>
              <a:srgbClr val="67B3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25"/>
            <p:cNvSpPr/>
            <p:nvPr/>
          </p:nvSpPr>
          <p:spPr>
            <a:xfrm>
              <a:off x="8908919" y="2508916"/>
              <a:ext cx="12475" cy="11679"/>
            </a:xfrm>
            <a:custGeom>
              <a:rect b="b" l="l" r="r" t="t"/>
              <a:pathLst>
                <a:path extrusionOk="0" h="132" w="141">
                  <a:moveTo>
                    <a:pt x="46" y="0"/>
                  </a:moveTo>
                  <a:cubicBezTo>
                    <a:pt x="33" y="0"/>
                    <a:pt x="20" y="7"/>
                    <a:pt x="14" y="13"/>
                  </a:cubicBezTo>
                  <a:cubicBezTo>
                    <a:pt x="1" y="26"/>
                    <a:pt x="1" y="51"/>
                    <a:pt x="14" y="71"/>
                  </a:cubicBezTo>
                  <a:cubicBezTo>
                    <a:pt x="27" y="77"/>
                    <a:pt x="33" y="83"/>
                    <a:pt x="39" y="96"/>
                  </a:cubicBezTo>
                  <a:cubicBezTo>
                    <a:pt x="46" y="103"/>
                    <a:pt x="46" y="103"/>
                    <a:pt x="52" y="109"/>
                  </a:cubicBezTo>
                  <a:cubicBezTo>
                    <a:pt x="60" y="125"/>
                    <a:pt x="73" y="132"/>
                    <a:pt x="86" y="132"/>
                  </a:cubicBezTo>
                  <a:cubicBezTo>
                    <a:pt x="113" y="132"/>
                    <a:pt x="140" y="101"/>
                    <a:pt x="123" y="71"/>
                  </a:cubicBezTo>
                  <a:cubicBezTo>
                    <a:pt x="110" y="51"/>
                    <a:pt x="91" y="32"/>
                    <a:pt x="71" y="13"/>
                  </a:cubicBezTo>
                  <a:cubicBezTo>
                    <a:pt x="65" y="7"/>
                    <a:pt x="52" y="0"/>
                    <a:pt x="46" y="0"/>
                  </a:cubicBezTo>
                  <a:close/>
                </a:path>
              </a:pathLst>
            </a:custGeom>
            <a:solidFill>
              <a:srgbClr val="67B3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25"/>
            <p:cNvSpPr/>
            <p:nvPr/>
          </p:nvSpPr>
          <p:spPr>
            <a:xfrm>
              <a:off x="8902726" y="2520771"/>
              <a:ext cx="11413" cy="10882"/>
            </a:xfrm>
            <a:custGeom>
              <a:rect b="b" l="l" r="r" t="t"/>
              <a:pathLst>
                <a:path extrusionOk="0" h="123" w="129">
                  <a:moveTo>
                    <a:pt x="45" y="1"/>
                  </a:moveTo>
                  <a:cubicBezTo>
                    <a:pt x="39" y="1"/>
                    <a:pt x="26" y="1"/>
                    <a:pt x="20" y="13"/>
                  </a:cubicBezTo>
                  <a:lnTo>
                    <a:pt x="20" y="7"/>
                  </a:lnTo>
                  <a:cubicBezTo>
                    <a:pt x="1" y="20"/>
                    <a:pt x="1" y="45"/>
                    <a:pt x="20" y="65"/>
                  </a:cubicBezTo>
                  <a:lnTo>
                    <a:pt x="45" y="90"/>
                  </a:lnTo>
                  <a:lnTo>
                    <a:pt x="52" y="103"/>
                  </a:lnTo>
                  <a:cubicBezTo>
                    <a:pt x="58" y="109"/>
                    <a:pt x="65" y="116"/>
                    <a:pt x="77" y="122"/>
                  </a:cubicBezTo>
                  <a:lnTo>
                    <a:pt x="109" y="122"/>
                  </a:lnTo>
                  <a:cubicBezTo>
                    <a:pt x="122" y="109"/>
                    <a:pt x="129" y="84"/>
                    <a:pt x="122" y="65"/>
                  </a:cubicBezTo>
                  <a:cubicBezTo>
                    <a:pt x="109" y="45"/>
                    <a:pt x="90" y="26"/>
                    <a:pt x="77" y="13"/>
                  </a:cubicBezTo>
                  <a:cubicBezTo>
                    <a:pt x="71" y="1"/>
                    <a:pt x="58" y="1"/>
                    <a:pt x="45" y="1"/>
                  </a:cubicBezTo>
                  <a:close/>
                </a:path>
              </a:pathLst>
            </a:custGeom>
            <a:solidFill>
              <a:srgbClr val="67B3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25"/>
            <p:cNvSpPr/>
            <p:nvPr/>
          </p:nvSpPr>
          <p:spPr>
            <a:xfrm>
              <a:off x="8901045" y="2540057"/>
              <a:ext cx="11944" cy="13094"/>
            </a:xfrm>
            <a:custGeom>
              <a:rect b="b" l="l" r="r" t="t"/>
              <a:pathLst>
                <a:path extrusionOk="0" h="148" w="135">
                  <a:moveTo>
                    <a:pt x="52" y="0"/>
                  </a:moveTo>
                  <a:cubicBezTo>
                    <a:pt x="39" y="0"/>
                    <a:pt x="26" y="7"/>
                    <a:pt x="20" y="13"/>
                  </a:cubicBezTo>
                  <a:cubicBezTo>
                    <a:pt x="0" y="26"/>
                    <a:pt x="0" y="51"/>
                    <a:pt x="20" y="71"/>
                  </a:cubicBezTo>
                  <a:lnTo>
                    <a:pt x="39" y="90"/>
                  </a:lnTo>
                  <a:cubicBezTo>
                    <a:pt x="45" y="103"/>
                    <a:pt x="52" y="115"/>
                    <a:pt x="58" y="128"/>
                  </a:cubicBezTo>
                  <a:cubicBezTo>
                    <a:pt x="66" y="141"/>
                    <a:pt x="77" y="148"/>
                    <a:pt x="89" y="148"/>
                  </a:cubicBezTo>
                  <a:cubicBezTo>
                    <a:pt x="96" y="148"/>
                    <a:pt x="102" y="146"/>
                    <a:pt x="109" y="141"/>
                  </a:cubicBezTo>
                  <a:cubicBezTo>
                    <a:pt x="122" y="135"/>
                    <a:pt x="128" y="128"/>
                    <a:pt x="128" y="115"/>
                  </a:cubicBezTo>
                  <a:cubicBezTo>
                    <a:pt x="135" y="109"/>
                    <a:pt x="135" y="96"/>
                    <a:pt x="128" y="90"/>
                  </a:cubicBezTo>
                  <a:cubicBezTo>
                    <a:pt x="116" y="58"/>
                    <a:pt x="96" y="32"/>
                    <a:pt x="77" y="13"/>
                  </a:cubicBezTo>
                  <a:cubicBezTo>
                    <a:pt x="71" y="7"/>
                    <a:pt x="58" y="0"/>
                    <a:pt x="52" y="0"/>
                  </a:cubicBezTo>
                  <a:close/>
                </a:path>
              </a:pathLst>
            </a:custGeom>
            <a:solidFill>
              <a:srgbClr val="67B3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25"/>
            <p:cNvSpPr/>
            <p:nvPr/>
          </p:nvSpPr>
          <p:spPr>
            <a:xfrm>
              <a:off x="8931037" y="2562706"/>
              <a:ext cx="11413" cy="16102"/>
            </a:xfrm>
            <a:custGeom>
              <a:rect b="b" l="l" r="r" t="t"/>
              <a:pathLst>
                <a:path extrusionOk="0" h="182" w="129">
                  <a:moveTo>
                    <a:pt x="45" y="0"/>
                  </a:moveTo>
                  <a:cubicBezTo>
                    <a:pt x="39" y="0"/>
                    <a:pt x="33" y="0"/>
                    <a:pt x="26" y="7"/>
                  </a:cubicBezTo>
                  <a:cubicBezTo>
                    <a:pt x="7" y="13"/>
                    <a:pt x="1" y="39"/>
                    <a:pt x="13" y="58"/>
                  </a:cubicBezTo>
                  <a:cubicBezTo>
                    <a:pt x="13" y="64"/>
                    <a:pt x="20" y="71"/>
                    <a:pt x="20" y="83"/>
                  </a:cubicBezTo>
                  <a:cubicBezTo>
                    <a:pt x="33" y="103"/>
                    <a:pt x="39" y="128"/>
                    <a:pt x="45" y="154"/>
                  </a:cubicBezTo>
                  <a:cubicBezTo>
                    <a:pt x="51" y="170"/>
                    <a:pt x="65" y="181"/>
                    <a:pt x="80" y="181"/>
                  </a:cubicBezTo>
                  <a:cubicBezTo>
                    <a:pt x="83" y="181"/>
                    <a:pt x="87" y="181"/>
                    <a:pt x="90" y="179"/>
                  </a:cubicBezTo>
                  <a:cubicBezTo>
                    <a:pt x="116" y="173"/>
                    <a:pt x="129" y="154"/>
                    <a:pt x="122" y="128"/>
                  </a:cubicBezTo>
                  <a:cubicBezTo>
                    <a:pt x="109" y="90"/>
                    <a:pt x="97" y="51"/>
                    <a:pt x="77" y="19"/>
                  </a:cubicBezTo>
                  <a:cubicBezTo>
                    <a:pt x="71" y="7"/>
                    <a:pt x="58" y="0"/>
                    <a:pt x="45" y="0"/>
                  </a:cubicBezTo>
                  <a:close/>
                </a:path>
              </a:pathLst>
            </a:custGeom>
            <a:solidFill>
              <a:srgbClr val="67B3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25"/>
            <p:cNvSpPr/>
            <p:nvPr/>
          </p:nvSpPr>
          <p:spPr>
            <a:xfrm>
              <a:off x="8920863" y="2573145"/>
              <a:ext cx="10971" cy="12652"/>
            </a:xfrm>
            <a:custGeom>
              <a:rect b="b" l="l" r="r" t="t"/>
              <a:pathLst>
                <a:path extrusionOk="0" h="143" w="124">
                  <a:moveTo>
                    <a:pt x="44" y="1"/>
                  </a:moveTo>
                  <a:cubicBezTo>
                    <a:pt x="37" y="1"/>
                    <a:pt x="30" y="4"/>
                    <a:pt x="26" y="4"/>
                  </a:cubicBezTo>
                  <a:cubicBezTo>
                    <a:pt x="7" y="17"/>
                    <a:pt x="0" y="42"/>
                    <a:pt x="13" y="61"/>
                  </a:cubicBezTo>
                  <a:cubicBezTo>
                    <a:pt x="20" y="74"/>
                    <a:pt x="26" y="81"/>
                    <a:pt x="32" y="93"/>
                  </a:cubicBezTo>
                  <a:cubicBezTo>
                    <a:pt x="39" y="106"/>
                    <a:pt x="39" y="106"/>
                    <a:pt x="39" y="113"/>
                  </a:cubicBezTo>
                  <a:cubicBezTo>
                    <a:pt x="44" y="134"/>
                    <a:pt x="60" y="143"/>
                    <a:pt x="76" y="143"/>
                  </a:cubicBezTo>
                  <a:cubicBezTo>
                    <a:pt x="99" y="143"/>
                    <a:pt x="123" y="124"/>
                    <a:pt x="116" y="93"/>
                  </a:cubicBezTo>
                  <a:cubicBezTo>
                    <a:pt x="109" y="68"/>
                    <a:pt x="96" y="42"/>
                    <a:pt x="84" y="23"/>
                  </a:cubicBezTo>
                  <a:cubicBezTo>
                    <a:pt x="77" y="10"/>
                    <a:pt x="64" y="4"/>
                    <a:pt x="52" y="4"/>
                  </a:cubicBezTo>
                  <a:cubicBezTo>
                    <a:pt x="49" y="2"/>
                    <a:pt x="47" y="1"/>
                    <a:pt x="44" y="1"/>
                  </a:cubicBezTo>
                  <a:close/>
                </a:path>
              </a:pathLst>
            </a:custGeom>
            <a:solidFill>
              <a:srgbClr val="67B3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25"/>
            <p:cNvSpPr/>
            <p:nvPr/>
          </p:nvSpPr>
          <p:spPr>
            <a:xfrm>
              <a:off x="8927056" y="2589247"/>
              <a:ext cx="8051" cy="16545"/>
            </a:xfrm>
            <a:custGeom>
              <a:rect b="b" l="l" r="r" t="t"/>
              <a:pathLst>
                <a:path extrusionOk="0" h="187" w="91">
                  <a:moveTo>
                    <a:pt x="26" y="1"/>
                  </a:moveTo>
                  <a:lnTo>
                    <a:pt x="26" y="7"/>
                  </a:lnTo>
                  <a:cubicBezTo>
                    <a:pt x="14" y="14"/>
                    <a:pt x="7" y="20"/>
                    <a:pt x="1" y="27"/>
                  </a:cubicBezTo>
                  <a:cubicBezTo>
                    <a:pt x="1" y="39"/>
                    <a:pt x="1" y="46"/>
                    <a:pt x="1" y="59"/>
                  </a:cubicBezTo>
                  <a:cubicBezTo>
                    <a:pt x="1" y="59"/>
                    <a:pt x="1" y="59"/>
                    <a:pt x="1" y="65"/>
                  </a:cubicBezTo>
                  <a:cubicBezTo>
                    <a:pt x="1" y="91"/>
                    <a:pt x="7" y="116"/>
                    <a:pt x="7" y="142"/>
                  </a:cubicBezTo>
                  <a:cubicBezTo>
                    <a:pt x="7" y="167"/>
                    <a:pt x="26" y="180"/>
                    <a:pt x="46" y="187"/>
                  </a:cubicBezTo>
                  <a:cubicBezTo>
                    <a:pt x="71" y="187"/>
                    <a:pt x="90" y="167"/>
                    <a:pt x="90" y="142"/>
                  </a:cubicBezTo>
                  <a:cubicBezTo>
                    <a:pt x="84" y="103"/>
                    <a:pt x="84" y="71"/>
                    <a:pt x="78" y="33"/>
                  </a:cubicBezTo>
                  <a:cubicBezTo>
                    <a:pt x="78" y="20"/>
                    <a:pt x="71" y="14"/>
                    <a:pt x="58" y="7"/>
                  </a:cubicBezTo>
                  <a:cubicBezTo>
                    <a:pt x="52" y="7"/>
                    <a:pt x="46" y="1"/>
                    <a:pt x="39" y="1"/>
                  </a:cubicBezTo>
                  <a:close/>
                </a:path>
              </a:pathLst>
            </a:custGeom>
            <a:solidFill>
              <a:srgbClr val="67B3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25"/>
            <p:cNvSpPr/>
            <p:nvPr/>
          </p:nvSpPr>
          <p:spPr>
            <a:xfrm>
              <a:off x="8910069" y="2590397"/>
              <a:ext cx="7432" cy="12033"/>
            </a:xfrm>
            <a:custGeom>
              <a:rect b="b" l="l" r="r" t="t"/>
              <a:pathLst>
                <a:path extrusionOk="0" h="136" w="84">
                  <a:moveTo>
                    <a:pt x="39" y="1"/>
                  </a:moveTo>
                  <a:cubicBezTo>
                    <a:pt x="26" y="1"/>
                    <a:pt x="20" y="7"/>
                    <a:pt x="14" y="14"/>
                  </a:cubicBezTo>
                  <a:cubicBezTo>
                    <a:pt x="1" y="20"/>
                    <a:pt x="1" y="33"/>
                    <a:pt x="1" y="39"/>
                  </a:cubicBezTo>
                  <a:cubicBezTo>
                    <a:pt x="1" y="58"/>
                    <a:pt x="1" y="78"/>
                    <a:pt x="7" y="90"/>
                  </a:cubicBezTo>
                  <a:cubicBezTo>
                    <a:pt x="7" y="103"/>
                    <a:pt x="7" y="116"/>
                    <a:pt x="20" y="122"/>
                  </a:cubicBezTo>
                  <a:cubicBezTo>
                    <a:pt x="26" y="129"/>
                    <a:pt x="33" y="135"/>
                    <a:pt x="46" y="135"/>
                  </a:cubicBezTo>
                  <a:cubicBezTo>
                    <a:pt x="58" y="135"/>
                    <a:pt x="65" y="129"/>
                    <a:pt x="71" y="122"/>
                  </a:cubicBezTo>
                  <a:cubicBezTo>
                    <a:pt x="84" y="116"/>
                    <a:pt x="84" y="103"/>
                    <a:pt x="84" y="90"/>
                  </a:cubicBezTo>
                  <a:cubicBezTo>
                    <a:pt x="84" y="78"/>
                    <a:pt x="84" y="58"/>
                    <a:pt x="78" y="39"/>
                  </a:cubicBezTo>
                  <a:cubicBezTo>
                    <a:pt x="78" y="33"/>
                    <a:pt x="78" y="20"/>
                    <a:pt x="65" y="14"/>
                  </a:cubicBezTo>
                  <a:cubicBezTo>
                    <a:pt x="58" y="7"/>
                    <a:pt x="52" y="1"/>
                    <a:pt x="39" y="1"/>
                  </a:cubicBezTo>
                  <a:close/>
                </a:path>
              </a:pathLst>
            </a:custGeom>
            <a:solidFill>
              <a:srgbClr val="67B3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25"/>
            <p:cNvSpPr/>
            <p:nvPr/>
          </p:nvSpPr>
          <p:spPr>
            <a:xfrm>
              <a:off x="8801339" y="2487329"/>
              <a:ext cx="17960" cy="9909"/>
            </a:xfrm>
            <a:custGeom>
              <a:rect b="b" l="l" r="r" t="t"/>
              <a:pathLst>
                <a:path extrusionOk="0" h="112" w="203">
                  <a:moveTo>
                    <a:pt x="46" y="1"/>
                  </a:moveTo>
                  <a:cubicBezTo>
                    <a:pt x="33" y="1"/>
                    <a:pt x="20" y="1"/>
                    <a:pt x="14" y="14"/>
                  </a:cubicBezTo>
                  <a:cubicBezTo>
                    <a:pt x="7" y="20"/>
                    <a:pt x="1" y="27"/>
                    <a:pt x="1" y="39"/>
                  </a:cubicBezTo>
                  <a:cubicBezTo>
                    <a:pt x="1" y="52"/>
                    <a:pt x="7" y="59"/>
                    <a:pt x="14" y="71"/>
                  </a:cubicBezTo>
                  <a:cubicBezTo>
                    <a:pt x="20" y="78"/>
                    <a:pt x="33" y="78"/>
                    <a:pt x="46" y="78"/>
                  </a:cubicBezTo>
                  <a:lnTo>
                    <a:pt x="52" y="78"/>
                  </a:lnTo>
                  <a:cubicBezTo>
                    <a:pt x="71" y="84"/>
                    <a:pt x="84" y="91"/>
                    <a:pt x="103" y="97"/>
                  </a:cubicBezTo>
                  <a:lnTo>
                    <a:pt x="123" y="103"/>
                  </a:lnTo>
                  <a:cubicBezTo>
                    <a:pt x="131" y="109"/>
                    <a:pt x="139" y="112"/>
                    <a:pt x="146" y="112"/>
                  </a:cubicBezTo>
                  <a:cubicBezTo>
                    <a:pt x="180" y="112"/>
                    <a:pt x="203" y="60"/>
                    <a:pt x="161" y="39"/>
                  </a:cubicBezTo>
                  <a:cubicBezTo>
                    <a:pt x="142" y="27"/>
                    <a:pt x="123" y="20"/>
                    <a:pt x="103" y="14"/>
                  </a:cubicBezTo>
                  <a:cubicBezTo>
                    <a:pt x="84" y="7"/>
                    <a:pt x="65" y="1"/>
                    <a:pt x="46" y="1"/>
                  </a:cubicBezTo>
                  <a:close/>
                </a:path>
              </a:pathLst>
            </a:custGeom>
            <a:solidFill>
              <a:srgbClr val="67B3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25"/>
            <p:cNvSpPr/>
            <p:nvPr/>
          </p:nvSpPr>
          <p:spPr>
            <a:xfrm>
              <a:off x="8804170" y="2473174"/>
              <a:ext cx="14244" cy="8759"/>
            </a:xfrm>
            <a:custGeom>
              <a:rect b="b" l="l" r="r" t="t"/>
              <a:pathLst>
                <a:path extrusionOk="0" h="99" w="161">
                  <a:moveTo>
                    <a:pt x="46" y="1"/>
                  </a:moveTo>
                  <a:cubicBezTo>
                    <a:pt x="27" y="1"/>
                    <a:pt x="14" y="14"/>
                    <a:pt x="7" y="27"/>
                  </a:cubicBezTo>
                  <a:cubicBezTo>
                    <a:pt x="1" y="46"/>
                    <a:pt x="14" y="71"/>
                    <a:pt x="33" y="78"/>
                  </a:cubicBezTo>
                  <a:lnTo>
                    <a:pt x="110" y="97"/>
                  </a:lnTo>
                  <a:cubicBezTo>
                    <a:pt x="113" y="98"/>
                    <a:pt x="117" y="99"/>
                    <a:pt x="120" y="99"/>
                  </a:cubicBezTo>
                  <a:cubicBezTo>
                    <a:pt x="135" y="99"/>
                    <a:pt x="149" y="87"/>
                    <a:pt x="155" y="71"/>
                  </a:cubicBezTo>
                  <a:cubicBezTo>
                    <a:pt x="161" y="46"/>
                    <a:pt x="148" y="27"/>
                    <a:pt x="129" y="20"/>
                  </a:cubicBezTo>
                  <a:cubicBezTo>
                    <a:pt x="103" y="14"/>
                    <a:pt x="84" y="7"/>
                    <a:pt x="59" y="1"/>
                  </a:cubicBezTo>
                  <a:close/>
                </a:path>
              </a:pathLst>
            </a:custGeom>
            <a:solidFill>
              <a:srgbClr val="67B3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25"/>
            <p:cNvSpPr/>
            <p:nvPr/>
          </p:nvSpPr>
          <p:spPr>
            <a:xfrm>
              <a:off x="8825137" y="2492460"/>
              <a:ext cx="11944" cy="10617"/>
            </a:xfrm>
            <a:custGeom>
              <a:rect b="b" l="l" r="r" t="t"/>
              <a:pathLst>
                <a:path extrusionOk="0" h="120" w="135">
                  <a:moveTo>
                    <a:pt x="46" y="1"/>
                  </a:moveTo>
                  <a:cubicBezTo>
                    <a:pt x="33" y="1"/>
                    <a:pt x="20" y="7"/>
                    <a:pt x="14" y="13"/>
                  </a:cubicBezTo>
                  <a:cubicBezTo>
                    <a:pt x="1" y="33"/>
                    <a:pt x="1" y="58"/>
                    <a:pt x="14" y="71"/>
                  </a:cubicBezTo>
                  <a:lnTo>
                    <a:pt x="52" y="109"/>
                  </a:lnTo>
                  <a:cubicBezTo>
                    <a:pt x="60" y="116"/>
                    <a:pt x="69" y="119"/>
                    <a:pt x="78" y="119"/>
                  </a:cubicBezTo>
                  <a:cubicBezTo>
                    <a:pt x="109" y="119"/>
                    <a:pt x="134" y="82"/>
                    <a:pt x="110" y="52"/>
                  </a:cubicBezTo>
                  <a:lnTo>
                    <a:pt x="71" y="13"/>
                  </a:lnTo>
                  <a:cubicBezTo>
                    <a:pt x="65" y="7"/>
                    <a:pt x="52" y="1"/>
                    <a:pt x="46" y="1"/>
                  </a:cubicBezTo>
                  <a:close/>
                </a:path>
              </a:pathLst>
            </a:custGeom>
            <a:solidFill>
              <a:srgbClr val="67B3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25"/>
            <p:cNvSpPr/>
            <p:nvPr/>
          </p:nvSpPr>
          <p:spPr>
            <a:xfrm>
              <a:off x="8821156" y="2506615"/>
              <a:ext cx="12032" cy="10529"/>
            </a:xfrm>
            <a:custGeom>
              <a:rect b="b" l="l" r="r" t="t"/>
              <a:pathLst>
                <a:path extrusionOk="0" h="119" w="136">
                  <a:moveTo>
                    <a:pt x="46" y="1"/>
                  </a:moveTo>
                  <a:cubicBezTo>
                    <a:pt x="33" y="1"/>
                    <a:pt x="14" y="7"/>
                    <a:pt x="7" y="20"/>
                  </a:cubicBezTo>
                  <a:cubicBezTo>
                    <a:pt x="1" y="39"/>
                    <a:pt x="7" y="65"/>
                    <a:pt x="27" y="77"/>
                  </a:cubicBezTo>
                  <a:lnTo>
                    <a:pt x="52" y="90"/>
                  </a:lnTo>
                  <a:cubicBezTo>
                    <a:pt x="52" y="97"/>
                    <a:pt x="59" y="103"/>
                    <a:pt x="65" y="109"/>
                  </a:cubicBezTo>
                  <a:cubicBezTo>
                    <a:pt x="71" y="116"/>
                    <a:pt x="81" y="119"/>
                    <a:pt x="91" y="119"/>
                  </a:cubicBezTo>
                  <a:cubicBezTo>
                    <a:pt x="102" y="119"/>
                    <a:pt x="113" y="116"/>
                    <a:pt x="123" y="109"/>
                  </a:cubicBezTo>
                  <a:cubicBezTo>
                    <a:pt x="135" y="90"/>
                    <a:pt x="135" y="65"/>
                    <a:pt x="123" y="52"/>
                  </a:cubicBezTo>
                  <a:cubicBezTo>
                    <a:pt x="103" y="33"/>
                    <a:pt x="84" y="20"/>
                    <a:pt x="65" y="7"/>
                  </a:cubicBezTo>
                  <a:cubicBezTo>
                    <a:pt x="59" y="7"/>
                    <a:pt x="52" y="1"/>
                    <a:pt x="46" y="1"/>
                  </a:cubicBezTo>
                  <a:close/>
                </a:path>
              </a:pathLst>
            </a:custGeom>
            <a:solidFill>
              <a:srgbClr val="67B3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25"/>
            <p:cNvSpPr/>
            <p:nvPr/>
          </p:nvSpPr>
          <p:spPr>
            <a:xfrm>
              <a:off x="8926436" y="2626228"/>
              <a:ext cx="9201" cy="11148"/>
            </a:xfrm>
            <a:custGeom>
              <a:rect b="b" l="l" r="r" t="t"/>
              <a:pathLst>
                <a:path extrusionOk="0" h="126" w="104">
                  <a:moveTo>
                    <a:pt x="63" y="1"/>
                  </a:moveTo>
                  <a:cubicBezTo>
                    <a:pt x="61" y="1"/>
                    <a:pt x="59" y="2"/>
                    <a:pt x="59" y="5"/>
                  </a:cubicBezTo>
                  <a:cubicBezTo>
                    <a:pt x="56" y="4"/>
                    <a:pt x="52" y="4"/>
                    <a:pt x="49" y="4"/>
                  </a:cubicBezTo>
                  <a:cubicBezTo>
                    <a:pt x="35" y="4"/>
                    <a:pt x="26" y="15"/>
                    <a:pt x="21" y="31"/>
                  </a:cubicBezTo>
                  <a:lnTo>
                    <a:pt x="14" y="31"/>
                  </a:lnTo>
                  <a:cubicBezTo>
                    <a:pt x="14" y="44"/>
                    <a:pt x="14" y="57"/>
                    <a:pt x="8" y="76"/>
                  </a:cubicBezTo>
                  <a:cubicBezTo>
                    <a:pt x="0" y="106"/>
                    <a:pt x="24" y="125"/>
                    <a:pt x="47" y="125"/>
                  </a:cubicBezTo>
                  <a:cubicBezTo>
                    <a:pt x="63" y="125"/>
                    <a:pt x="79" y="116"/>
                    <a:pt x="85" y="95"/>
                  </a:cubicBezTo>
                  <a:lnTo>
                    <a:pt x="97" y="50"/>
                  </a:lnTo>
                  <a:cubicBezTo>
                    <a:pt x="104" y="31"/>
                    <a:pt x="91" y="5"/>
                    <a:pt x="72" y="5"/>
                  </a:cubicBezTo>
                  <a:cubicBezTo>
                    <a:pt x="69" y="2"/>
                    <a:pt x="65" y="1"/>
                    <a:pt x="63" y="1"/>
                  </a:cubicBezTo>
                  <a:close/>
                </a:path>
              </a:pathLst>
            </a:custGeom>
            <a:solidFill>
              <a:srgbClr val="67B3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25"/>
            <p:cNvSpPr/>
            <p:nvPr/>
          </p:nvSpPr>
          <p:spPr>
            <a:xfrm>
              <a:off x="8937230" y="2627378"/>
              <a:ext cx="7520" cy="13537"/>
            </a:xfrm>
            <a:custGeom>
              <a:rect b="b" l="l" r="r" t="t"/>
              <a:pathLst>
                <a:path extrusionOk="0" h="153" w="85">
                  <a:moveTo>
                    <a:pt x="33" y="0"/>
                  </a:moveTo>
                  <a:cubicBezTo>
                    <a:pt x="31" y="0"/>
                    <a:pt x="30" y="2"/>
                    <a:pt x="27" y="5"/>
                  </a:cubicBezTo>
                  <a:cubicBezTo>
                    <a:pt x="14" y="5"/>
                    <a:pt x="7" y="12"/>
                    <a:pt x="1" y="24"/>
                  </a:cubicBezTo>
                  <a:cubicBezTo>
                    <a:pt x="1" y="31"/>
                    <a:pt x="1" y="44"/>
                    <a:pt x="1" y="50"/>
                  </a:cubicBezTo>
                  <a:lnTo>
                    <a:pt x="1" y="69"/>
                  </a:lnTo>
                  <a:cubicBezTo>
                    <a:pt x="1" y="84"/>
                    <a:pt x="1" y="99"/>
                    <a:pt x="1" y="114"/>
                  </a:cubicBezTo>
                  <a:cubicBezTo>
                    <a:pt x="1" y="133"/>
                    <a:pt x="20" y="152"/>
                    <a:pt x="46" y="152"/>
                  </a:cubicBezTo>
                  <a:cubicBezTo>
                    <a:pt x="52" y="152"/>
                    <a:pt x="65" y="146"/>
                    <a:pt x="71" y="140"/>
                  </a:cubicBezTo>
                  <a:cubicBezTo>
                    <a:pt x="78" y="133"/>
                    <a:pt x="84" y="127"/>
                    <a:pt x="84" y="114"/>
                  </a:cubicBezTo>
                  <a:cubicBezTo>
                    <a:pt x="84" y="101"/>
                    <a:pt x="84" y="82"/>
                    <a:pt x="84" y="69"/>
                  </a:cubicBezTo>
                  <a:cubicBezTo>
                    <a:pt x="84" y="56"/>
                    <a:pt x="78" y="44"/>
                    <a:pt x="78" y="31"/>
                  </a:cubicBezTo>
                  <a:cubicBezTo>
                    <a:pt x="78" y="24"/>
                    <a:pt x="71" y="12"/>
                    <a:pt x="59" y="5"/>
                  </a:cubicBezTo>
                  <a:cubicBezTo>
                    <a:pt x="54" y="5"/>
                    <a:pt x="50" y="2"/>
                    <a:pt x="46" y="2"/>
                  </a:cubicBezTo>
                  <a:cubicBezTo>
                    <a:pt x="44" y="2"/>
                    <a:pt x="42" y="3"/>
                    <a:pt x="39" y="5"/>
                  </a:cubicBezTo>
                  <a:cubicBezTo>
                    <a:pt x="36" y="2"/>
                    <a:pt x="35" y="0"/>
                    <a:pt x="33" y="0"/>
                  </a:cubicBezTo>
                  <a:close/>
                </a:path>
              </a:pathLst>
            </a:custGeom>
            <a:solidFill>
              <a:srgbClr val="67B3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25"/>
            <p:cNvSpPr/>
            <p:nvPr/>
          </p:nvSpPr>
          <p:spPr>
            <a:xfrm>
              <a:off x="8866453" y="2566068"/>
              <a:ext cx="10882" cy="14421"/>
            </a:xfrm>
            <a:custGeom>
              <a:rect b="b" l="l" r="r" t="t"/>
              <a:pathLst>
                <a:path extrusionOk="0" h="163" w="123">
                  <a:moveTo>
                    <a:pt x="46" y="1"/>
                  </a:moveTo>
                  <a:cubicBezTo>
                    <a:pt x="39" y="1"/>
                    <a:pt x="33" y="1"/>
                    <a:pt x="27" y="7"/>
                  </a:cubicBezTo>
                  <a:cubicBezTo>
                    <a:pt x="7" y="20"/>
                    <a:pt x="1" y="45"/>
                    <a:pt x="14" y="65"/>
                  </a:cubicBezTo>
                  <a:lnTo>
                    <a:pt x="33" y="97"/>
                  </a:lnTo>
                  <a:cubicBezTo>
                    <a:pt x="33" y="109"/>
                    <a:pt x="39" y="122"/>
                    <a:pt x="39" y="135"/>
                  </a:cubicBezTo>
                  <a:cubicBezTo>
                    <a:pt x="45" y="151"/>
                    <a:pt x="63" y="162"/>
                    <a:pt x="80" y="162"/>
                  </a:cubicBezTo>
                  <a:cubicBezTo>
                    <a:pt x="84" y="162"/>
                    <a:pt x="87" y="162"/>
                    <a:pt x="91" y="161"/>
                  </a:cubicBezTo>
                  <a:cubicBezTo>
                    <a:pt x="110" y="154"/>
                    <a:pt x="123" y="135"/>
                    <a:pt x="116" y="109"/>
                  </a:cubicBezTo>
                  <a:cubicBezTo>
                    <a:pt x="110" y="77"/>
                    <a:pt x="97" y="52"/>
                    <a:pt x="84" y="20"/>
                  </a:cubicBezTo>
                  <a:cubicBezTo>
                    <a:pt x="78" y="7"/>
                    <a:pt x="59" y="1"/>
                    <a:pt x="46" y="1"/>
                  </a:cubicBezTo>
                  <a:close/>
                </a:path>
              </a:pathLst>
            </a:custGeom>
            <a:solidFill>
              <a:srgbClr val="67B3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25"/>
            <p:cNvSpPr/>
            <p:nvPr/>
          </p:nvSpPr>
          <p:spPr>
            <a:xfrm>
              <a:off x="8881228" y="2561821"/>
              <a:ext cx="9113" cy="15218"/>
            </a:xfrm>
            <a:custGeom>
              <a:rect b="b" l="l" r="r" t="t"/>
              <a:pathLst>
                <a:path extrusionOk="0" h="172" w="103">
                  <a:moveTo>
                    <a:pt x="26" y="1"/>
                  </a:moveTo>
                  <a:cubicBezTo>
                    <a:pt x="22" y="1"/>
                    <a:pt x="17" y="4"/>
                    <a:pt x="13" y="4"/>
                  </a:cubicBezTo>
                  <a:lnTo>
                    <a:pt x="20" y="4"/>
                  </a:lnTo>
                  <a:cubicBezTo>
                    <a:pt x="13" y="10"/>
                    <a:pt x="7" y="17"/>
                    <a:pt x="0" y="29"/>
                  </a:cubicBezTo>
                  <a:cubicBezTo>
                    <a:pt x="0" y="36"/>
                    <a:pt x="0" y="49"/>
                    <a:pt x="0" y="61"/>
                  </a:cubicBezTo>
                  <a:lnTo>
                    <a:pt x="7" y="68"/>
                  </a:lnTo>
                  <a:cubicBezTo>
                    <a:pt x="20" y="93"/>
                    <a:pt x="26" y="119"/>
                    <a:pt x="26" y="145"/>
                  </a:cubicBezTo>
                  <a:cubicBezTo>
                    <a:pt x="31" y="160"/>
                    <a:pt x="49" y="172"/>
                    <a:pt x="66" y="172"/>
                  </a:cubicBezTo>
                  <a:cubicBezTo>
                    <a:pt x="70" y="172"/>
                    <a:pt x="74" y="171"/>
                    <a:pt x="77" y="170"/>
                  </a:cubicBezTo>
                  <a:cubicBezTo>
                    <a:pt x="84" y="170"/>
                    <a:pt x="96" y="164"/>
                    <a:pt x="103" y="151"/>
                  </a:cubicBezTo>
                  <a:cubicBezTo>
                    <a:pt x="103" y="145"/>
                    <a:pt x="103" y="132"/>
                    <a:pt x="103" y="119"/>
                  </a:cubicBezTo>
                  <a:cubicBezTo>
                    <a:pt x="96" y="100"/>
                    <a:pt x="90" y="87"/>
                    <a:pt x="84" y="68"/>
                  </a:cubicBezTo>
                  <a:cubicBezTo>
                    <a:pt x="84" y="49"/>
                    <a:pt x="77" y="36"/>
                    <a:pt x="71" y="17"/>
                  </a:cubicBezTo>
                  <a:cubicBezTo>
                    <a:pt x="64" y="10"/>
                    <a:pt x="52" y="4"/>
                    <a:pt x="45" y="4"/>
                  </a:cubicBezTo>
                  <a:lnTo>
                    <a:pt x="32" y="4"/>
                  </a:lnTo>
                  <a:cubicBezTo>
                    <a:pt x="30" y="2"/>
                    <a:pt x="28" y="1"/>
                    <a:pt x="26" y="1"/>
                  </a:cubicBezTo>
                  <a:close/>
                </a:path>
              </a:pathLst>
            </a:custGeom>
            <a:solidFill>
              <a:srgbClr val="67B3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25"/>
            <p:cNvSpPr/>
            <p:nvPr/>
          </p:nvSpPr>
          <p:spPr>
            <a:xfrm>
              <a:off x="8917412" y="3018507"/>
              <a:ext cx="139963" cy="272415"/>
            </a:xfrm>
            <a:custGeom>
              <a:rect b="b" l="l" r="r" t="t"/>
              <a:pathLst>
                <a:path extrusionOk="0" h="3079" w="1582">
                  <a:moveTo>
                    <a:pt x="225" y="0"/>
                  </a:moveTo>
                  <a:lnTo>
                    <a:pt x="206" y="7"/>
                  </a:lnTo>
                  <a:cubicBezTo>
                    <a:pt x="167" y="7"/>
                    <a:pt x="129" y="26"/>
                    <a:pt x="97" y="58"/>
                  </a:cubicBezTo>
                  <a:cubicBezTo>
                    <a:pt x="84" y="71"/>
                    <a:pt x="71" y="90"/>
                    <a:pt x="65" y="116"/>
                  </a:cubicBezTo>
                  <a:cubicBezTo>
                    <a:pt x="52" y="122"/>
                    <a:pt x="39" y="135"/>
                    <a:pt x="33" y="154"/>
                  </a:cubicBezTo>
                  <a:cubicBezTo>
                    <a:pt x="14" y="212"/>
                    <a:pt x="1" y="269"/>
                    <a:pt x="7" y="333"/>
                  </a:cubicBezTo>
                  <a:cubicBezTo>
                    <a:pt x="7" y="397"/>
                    <a:pt x="27" y="461"/>
                    <a:pt x="52" y="525"/>
                  </a:cubicBezTo>
                  <a:cubicBezTo>
                    <a:pt x="78" y="576"/>
                    <a:pt x="110" y="628"/>
                    <a:pt x="155" y="672"/>
                  </a:cubicBezTo>
                  <a:cubicBezTo>
                    <a:pt x="199" y="717"/>
                    <a:pt x="257" y="756"/>
                    <a:pt x="315" y="788"/>
                  </a:cubicBezTo>
                  <a:cubicBezTo>
                    <a:pt x="295" y="826"/>
                    <a:pt x="283" y="871"/>
                    <a:pt x="283" y="916"/>
                  </a:cubicBezTo>
                  <a:cubicBezTo>
                    <a:pt x="270" y="980"/>
                    <a:pt x="270" y="1050"/>
                    <a:pt x="283" y="1121"/>
                  </a:cubicBezTo>
                  <a:cubicBezTo>
                    <a:pt x="302" y="1185"/>
                    <a:pt x="327" y="1249"/>
                    <a:pt x="366" y="1300"/>
                  </a:cubicBezTo>
                  <a:cubicBezTo>
                    <a:pt x="404" y="1357"/>
                    <a:pt x="455" y="1396"/>
                    <a:pt x="513" y="1428"/>
                  </a:cubicBezTo>
                  <a:cubicBezTo>
                    <a:pt x="500" y="1479"/>
                    <a:pt x="494" y="1530"/>
                    <a:pt x="494" y="1588"/>
                  </a:cubicBezTo>
                  <a:cubicBezTo>
                    <a:pt x="494" y="1665"/>
                    <a:pt x="507" y="1741"/>
                    <a:pt x="526" y="1818"/>
                  </a:cubicBezTo>
                  <a:cubicBezTo>
                    <a:pt x="545" y="1889"/>
                    <a:pt x="577" y="1959"/>
                    <a:pt x="622" y="2017"/>
                  </a:cubicBezTo>
                  <a:cubicBezTo>
                    <a:pt x="647" y="2042"/>
                    <a:pt x="673" y="2061"/>
                    <a:pt x="699" y="2081"/>
                  </a:cubicBezTo>
                  <a:cubicBezTo>
                    <a:pt x="609" y="2151"/>
                    <a:pt x="526" y="2228"/>
                    <a:pt x="455" y="2317"/>
                  </a:cubicBezTo>
                  <a:cubicBezTo>
                    <a:pt x="417" y="2369"/>
                    <a:pt x="385" y="2433"/>
                    <a:pt x="366" y="2497"/>
                  </a:cubicBezTo>
                  <a:cubicBezTo>
                    <a:pt x="347" y="2561"/>
                    <a:pt x="353" y="2625"/>
                    <a:pt x="372" y="2689"/>
                  </a:cubicBezTo>
                  <a:cubicBezTo>
                    <a:pt x="391" y="2727"/>
                    <a:pt x="423" y="2753"/>
                    <a:pt x="468" y="2753"/>
                  </a:cubicBezTo>
                  <a:lnTo>
                    <a:pt x="481" y="2753"/>
                  </a:lnTo>
                  <a:cubicBezTo>
                    <a:pt x="494" y="2753"/>
                    <a:pt x="507" y="2746"/>
                    <a:pt x="526" y="2740"/>
                  </a:cubicBezTo>
                  <a:cubicBezTo>
                    <a:pt x="532" y="2740"/>
                    <a:pt x="539" y="2733"/>
                    <a:pt x="545" y="2727"/>
                  </a:cubicBezTo>
                  <a:cubicBezTo>
                    <a:pt x="564" y="2714"/>
                    <a:pt x="583" y="2701"/>
                    <a:pt x="596" y="2689"/>
                  </a:cubicBezTo>
                  <a:lnTo>
                    <a:pt x="596" y="2689"/>
                  </a:lnTo>
                  <a:cubicBezTo>
                    <a:pt x="590" y="2701"/>
                    <a:pt x="590" y="2714"/>
                    <a:pt x="590" y="2733"/>
                  </a:cubicBezTo>
                  <a:cubicBezTo>
                    <a:pt x="583" y="2797"/>
                    <a:pt x="590" y="2868"/>
                    <a:pt x="609" y="2938"/>
                  </a:cubicBezTo>
                  <a:cubicBezTo>
                    <a:pt x="615" y="2964"/>
                    <a:pt x="635" y="2996"/>
                    <a:pt x="654" y="3015"/>
                  </a:cubicBezTo>
                  <a:cubicBezTo>
                    <a:pt x="660" y="3028"/>
                    <a:pt x="673" y="3041"/>
                    <a:pt x="686" y="3047"/>
                  </a:cubicBezTo>
                  <a:cubicBezTo>
                    <a:pt x="699" y="3060"/>
                    <a:pt x="711" y="3066"/>
                    <a:pt x="731" y="3073"/>
                  </a:cubicBezTo>
                  <a:cubicBezTo>
                    <a:pt x="743" y="3079"/>
                    <a:pt x="756" y="3079"/>
                    <a:pt x="775" y="3079"/>
                  </a:cubicBezTo>
                  <a:cubicBezTo>
                    <a:pt x="814" y="3079"/>
                    <a:pt x="852" y="3060"/>
                    <a:pt x="878" y="3034"/>
                  </a:cubicBezTo>
                  <a:cubicBezTo>
                    <a:pt x="916" y="2989"/>
                    <a:pt x="942" y="2932"/>
                    <a:pt x="948" y="2874"/>
                  </a:cubicBezTo>
                  <a:cubicBezTo>
                    <a:pt x="955" y="2836"/>
                    <a:pt x="961" y="2791"/>
                    <a:pt x="967" y="2753"/>
                  </a:cubicBezTo>
                  <a:cubicBezTo>
                    <a:pt x="987" y="2797"/>
                    <a:pt x="1012" y="2836"/>
                    <a:pt x="1044" y="2868"/>
                  </a:cubicBezTo>
                  <a:cubicBezTo>
                    <a:pt x="1083" y="2906"/>
                    <a:pt x="1134" y="2925"/>
                    <a:pt x="1185" y="2932"/>
                  </a:cubicBezTo>
                  <a:cubicBezTo>
                    <a:pt x="1217" y="2932"/>
                    <a:pt x="1243" y="2919"/>
                    <a:pt x="1268" y="2906"/>
                  </a:cubicBezTo>
                  <a:cubicBezTo>
                    <a:pt x="1294" y="2893"/>
                    <a:pt x="1319" y="2868"/>
                    <a:pt x="1339" y="2842"/>
                  </a:cubicBezTo>
                  <a:cubicBezTo>
                    <a:pt x="1358" y="2817"/>
                    <a:pt x="1364" y="2791"/>
                    <a:pt x="1364" y="2759"/>
                  </a:cubicBezTo>
                  <a:cubicBezTo>
                    <a:pt x="1371" y="2733"/>
                    <a:pt x="1364" y="2701"/>
                    <a:pt x="1351" y="2669"/>
                  </a:cubicBezTo>
                  <a:cubicBezTo>
                    <a:pt x="1345" y="2657"/>
                    <a:pt x="1345" y="2637"/>
                    <a:pt x="1332" y="2625"/>
                  </a:cubicBezTo>
                  <a:lnTo>
                    <a:pt x="1371" y="2625"/>
                  </a:lnTo>
                  <a:cubicBezTo>
                    <a:pt x="1447" y="2625"/>
                    <a:pt x="1518" y="2586"/>
                    <a:pt x="1550" y="2516"/>
                  </a:cubicBezTo>
                  <a:cubicBezTo>
                    <a:pt x="1556" y="2497"/>
                    <a:pt x="1563" y="2471"/>
                    <a:pt x="1563" y="2452"/>
                  </a:cubicBezTo>
                  <a:cubicBezTo>
                    <a:pt x="1569" y="2433"/>
                    <a:pt x="1569" y="2413"/>
                    <a:pt x="1563" y="2394"/>
                  </a:cubicBezTo>
                  <a:cubicBezTo>
                    <a:pt x="1556" y="2349"/>
                    <a:pt x="1543" y="2311"/>
                    <a:pt x="1511" y="2273"/>
                  </a:cubicBezTo>
                  <a:cubicBezTo>
                    <a:pt x="1505" y="2266"/>
                    <a:pt x="1492" y="2253"/>
                    <a:pt x="1486" y="2241"/>
                  </a:cubicBezTo>
                  <a:cubicBezTo>
                    <a:pt x="1492" y="2241"/>
                    <a:pt x="1505" y="2234"/>
                    <a:pt x="1511" y="2228"/>
                  </a:cubicBezTo>
                  <a:cubicBezTo>
                    <a:pt x="1537" y="2215"/>
                    <a:pt x="1556" y="2196"/>
                    <a:pt x="1569" y="2177"/>
                  </a:cubicBezTo>
                  <a:cubicBezTo>
                    <a:pt x="1569" y="2164"/>
                    <a:pt x="1575" y="2151"/>
                    <a:pt x="1582" y="2138"/>
                  </a:cubicBezTo>
                  <a:cubicBezTo>
                    <a:pt x="1582" y="2119"/>
                    <a:pt x="1582" y="2100"/>
                    <a:pt x="1582" y="2081"/>
                  </a:cubicBezTo>
                  <a:cubicBezTo>
                    <a:pt x="1575" y="2049"/>
                    <a:pt x="1563" y="2023"/>
                    <a:pt x="1543" y="1997"/>
                  </a:cubicBezTo>
                  <a:cubicBezTo>
                    <a:pt x="1524" y="1985"/>
                    <a:pt x="1505" y="1965"/>
                    <a:pt x="1486" y="1953"/>
                  </a:cubicBezTo>
                  <a:cubicBezTo>
                    <a:pt x="1435" y="1933"/>
                    <a:pt x="1377" y="1914"/>
                    <a:pt x="1326" y="1914"/>
                  </a:cubicBezTo>
                  <a:lnTo>
                    <a:pt x="1268" y="1914"/>
                  </a:lnTo>
                  <a:cubicBezTo>
                    <a:pt x="1223" y="1914"/>
                    <a:pt x="1179" y="1921"/>
                    <a:pt x="1134" y="1921"/>
                  </a:cubicBezTo>
                  <a:cubicBezTo>
                    <a:pt x="1076" y="1933"/>
                    <a:pt x="1012" y="1940"/>
                    <a:pt x="955" y="1953"/>
                  </a:cubicBezTo>
                  <a:cubicBezTo>
                    <a:pt x="980" y="1844"/>
                    <a:pt x="980" y="1729"/>
                    <a:pt x="955" y="1620"/>
                  </a:cubicBezTo>
                  <a:cubicBezTo>
                    <a:pt x="935" y="1543"/>
                    <a:pt x="903" y="1473"/>
                    <a:pt x="852" y="1409"/>
                  </a:cubicBezTo>
                  <a:cubicBezTo>
                    <a:pt x="833" y="1383"/>
                    <a:pt x="807" y="1351"/>
                    <a:pt x="775" y="1332"/>
                  </a:cubicBezTo>
                  <a:cubicBezTo>
                    <a:pt x="763" y="1319"/>
                    <a:pt x="743" y="1306"/>
                    <a:pt x="724" y="1293"/>
                  </a:cubicBezTo>
                  <a:cubicBezTo>
                    <a:pt x="743" y="1261"/>
                    <a:pt x="750" y="1223"/>
                    <a:pt x="756" y="1185"/>
                  </a:cubicBezTo>
                  <a:cubicBezTo>
                    <a:pt x="763" y="1153"/>
                    <a:pt x="763" y="1114"/>
                    <a:pt x="763" y="1082"/>
                  </a:cubicBezTo>
                  <a:cubicBezTo>
                    <a:pt x="763" y="1044"/>
                    <a:pt x="763" y="1005"/>
                    <a:pt x="756" y="973"/>
                  </a:cubicBezTo>
                  <a:cubicBezTo>
                    <a:pt x="743" y="909"/>
                    <a:pt x="724" y="839"/>
                    <a:pt x="686" y="788"/>
                  </a:cubicBezTo>
                  <a:cubicBezTo>
                    <a:pt x="654" y="736"/>
                    <a:pt x="609" y="692"/>
                    <a:pt x="558" y="660"/>
                  </a:cubicBezTo>
                  <a:cubicBezTo>
                    <a:pt x="564" y="640"/>
                    <a:pt x="577" y="621"/>
                    <a:pt x="583" y="596"/>
                  </a:cubicBezTo>
                  <a:cubicBezTo>
                    <a:pt x="590" y="570"/>
                    <a:pt x="590" y="544"/>
                    <a:pt x="596" y="519"/>
                  </a:cubicBezTo>
                  <a:cubicBezTo>
                    <a:pt x="596" y="461"/>
                    <a:pt x="590" y="410"/>
                    <a:pt x="571" y="359"/>
                  </a:cubicBezTo>
                  <a:cubicBezTo>
                    <a:pt x="539" y="269"/>
                    <a:pt x="487" y="192"/>
                    <a:pt x="423" y="122"/>
                  </a:cubicBezTo>
                  <a:cubicBezTo>
                    <a:pt x="379" y="52"/>
                    <a:pt x="308" y="0"/>
                    <a:pt x="22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25"/>
            <p:cNvSpPr/>
            <p:nvPr/>
          </p:nvSpPr>
          <p:spPr>
            <a:xfrm>
              <a:off x="8948023" y="3075659"/>
              <a:ext cx="18225" cy="22384"/>
            </a:xfrm>
            <a:custGeom>
              <a:rect b="b" l="l" r="r" t="t"/>
              <a:pathLst>
                <a:path extrusionOk="0" h="253" w="206">
                  <a:moveTo>
                    <a:pt x="161" y="1"/>
                  </a:moveTo>
                  <a:cubicBezTo>
                    <a:pt x="141" y="1"/>
                    <a:pt x="129" y="7"/>
                    <a:pt x="122" y="26"/>
                  </a:cubicBezTo>
                  <a:cubicBezTo>
                    <a:pt x="109" y="71"/>
                    <a:pt x="90" y="110"/>
                    <a:pt x="58" y="142"/>
                  </a:cubicBezTo>
                  <a:cubicBezTo>
                    <a:pt x="45" y="154"/>
                    <a:pt x="33" y="167"/>
                    <a:pt x="13" y="180"/>
                  </a:cubicBezTo>
                  <a:cubicBezTo>
                    <a:pt x="1" y="199"/>
                    <a:pt x="1" y="225"/>
                    <a:pt x="13" y="238"/>
                  </a:cubicBezTo>
                  <a:cubicBezTo>
                    <a:pt x="23" y="247"/>
                    <a:pt x="34" y="252"/>
                    <a:pt x="45" y="252"/>
                  </a:cubicBezTo>
                  <a:cubicBezTo>
                    <a:pt x="55" y="252"/>
                    <a:pt x="65" y="247"/>
                    <a:pt x="71" y="238"/>
                  </a:cubicBezTo>
                  <a:cubicBezTo>
                    <a:pt x="97" y="212"/>
                    <a:pt x="122" y="186"/>
                    <a:pt x="148" y="161"/>
                  </a:cubicBezTo>
                  <a:cubicBezTo>
                    <a:pt x="167" y="122"/>
                    <a:pt x="186" y="90"/>
                    <a:pt x="199" y="52"/>
                  </a:cubicBezTo>
                  <a:cubicBezTo>
                    <a:pt x="205" y="26"/>
                    <a:pt x="193" y="7"/>
                    <a:pt x="173" y="1"/>
                  </a:cubicBezTo>
                  <a:close/>
                </a:path>
              </a:pathLst>
            </a:custGeom>
            <a:solidFill>
              <a:srgbClr val="67B3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25"/>
            <p:cNvSpPr/>
            <p:nvPr/>
          </p:nvSpPr>
          <p:spPr>
            <a:xfrm>
              <a:off x="8965629" y="3134050"/>
              <a:ext cx="11944" cy="18226"/>
            </a:xfrm>
            <a:custGeom>
              <a:rect b="b" l="l" r="r" t="t"/>
              <a:pathLst>
                <a:path extrusionOk="0" h="206" w="135">
                  <a:moveTo>
                    <a:pt x="96" y="0"/>
                  </a:moveTo>
                  <a:cubicBezTo>
                    <a:pt x="77" y="0"/>
                    <a:pt x="64" y="7"/>
                    <a:pt x="58" y="26"/>
                  </a:cubicBezTo>
                  <a:cubicBezTo>
                    <a:pt x="51" y="51"/>
                    <a:pt x="38" y="83"/>
                    <a:pt x="26" y="109"/>
                  </a:cubicBezTo>
                  <a:cubicBezTo>
                    <a:pt x="19" y="122"/>
                    <a:pt x="19" y="135"/>
                    <a:pt x="13" y="141"/>
                  </a:cubicBezTo>
                  <a:cubicBezTo>
                    <a:pt x="0" y="160"/>
                    <a:pt x="6" y="186"/>
                    <a:pt x="19" y="199"/>
                  </a:cubicBezTo>
                  <a:cubicBezTo>
                    <a:pt x="26" y="203"/>
                    <a:pt x="34" y="205"/>
                    <a:pt x="41" y="205"/>
                  </a:cubicBezTo>
                  <a:cubicBezTo>
                    <a:pt x="55" y="205"/>
                    <a:pt x="69" y="198"/>
                    <a:pt x="77" y="186"/>
                  </a:cubicBezTo>
                  <a:cubicBezTo>
                    <a:pt x="102" y="141"/>
                    <a:pt x="122" y="96"/>
                    <a:pt x="134" y="51"/>
                  </a:cubicBezTo>
                  <a:cubicBezTo>
                    <a:pt x="134" y="39"/>
                    <a:pt x="134" y="26"/>
                    <a:pt x="134" y="19"/>
                  </a:cubicBezTo>
                  <a:cubicBezTo>
                    <a:pt x="128" y="7"/>
                    <a:pt x="122" y="0"/>
                    <a:pt x="109" y="0"/>
                  </a:cubicBezTo>
                  <a:close/>
                </a:path>
              </a:pathLst>
            </a:custGeom>
            <a:solidFill>
              <a:srgbClr val="67B3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25"/>
            <p:cNvSpPr/>
            <p:nvPr/>
          </p:nvSpPr>
          <p:spPr>
            <a:xfrm>
              <a:off x="8533538" y="2608003"/>
              <a:ext cx="461561" cy="436093"/>
            </a:xfrm>
            <a:custGeom>
              <a:rect b="b" l="l" r="r" t="t"/>
              <a:pathLst>
                <a:path extrusionOk="0" h="4929" w="5217">
                  <a:moveTo>
                    <a:pt x="1383" y="0"/>
                  </a:moveTo>
                  <a:cubicBezTo>
                    <a:pt x="897" y="179"/>
                    <a:pt x="481" y="493"/>
                    <a:pt x="173" y="909"/>
                  </a:cubicBezTo>
                  <a:lnTo>
                    <a:pt x="173" y="903"/>
                  </a:lnTo>
                  <a:cubicBezTo>
                    <a:pt x="109" y="986"/>
                    <a:pt x="58" y="1075"/>
                    <a:pt x="7" y="1165"/>
                  </a:cubicBezTo>
                  <a:cubicBezTo>
                    <a:pt x="1" y="1184"/>
                    <a:pt x="1" y="1197"/>
                    <a:pt x="7" y="1216"/>
                  </a:cubicBezTo>
                  <a:cubicBezTo>
                    <a:pt x="13" y="1229"/>
                    <a:pt x="26" y="1242"/>
                    <a:pt x="39" y="1248"/>
                  </a:cubicBezTo>
                  <a:cubicBezTo>
                    <a:pt x="45" y="1255"/>
                    <a:pt x="52" y="1255"/>
                    <a:pt x="52" y="1255"/>
                  </a:cubicBezTo>
                  <a:cubicBezTo>
                    <a:pt x="65" y="1261"/>
                    <a:pt x="71" y="1261"/>
                    <a:pt x="77" y="1261"/>
                  </a:cubicBezTo>
                  <a:lnTo>
                    <a:pt x="122" y="1261"/>
                  </a:lnTo>
                  <a:cubicBezTo>
                    <a:pt x="980" y="1261"/>
                    <a:pt x="1671" y="1338"/>
                    <a:pt x="2311" y="1491"/>
                  </a:cubicBezTo>
                  <a:lnTo>
                    <a:pt x="2324" y="1491"/>
                  </a:lnTo>
                  <a:lnTo>
                    <a:pt x="2311" y="1485"/>
                  </a:lnTo>
                  <a:lnTo>
                    <a:pt x="2311" y="1485"/>
                  </a:lnTo>
                  <a:cubicBezTo>
                    <a:pt x="2746" y="1594"/>
                    <a:pt x="3162" y="1747"/>
                    <a:pt x="3559" y="1952"/>
                  </a:cubicBezTo>
                  <a:cubicBezTo>
                    <a:pt x="3572" y="2068"/>
                    <a:pt x="3578" y="2183"/>
                    <a:pt x="3578" y="2298"/>
                  </a:cubicBezTo>
                  <a:cubicBezTo>
                    <a:pt x="3578" y="2368"/>
                    <a:pt x="3578" y="2432"/>
                    <a:pt x="3585" y="2503"/>
                  </a:cubicBezTo>
                  <a:cubicBezTo>
                    <a:pt x="3585" y="2580"/>
                    <a:pt x="3585" y="2663"/>
                    <a:pt x="3591" y="2740"/>
                  </a:cubicBezTo>
                  <a:cubicBezTo>
                    <a:pt x="3591" y="3060"/>
                    <a:pt x="3623" y="3380"/>
                    <a:pt x="3668" y="3693"/>
                  </a:cubicBezTo>
                  <a:cubicBezTo>
                    <a:pt x="3706" y="3988"/>
                    <a:pt x="3809" y="4276"/>
                    <a:pt x="3969" y="4525"/>
                  </a:cubicBezTo>
                  <a:cubicBezTo>
                    <a:pt x="4007" y="4583"/>
                    <a:pt x="4052" y="4640"/>
                    <a:pt x="4097" y="4685"/>
                  </a:cubicBezTo>
                  <a:cubicBezTo>
                    <a:pt x="4148" y="4736"/>
                    <a:pt x="4199" y="4775"/>
                    <a:pt x="4257" y="4813"/>
                  </a:cubicBezTo>
                  <a:cubicBezTo>
                    <a:pt x="4353" y="4884"/>
                    <a:pt x="4462" y="4922"/>
                    <a:pt x="4577" y="4928"/>
                  </a:cubicBezTo>
                  <a:lnTo>
                    <a:pt x="4622" y="4928"/>
                  </a:lnTo>
                  <a:cubicBezTo>
                    <a:pt x="4730" y="4909"/>
                    <a:pt x="4833" y="4845"/>
                    <a:pt x="4897" y="4756"/>
                  </a:cubicBezTo>
                  <a:cubicBezTo>
                    <a:pt x="4967" y="4653"/>
                    <a:pt x="5025" y="4538"/>
                    <a:pt x="5057" y="4410"/>
                  </a:cubicBezTo>
                  <a:cubicBezTo>
                    <a:pt x="5127" y="4180"/>
                    <a:pt x="5166" y="3936"/>
                    <a:pt x="5185" y="3693"/>
                  </a:cubicBezTo>
                  <a:cubicBezTo>
                    <a:pt x="5210" y="3488"/>
                    <a:pt x="5217" y="3290"/>
                    <a:pt x="5217" y="3085"/>
                  </a:cubicBezTo>
                  <a:cubicBezTo>
                    <a:pt x="5210" y="2861"/>
                    <a:pt x="5191" y="2637"/>
                    <a:pt x="5159" y="2420"/>
                  </a:cubicBezTo>
                  <a:cubicBezTo>
                    <a:pt x="5102" y="1978"/>
                    <a:pt x="4974" y="1549"/>
                    <a:pt x="4782" y="1146"/>
                  </a:cubicBezTo>
                  <a:cubicBezTo>
                    <a:pt x="4782" y="1139"/>
                    <a:pt x="4775" y="1133"/>
                    <a:pt x="4775" y="1127"/>
                  </a:cubicBezTo>
                  <a:cubicBezTo>
                    <a:pt x="4769" y="1120"/>
                    <a:pt x="4750" y="1120"/>
                    <a:pt x="4737" y="1114"/>
                  </a:cubicBezTo>
                  <a:cubicBezTo>
                    <a:pt x="4711" y="1101"/>
                    <a:pt x="4686" y="1088"/>
                    <a:pt x="4660" y="1075"/>
                  </a:cubicBezTo>
                  <a:cubicBezTo>
                    <a:pt x="4602" y="1043"/>
                    <a:pt x="4551" y="1005"/>
                    <a:pt x="4500" y="973"/>
                  </a:cubicBezTo>
                  <a:cubicBezTo>
                    <a:pt x="4449" y="935"/>
                    <a:pt x="4391" y="896"/>
                    <a:pt x="4340" y="864"/>
                  </a:cubicBezTo>
                  <a:cubicBezTo>
                    <a:pt x="4314" y="851"/>
                    <a:pt x="4289" y="845"/>
                    <a:pt x="4270" y="832"/>
                  </a:cubicBezTo>
                  <a:cubicBezTo>
                    <a:pt x="4238" y="826"/>
                    <a:pt x="4212" y="813"/>
                    <a:pt x="4180" y="807"/>
                  </a:cubicBezTo>
                  <a:cubicBezTo>
                    <a:pt x="4135" y="800"/>
                    <a:pt x="4097" y="794"/>
                    <a:pt x="4052" y="787"/>
                  </a:cubicBezTo>
                  <a:cubicBezTo>
                    <a:pt x="4007" y="781"/>
                    <a:pt x="3969" y="781"/>
                    <a:pt x="3930" y="775"/>
                  </a:cubicBezTo>
                  <a:cubicBezTo>
                    <a:pt x="3892" y="762"/>
                    <a:pt x="3854" y="755"/>
                    <a:pt x="3809" y="743"/>
                  </a:cubicBezTo>
                  <a:cubicBezTo>
                    <a:pt x="3790" y="736"/>
                    <a:pt x="3770" y="723"/>
                    <a:pt x="3751" y="711"/>
                  </a:cubicBezTo>
                  <a:cubicBezTo>
                    <a:pt x="3732" y="704"/>
                    <a:pt x="3719" y="698"/>
                    <a:pt x="3706" y="691"/>
                  </a:cubicBezTo>
                  <a:cubicBezTo>
                    <a:pt x="3674" y="666"/>
                    <a:pt x="3642" y="647"/>
                    <a:pt x="3610" y="621"/>
                  </a:cubicBezTo>
                  <a:lnTo>
                    <a:pt x="3527" y="563"/>
                  </a:lnTo>
                  <a:cubicBezTo>
                    <a:pt x="3476" y="519"/>
                    <a:pt x="3425" y="487"/>
                    <a:pt x="3367" y="455"/>
                  </a:cubicBezTo>
                  <a:cubicBezTo>
                    <a:pt x="3342" y="442"/>
                    <a:pt x="3322" y="429"/>
                    <a:pt x="3297" y="423"/>
                  </a:cubicBezTo>
                  <a:cubicBezTo>
                    <a:pt x="3271" y="410"/>
                    <a:pt x="3246" y="403"/>
                    <a:pt x="3220" y="397"/>
                  </a:cubicBezTo>
                  <a:cubicBezTo>
                    <a:pt x="3201" y="391"/>
                    <a:pt x="3182" y="391"/>
                    <a:pt x="3156" y="384"/>
                  </a:cubicBezTo>
                  <a:lnTo>
                    <a:pt x="3105" y="384"/>
                  </a:lnTo>
                  <a:lnTo>
                    <a:pt x="2990" y="371"/>
                  </a:lnTo>
                  <a:cubicBezTo>
                    <a:pt x="2926" y="359"/>
                    <a:pt x="2868" y="352"/>
                    <a:pt x="2804" y="339"/>
                  </a:cubicBezTo>
                  <a:cubicBezTo>
                    <a:pt x="2740" y="320"/>
                    <a:pt x="2676" y="301"/>
                    <a:pt x="2618" y="275"/>
                  </a:cubicBezTo>
                  <a:cubicBezTo>
                    <a:pt x="2554" y="250"/>
                    <a:pt x="2490" y="218"/>
                    <a:pt x="2433" y="186"/>
                  </a:cubicBezTo>
                  <a:cubicBezTo>
                    <a:pt x="2394" y="167"/>
                    <a:pt x="2356" y="147"/>
                    <a:pt x="2317" y="135"/>
                  </a:cubicBezTo>
                  <a:cubicBezTo>
                    <a:pt x="2292" y="122"/>
                    <a:pt x="2260" y="115"/>
                    <a:pt x="2228" y="109"/>
                  </a:cubicBezTo>
                  <a:cubicBezTo>
                    <a:pt x="2196" y="96"/>
                    <a:pt x="2157" y="96"/>
                    <a:pt x="2125" y="90"/>
                  </a:cubicBezTo>
                  <a:lnTo>
                    <a:pt x="2029" y="90"/>
                  </a:lnTo>
                  <a:cubicBezTo>
                    <a:pt x="1991" y="90"/>
                    <a:pt x="1953" y="96"/>
                    <a:pt x="1908" y="103"/>
                  </a:cubicBezTo>
                  <a:lnTo>
                    <a:pt x="1799" y="115"/>
                  </a:lnTo>
                  <a:cubicBezTo>
                    <a:pt x="1767" y="115"/>
                    <a:pt x="1735" y="128"/>
                    <a:pt x="1703" y="128"/>
                  </a:cubicBezTo>
                  <a:lnTo>
                    <a:pt x="1613" y="128"/>
                  </a:lnTo>
                  <a:cubicBezTo>
                    <a:pt x="1588" y="122"/>
                    <a:pt x="1556" y="122"/>
                    <a:pt x="1530" y="109"/>
                  </a:cubicBezTo>
                  <a:cubicBezTo>
                    <a:pt x="1517" y="109"/>
                    <a:pt x="1505" y="103"/>
                    <a:pt x="1492" y="96"/>
                  </a:cubicBezTo>
                  <a:cubicBezTo>
                    <a:pt x="1479" y="90"/>
                    <a:pt x="1466" y="83"/>
                    <a:pt x="1453" y="77"/>
                  </a:cubicBezTo>
                  <a:cubicBezTo>
                    <a:pt x="1428" y="58"/>
                    <a:pt x="1409" y="39"/>
                    <a:pt x="1389" y="19"/>
                  </a:cubicBezTo>
                  <a:lnTo>
                    <a:pt x="138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25"/>
            <p:cNvSpPr/>
            <p:nvPr/>
          </p:nvSpPr>
          <p:spPr>
            <a:xfrm>
              <a:off x="8839912" y="2776186"/>
              <a:ext cx="140494" cy="267371"/>
            </a:xfrm>
            <a:custGeom>
              <a:rect b="b" l="l" r="r" t="t"/>
              <a:pathLst>
                <a:path extrusionOk="0" h="3022" w="1588">
                  <a:moveTo>
                    <a:pt x="0" y="0"/>
                  </a:moveTo>
                  <a:lnTo>
                    <a:pt x="96" y="51"/>
                  </a:lnTo>
                  <a:cubicBezTo>
                    <a:pt x="103" y="160"/>
                    <a:pt x="109" y="275"/>
                    <a:pt x="109" y="384"/>
                  </a:cubicBezTo>
                  <a:lnTo>
                    <a:pt x="115" y="595"/>
                  </a:lnTo>
                  <a:cubicBezTo>
                    <a:pt x="115" y="679"/>
                    <a:pt x="115" y="755"/>
                    <a:pt x="122" y="839"/>
                  </a:cubicBezTo>
                  <a:cubicBezTo>
                    <a:pt x="128" y="1159"/>
                    <a:pt x="154" y="1472"/>
                    <a:pt x="205" y="1792"/>
                  </a:cubicBezTo>
                  <a:cubicBezTo>
                    <a:pt x="243" y="2087"/>
                    <a:pt x="346" y="2368"/>
                    <a:pt x="499" y="2624"/>
                  </a:cubicBezTo>
                  <a:cubicBezTo>
                    <a:pt x="538" y="2682"/>
                    <a:pt x="583" y="2733"/>
                    <a:pt x="634" y="2784"/>
                  </a:cubicBezTo>
                  <a:cubicBezTo>
                    <a:pt x="679" y="2829"/>
                    <a:pt x="730" y="2874"/>
                    <a:pt x="794" y="2912"/>
                  </a:cubicBezTo>
                  <a:cubicBezTo>
                    <a:pt x="883" y="2976"/>
                    <a:pt x="992" y="3015"/>
                    <a:pt x="1114" y="3021"/>
                  </a:cubicBezTo>
                  <a:lnTo>
                    <a:pt x="1152" y="3021"/>
                  </a:lnTo>
                  <a:cubicBezTo>
                    <a:pt x="1261" y="3002"/>
                    <a:pt x="1363" y="2944"/>
                    <a:pt x="1427" y="2855"/>
                  </a:cubicBezTo>
                  <a:cubicBezTo>
                    <a:pt x="1504" y="2752"/>
                    <a:pt x="1555" y="2637"/>
                    <a:pt x="1587" y="2515"/>
                  </a:cubicBezTo>
                  <a:lnTo>
                    <a:pt x="1587" y="2515"/>
                  </a:lnTo>
                  <a:cubicBezTo>
                    <a:pt x="1562" y="2554"/>
                    <a:pt x="1523" y="2579"/>
                    <a:pt x="1491" y="2611"/>
                  </a:cubicBezTo>
                  <a:cubicBezTo>
                    <a:pt x="1440" y="2650"/>
                    <a:pt x="1389" y="2675"/>
                    <a:pt x="1331" y="2701"/>
                  </a:cubicBezTo>
                  <a:cubicBezTo>
                    <a:pt x="1306" y="2707"/>
                    <a:pt x="1280" y="2720"/>
                    <a:pt x="1255" y="2720"/>
                  </a:cubicBezTo>
                  <a:cubicBezTo>
                    <a:pt x="1223" y="2727"/>
                    <a:pt x="1197" y="2727"/>
                    <a:pt x="1171" y="2727"/>
                  </a:cubicBezTo>
                  <a:cubicBezTo>
                    <a:pt x="1161" y="2728"/>
                    <a:pt x="1151" y="2728"/>
                    <a:pt x="1141" y="2728"/>
                  </a:cubicBezTo>
                  <a:cubicBezTo>
                    <a:pt x="1096" y="2728"/>
                    <a:pt x="1054" y="2717"/>
                    <a:pt x="1011" y="2701"/>
                  </a:cubicBezTo>
                  <a:cubicBezTo>
                    <a:pt x="954" y="2682"/>
                    <a:pt x="896" y="2650"/>
                    <a:pt x="851" y="2605"/>
                  </a:cubicBezTo>
                  <a:cubicBezTo>
                    <a:pt x="787" y="2554"/>
                    <a:pt x="736" y="2490"/>
                    <a:pt x="691" y="2426"/>
                  </a:cubicBezTo>
                  <a:cubicBezTo>
                    <a:pt x="666" y="2381"/>
                    <a:pt x="640" y="2336"/>
                    <a:pt x="615" y="2298"/>
                  </a:cubicBezTo>
                  <a:cubicBezTo>
                    <a:pt x="589" y="2247"/>
                    <a:pt x="570" y="2195"/>
                    <a:pt x="544" y="2144"/>
                  </a:cubicBezTo>
                  <a:cubicBezTo>
                    <a:pt x="499" y="2035"/>
                    <a:pt x="467" y="1920"/>
                    <a:pt x="442" y="1805"/>
                  </a:cubicBezTo>
                  <a:cubicBezTo>
                    <a:pt x="410" y="1690"/>
                    <a:pt x="391" y="1568"/>
                    <a:pt x="378" y="1447"/>
                  </a:cubicBezTo>
                  <a:cubicBezTo>
                    <a:pt x="346" y="1210"/>
                    <a:pt x="333" y="967"/>
                    <a:pt x="320" y="723"/>
                  </a:cubicBezTo>
                  <a:cubicBezTo>
                    <a:pt x="320" y="679"/>
                    <a:pt x="314" y="634"/>
                    <a:pt x="314" y="589"/>
                  </a:cubicBezTo>
                  <a:cubicBezTo>
                    <a:pt x="307" y="544"/>
                    <a:pt x="307" y="506"/>
                    <a:pt x="301" y="461"/>
                  </a:cubicBezTo>
                  <a:cubicBezTo>
                    <a:pt x="295" y="371"/>
                    <a:pt x="275" y="282"/>
                    <a:pt x="250" y="192"/>
                  </a:cubicBezTo>
                  <a:cubicBezTo>
                    <a:pt x="243" y="173"/>
                    <a:pt x="237" y="160"/>
                    <a:pt x="231" y="141"/>
                  </a:cubicBezTo>
                  <a:cubicBezTo>
                    <a:pt x="218" y="122"/>
                    <a:pt x="211" y="109"/>
                    <a:pt x="199" y="90"/>
                  </a:cubicBezTo>
                  <a:cubicBezTo>
                    <a:pt x="192" y="83"/>
                    <a:pt x="186" y="77"/>
                    <a:pt x="179" y="64"/>
                  </a:cubicBezTo>
                  <a:cubicBezTo>
                    <a:pt x="173" y="58"/>
                    <a:pt x="167" y="51"/>
                    <a:pt x="160" y="45"/>
                  </a:cubicBezTo>
                  <a:cubicBezTo>
                    <a:pt x="154" y="39"/>
                    <a:pt x="147" y="32"/>
                    <a:pt x="135" y="26"/>
                  </a:cubicBezTo>
                  <a:cubicBezTo>
                    <a:pt x="128" y="19"/>
                    <a:pt x="122" y="19"/>
                    <a:pt x="115" y="13"/>
                  </a:cubicBezTo>
                  <a:cubicBezTo>
                    <a:pt x="109" y="7"/>
                    <a:pt x="96" y="7"/>
                    <a:pt x="90" y="7"/>
                  </a:cubicBezTo>
                  <a:lnTo>
                    <a:pt x="77" y="0"/>
                  </a:lnTo>
                  <a:close/>
                </a:path>
              </a:pathLst>
            </a:custGeom>
            <a:solidFill>
              <a:srgbClr val="000000">
                <a:alpha val="89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25"/>
            <p:cNvSpPr/>
            <p:nvPr/>
          </p:nvSpPr>
          <p:spPr>
            <a:xfrm>
              <a:off x="8854067" y="2780698"/>
              <a:ext cx="88" cy="88"/>
            </a:xfrm>
            <a:custGeom>
              <a:rect b="b" l="l" r="r" t="t"/>
              <a:pathLst>
                <a:path extrusionOk="0" h="1" w="1">
                  <a:moveTo>
                    <a:pt x="0" y="0"/>
                  </a:moveTo>
                  <a:lnTo>
                    <a:pt x="0" y="0"/>
                  </a:lnTo>
                  <a:lnTo>
                    <a:pt x="0" y="0"/>
                  </a:lnTo>
                  <a:lnTo>
                    <a:pt x="0" y="0"/>
                  </a:lnTo>
                  <a:close/>
                </a:path>
              </a:pathLst>
            </a:custGeom>
            <a:solidFill>
              <a:srgbClr val="FFA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25"/>
            <p:cNvSpPr/>
            <p:nvPr/>
          </p:nvSpPr>
          <p:spPr>
            <a:xfrm>
              <a:off x="8648461" y="2589866"/>
              <a:ext cx="312131" cy="130324"/>
            </a:xfrm>
            <a:custGeom>
              <a:rect b="b" l="l" r="r" t="t"/>
              <a:pathLst>
                <a:path extrusionOk="0" h="1473" w="3528">
                  <a:moveTo>
                    <a:pt x="1327" y="980"/>
                  </a:moveTo>
                  <a:cubicBezTo>
                    <a:pt x="1327" y="980"/>
                    <a:pt x="1326" y="980"/>
                    <a:pt x="1326" y="980"/>
                  </a:cubicBezTo>
                  <a:lnTo>
                    <a:pt x="1332" y="980"/>
                  </a:lnTo>
                  <a:cubicBezTo>
                    <a:pt x="1331" y="980"/>
                    <a:pt x="1329" y="980"/>
                    <a:pt x="1327" y="980"/>
                  </a:cubicBezTo>
                  <a:close/>
                  <a:moveTo>
                    <a:pt x="1191" y="0"/>
                  </a:moveTo>
                  <a:cubicBezTo>
                    <a:pt x="903" y="0"/>
                    <a:pt x="622" y="39"/>
                    <a:pt x="346" y="116"/>
                  </a:cubicBezTo>
                  <a:cubicBezTo>
                    <a:pt x="238" y="141"/>
                    <a:pt x="129" y="180"/>
                    <a:pt x="26" y="224"/>
                  </a:cubicBezTo>
                  <a:cubicBezTo>
                    <a:pt x="20" y="237"/>
                    <a:pt x="14" y="250"/>
                    <a:pt x="7" y="269"/>
                  </a:cubicBezTo>
                  <a:cubicBezTo>
                    <a:pt x="7" y="282"/>
                    <a:pt x="1" y="295"/>
                    <a:pt x="1" y="308"/>
                  </a:cubicBezTo>
                  <a:cubicBezTo>
                    <a:pt x="1" y="320"/>
                    <a:pt x="1" y="333"/>
                    <a:pt x="1" y="346"/>
                  </a:cubicBezTo>
                  <a:lnTo>
                    <a:pt x="1" y="365"/>
                  </a:lnTo>
                  <a:cubicBezTo>
                    <a:pt x="1" y="378"/>
                    <a:pt x="1" y="391"/>
                    <a:pt x="7" y="397"/>
                  </a:cubicBezTo>
                  <a:cubicBezTo>
                    <a:pt x="14" y="410"/>
                    <a:pt x="14" y="423"/>
                    <a:pt x="20" y="429"/>
                  </a:cubicBezTo>
                  <a:lnTo>
                    <a:pt x="39" y="455"/>
                  </a:lnTo>
                  <a:cubicBezTo>
                    <a:pt x="52" y="474"/>
                    <a:pt x="65" y="493"/>
                    <a:pt x="84" y="512"/>
                  </a:cubicBezTo>
                  <a:cubicBezTo>
                    <a:pt x="90" y="519"/>
                    <a:pt x="103" y="525"/>
                    <a:pt x="110" y="532"/>
                  </a:cubicBezTo>
                  <a:lnTo>
                    <a:pt x="129" y="544"/>
                  </a:lnTo>
                  <a:cubicBezTo>
                    <a:pt x="142" y="551"/>
                    <a:pt x="154" y="557"/>
                    <a:pt x="167" y="564"/>
                  </a:cubicBezTo>
                  <a:lnTo>
                    <a:pt x="225" y="564"/>
                  </a:lnTo>
                  <a:cubicBezTo>
                    <a:pt x="244" y="564"/>
                    <a:pt x="270" y="557"/>
                    <a:pt x="289" y="551"/>
                  </a:cubicBezTo>
                  <a:cubicBezTo>
                    <a:pt x="378" y="525"/>
                    <a:pt x="455" y="474"/>
                    <a:pt x="538" y="442"/>
                  </a:cubicBezTo>
                  <a:cubicBezTo>
                    <a:pt x="564" y="429"/>
                    <a:pt x="590" y="423"/>
                    <a:pt x="609" y="416"/>
                  </a:cubicBezTo>
                  <a:cubicBezTo>
                    <a:pt x="628" y="410"/>
                    <a:pt x="647" y="404"/>
                    <a:pt x="666" y="404"/>
                  </a:cubicBezTo>
                  <a:cubicBezTo>
                    <a:pt x="679" y="400"/>
                    <a:pt x="690" y="399"/>
                    <a:pt x="702" y="399"/>
                  </a:cubicBezTo>
                  <a:cubicBezTo>
                    <a:pt x="713" y="399"/>
                    <a:pt x="724" y="400"/>
                    <a:pt x="737" y="404"/>
                  </a:cubicBezTo>
                  <a:cubicBezTo>
                    <a:pt x="756" y="404"/>
                    <a:pt x="782" y="404"/>
                    <a:pt x="801" y="410"/>
                  </a:cubicBezTo>
                  <a:cubicBezTo>
                    <a:pt x="814" y="416"/>
                    <a:pt x="833" y="423"/>
                    <a:pt x="846" y="423"/>
                  </a:cubicBezTo>
                  <a:lnTo>
                    <a:pt x="878" y="442"/>
                  </a:lnTo>
                  <a:cubicBezTo>
                    <a:pt x="897" y="448"/>
                    <a:pt x="916" y="461"/>
                    <a:pt x="929" y="474"/>
                  </a:cubicBezTo>
                  <a:cubicBezTo>
                    <a:pt x="942" y="487"/>
                    <a:pt x="954" y="506"/>
                    <a:pt x="967" y="519"/>
                  </a:cubicBezTo>
                  <a:cubicBezTo>
                    <a:pt x="974" y="532"/>
                    <a:pt x="986" y="551"/>
                    <a:pt x="993" y="564"/>
                  </a:cubicBezTo>
                  <a:cubicBezTo>
                    <a:pt x="1006" y="602"/>
                    <a:pt x="1018" y="647"/>
                    <a:pt x="1031" y="679"/>
                  </a:cubicBezTo>
                  <a:cubicBezTo>
                    <a:pt x="1038" y="698"/>
                    <a:pt x="1044" y="724"/>
                    <a:pt x="1050" y="743"/>
                  </a:cubicBezTo>
                  <a:cubicBezTo>
                    <a:pt x="1063" y="756"/>
                    <a:pt x="1070" y="775"/>
                    <a:pt x="1082" y="794"/>
                  </a:cubicBezTo>
                  <a:cubicBezTo>
                    <a:pt x="1102" y="832"/>
                    <a:pt x="1134" y="871"/>
                    <a:pt x="1166" y="903"/>
                  </a:cubicBezTo>
                  <a:cubicBezTo>
                    <a:pt x="1178" y="916"/>
                    <a:pt x="1191" y="928"/>
                    <a:pt x="1210" y="935"/>
                  </a:cubicBezTo>
                  <a:cubicBezTo>
                    <a:pt x="1217" y="941"/>
                    <a:pt x="1230" y="948"/>
                    <a:pt x="1236" y="954"/>
                  </a:cubicBezTo>
                  <a:cubicBezTo>
                    <a:pt x="1249" y="960"/>
                    <a:pt x="1268" y="967"/>
                    <a:pt x="1281" y="973"/>
                  </a:cubicBezTo>
                  <a:cubicBezTo>
                    <a:pt x="1298" y="979"/>
                    <a:pt x="1315" y="980"/>
                    <a:pt x="1327" y="980"/>
                  </a:cubicBezTo>
                  <a:lnTo>
                    <a:pt x="1327" y="980"/>
                  </a:lnTo>
                  <a:cubicBezTo>
                    <a:pt x="1346" y="979"/>
                    <a:pt x="1364" y="973"/>
                    <a:pt x="1377" y="973"/>
                  </a:cubicBezTo>
                  <a:cubicBezTo>
                    <a:pt x="1434" y="948"/>
                    <a:pt x="1492" y="922"/>
                    <a:pt x="1537" y="890"/>
                  </a:cubicBezTo>
                  <a:cubicBezTo>
                    <a:pt x="1601" y="852"/>
                    <a:pt x="1665" y="826"/>
                    <a:pt x="1729" y="800"/>
                  </a:cubicBezTo>
                  <a:cubicBezTo>
                    <a:pt x="1780" y="781"/>
                    <a:pt x="1838" y="768"/>
                    <a:pt x="1889" y="768"/>
                  </a:cubicBezTo>
                  <a:cubicBezTo>
                    <a:pt x="1927" y="768"/>
                    <a:pt x="1966" y="775"/>
                    <a:pt x="2004" y="794"/>
                  </a:cubicBezTo>
                  <a:cubicBezTo>
                    <a:pt x="2023" y="800"/>
                    <a:pt x="2036" y="807"/>
                    <a:pt x="2049" y="820"/>
                  </a:cubicBezTo>
                  <a:cubicBezTo>
                    <a:pt x="2062" y="832"/>
                    <a:pt x="2075" y="845"/>
                    <a:pt x="2087" y="858"/>
                  </a:cubicBezTo>
                  <a:cubicBezTo>
                    <a:pt x="2107" y="884"/>
                    <a:pt x="2126" y="916"/>
                    <a:pt x="2145" y="948"/>
                  </a:cubicBezTo>
                  <a:cubicBezTo>
                    <a:pt x="2177" y="1024"/>
                    <a:pt x="2203" y="1095"/>
                    <a:pt x="2247" y="1165"/>
                  </a:cubicBezTo>
                  <a:cubicBezTo>
                    <a:pt x="2267" y="1191"/>
                    <a:pt x="2286" y="1216"/>
                    <a:pt x="2305" y="1242"/>
                  </a:cubicBezTo>
                  <a:cubicBezTo>
                    <a:pt x="2324" y="1255"/>
                    <a:pt x="2337" y="1268"/>
                    <a:pt x="2356" y="1274"/>
                  </a:cubicBezTo>
                  <a:cubicBezTo>
                    <a:pt x="2375" y="1287"/>
                    <a:pt x="2401" y="1293"/>
                    <a:pt x="2427" y="1300"/>
                  </a:cubicBezTo>
                  <a:cubicBezTo>
                    <a:pt x="2446" y="1306"/>
                    <a:pt x="2471" y="1312"/>
                    <a:pt x="2497" y="1312"/>
                  </a:cubicBezTo>
                  <a:lnTo>
                    <a:pt x="2529" y="1312"/>
                  </a:lnTo>
                  <a:lnTo>
                    <a:pt x="2555" y="1306"/>
                  </a:lnTo>
                  <a:cubicBezTo>
                    <a:pt x="2574" y="1300"/>
                    <a:pt x="2593" y="1287"/>
                    <a:pt x="2612" y="1280"/>
                  </a:cubicBezTo>
                  <a:cubicBezTo>
                    <a:pt x="2663" y="1242"/>
                    <a:pt x="2708" y="1197"/>
                    <a:pt x="2766" y="1165"/>
                  </a:cubicBezTo>
                  <a:cubicBezTo>
                    <a:pt x="2785" y="1152"/>
                    <a:pt x="2811" y="1140"/>
                    <a:pt x="2836" y="1133"/>
                  </a:cubicBezTo>
                  <a:cubicBezTo>
                    <a:pt x="2849" y="1127"/>
                    <a:pt x="2868" y="1127"/>
                    <a:pt x="2881" y="1120"/>
                  </a:cubicBezTo>
                  <a:lnTo>
                    <a:pt x="2919" y="1120"/>
                  </a:lnTo>
                  <a:cubicBezTo>
                    <a:pt x="2939" y="1127"/>
                    <a:pt x="2951" y="1127"/>
                    <a:pt x="2971" y="1133"/>
                  </a:cubicBezTo>
                  <a:cubicBezTo>
                    <a:pt x="2977" y="1133"/>
                    <a:pt x="2990" y="1140"/>
                    <a:pt x="2996" y="1140"/>
                  </a:cubicBezTo>
                  <a:lnTo>
                    <a:pt x="3015" y="1146"/>
                  </a:lnTo>
                  <a:cubicBezTo>
                    <a:pt x="3022" y="1152"/>
                    <a:pt x="3035" y="1165"/>
                    <a:pt x="3047" y="1172"/>
                  </a:cubicBezTo>
                  <a:cubicBezTo>
                    <a:pt x="3054" y="1178"/>
                    <a:pt x="3060" y="1191"/>
                    <a:pt x="3073" y="1197"/>
                  </a:cubicBezTo>
                  <a:cubicBezTo>
                    <a:pt x="3105" y="1242"/>
                    <a:pt x="3124" y="1293"/>
                    <a:pt x="3150" y="1338"/>
                  </a:cubicBezTo>
                  <a:cubicBezTo>
                    <a:pt x="3163" y="1357"/>
                    <a:pt x="3175" y="1370"/>
                    <a:pt x="3188" y="1383"/>
                  </a:cubicBezTo>
                  <a:cubicBezTo>
                    <a:pt x="3207" y="1402"/>
                    <a:pt x="3227" y="1415"/>
                    <a:pt x="3252" y="1428"/>
                  </a:cubicBezTo>
                  <a:cubicBezTo>
                    <a:pt x="3265" y="1440"/>
                    <a:pt x="3284" y="1447"/>
                    <a:pt x="3297" y="1453"/>
                  </a:cubicBezTo>
                  <a:cubicBezTo>
                    <a:pt x="3310" y="1460"/>
                    <a:pt x="3323" y="1460"/>
                    <a:pt x="3335" y="1466"/>
                  </a:cubicBezTo>
                  <a:cubicBezTo>
                    <a:pt x="3348" y="1466"/>
                    <a:pt x="3361" y="1466"/>
                    <a:pt x="3374" y="1472"/>
                  </a:cubicBezTo>
                  <a:lnTo>
                    <a:pt x="3406" y="1472"/>
                  </a:lnTo>
                  <a:cubicBezTo>
                    <a:pt x="3425" y="1466"/>
                    <a:pt x="3444" y="1466"/>
                    <a:pt x="3463" y="1460"/>
                  </a:cubicBezTo>
                  <a:cubicBezTo>
                    <a:pt x="3476" y="1460"/>
                    <a:pt x="3489" y="1453"/>
                    <a:pt x="3495" y="1447"/>
                  </a:cubicBezTo>
                  <a:cubicBezTo>
                    <a:pt x="3508" y="1447"/>
                    <a:pt x="3515" y="1440"/>
                    <a:pt x="3527" y="1434"/>
                  </a:cubicBezTo>
                  <a:cubicBezTo>
                    <a:pt x="3515" y="1408"/>
                    <a:pt x="3502" y="1383"/>
                    <a:pt x="3495" y="1357"/>
                  </a:cubicBezTo>
                  <a:cubicBezTo>
                    <a:pt x="3419" y="1204"/>
                    <a:pt x="3329" y="1056"/>
                    <a:pt x="3227" y="916"/>
                  </a:cubicBezTo>
                  <a:cubicBezTo>
                    <a:pt x="3137" y="800"/>
                    <a:pt x="3035" y="692"/>
                    <a:pt x="2919" y="596"/>
                  </a:cubicBezTo>
                  <a:cubicBezTo>
                    <a:pt x="2689" y="404"/>
                    <a:pt x="2427" y="250"/>
                    <a:pt x="2145" y="160"/>
                  </a:cubicBezTo>
                  <a:cubicBezTo>
                    <a:pt x="1838" y="52"/>
                    <a:pt x="1518" y="0"/>
                    <a:pt x="119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25"/>
            <p:cNvSpPr/>
            <p:nvPr/>
          </p:nvSpPr>
          <p:spPr>
            <a:xfrm>
              <a:off x="8655893" y="2635163"/>
              <a:ext cx="88" cy="88"/>
            </a:xfrm>
            <a:custGeom>
              <a:rect b="b" l="l" r="r" t="t"/>
              <a:pathLst>
                <a:path extrusionOk="0" h="1" w="1">
                  <a:moveTo>
                    <a:pt x="0" y="0"/>
                  </a:moveTo>
                  <a:lnTo>
                    <a:pt x="0" y="0"/>
                  </a:lnTo>
                  <a:lnTo>
                    <a:pt x="0" y="0"/>
                  </a:lnTo>
                  <a:close/>
                </a:path>
              </a:pathLst>
            </a:custGeom>
            <a:solidFill>
              <a:srgbClr val="FFA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25"/>
            <p:cNvSpPr/>
            <p:nvPr/>
          </p:nvSpPr>
          <p:spPr>
            <a:xfrm>
              <a:off x="8659786" y="2637994"/>
              <a:ext cx="88" cy="88"/>
            </a:xfrm>
            <a:custGeom>
              <a:rect b="b" l="l" r="r" t="t"/>
              <a:pathLst>
                <a:path extrusionOk="0" h="1" w="1">
                  <a:moveTo>
                    <a:pt x="1" y="0"/>
                  </a:moveTo>
                  <a:lnTo>
                    <a:pt x="1" y="0"/>
                  </a:lnTo>
                  <a:lnTo>
                    <a:pt x="1" y="0"/>
                  </a:lnTo>
                  <a:close/>
                </a:path>
              </a:pathLst>
            </a:custGeom>
            <a:solidFill>
              <a:srgbClr val="FFA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25"/>
            <p:cNvSpPr/>
            <p:nvPr/>
          </p:nvSpPr>
          <p:spPr>
            <a:xfrm>
              <a:off x="8761704" y="2675329"/>
              <a:ext cx="88" cy="88"/>
            </a:xfrm>
            <a:custGeom>
              <a:rect b="b" l="l" r="r" t="t"/>
              <a:pathLst>
                <a:path extrusionOk="0" h="1" w="1">
                  <a:moveTo>
                    <a:pt x="1" y="1"/>
                  </a:moveTo>
                  <a:lnTo>
                    <a:pt x="1" y="1"/>
                  </a:lnTo>
                  <a:close/>
                </a:path>
              </a:pathLst>
            </a:custGeom>
            <a:solidFill>
              <a:srgbClr val="FFA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25"/>
            <p:cNvSpPr/>
            <p:nvPr/>
          </p:nvSpPr>
          <p:spPr>
            <a:xfrm>
              <a:off x="8899895" y="2692315"/>
              <a:ext cx="88" cy="88"/>
            </a:xfrm>
            <a:custGeom>
              <a:rect b="b" l="l" r="r" t="t"/>
              <a:pathLst>
                <a:path extrusionOk="0" h="1" w="1">
                  <a:moveTo>
                    <a:pt x="1" y="1"/>
                  </a:moveTo>
                  <a:lnTo>
                    <a:pt x="1" y="1"/>
                  </a:lnTo>
                  <a:lnTo>
                    <a:pt x="1" y="1"/>
                  </a:lnTo>
                  <a:close/>
                </a:path>
              </a:pathLst>
            </a:custGeom>
            <a:solidFill>
              <a:srgbClr val="FFA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25"/>
            <p:cNvSpPr/>
            <p:nvPr/>
          </p:nvSpPr>
          <p:spPr>
            <a:xfrm>
              <a:off x="8517702" y="2675948"/>
              <a:ext cx="362472" cy="121211"/>
            </a:xfrm>
            <a:custGeom>
              <a:rect b="b" l="l" r="r" t="t"/>
              <a:pathLst>
                <a:path extrusionOk="0" h="1370" w="4097">
                  <a:moveTo>
                    <a:pt x="858" y="0"/>
                  </a:moveTo>
                  <a:lnTo>
                    <a:pt x="845" y="13"/>
                  </a:lnTo>
                  <a:cubicBezTo>
                    <a:pt x="820" y="13"/>
                    <a:pt x="794" y="19"/>
                    <a:pt x="768" y="26"/>
                  </a:cubicBezTo>
                  <a:cubicBezTo>
                    <a:pt x="736" y="39"/>
                    <a:pt x="704" y="58"/>
                    <a:pt x="679" y="83"/>
                  </a:cubicBezTo>
                  <a:cubicBezTo>
                    <a:pt x="660" y="103"/>
                    <a:pt x="634" y="122"/>
                    <a:pt x="621" y="147"/>
                  </a:cubicBezTo>
                  <a:cubicBezTo>
                    <a:pt x="602" y="128"/>
                    <a:pt x="583" y="115"/>
                    <a:pt x="564" y="103"/>
                  </a:cubicBezTo>
                  <a:cubicBezTo>
                    <a:pt x="544" y="83"/>
                    <a:pt x="519" y="77"/>
                    <a:pt x="493" y="71"/>
                  </a:cubicBezTo>
                  <a:cubicBezTo>
                    <a:pt x="480" y="71"/>
                    <a:pt x="461" y="64"/>
                    <a:pt x="448" y="64"/>
                  </a:cubicBezTo>
                  <a:cubicBezTo>
                    <a:pt x="436" y="64"/>
                    <a:pt x="416" y="71"/>
                    <a:pt x="404" y="71"/>
                  </a:cubicBezTo>
                  <a:cubicBezTo>
                    <a:pt x="378" y="77"/>
                    <a:pt x="352" y="83"/>
                    <a:pt x="333" y="96"/>
                  </a:cubicBezTo>
                  <a:cubicBezTo>
                    <a:pt x="314" y="115"/>
                    <a:pt x="288" y="135"/>
                    <a:pt x="276" y="160"/>
                  </a:cubicBezTo>
                  <a:cubicBezTo>
                    <a:pt x="263" y="186"/>
                    <a:pt x="256" y="205"/>
                    <a:pt x="250" y="231"/>
                  </a:cubicBezTo>
                  <a:cubicBezTo>
                    <a:pt x="231" y="218"/>
                    <a:pt x="205" y="218"/>
                    <a:pt x="180" y="211"/>
                  </a:cubicBezTo>
                  <a:cubicBezTo>
                    <a:pt x="167" y="211"/>
                    <a:pt x="154" y="218"/>
                    <a:pt x="135" y="218"/>
                  </a:cubicBezTo>
                  <a:cubicBezTo>
                    <a:pt x="71" y="243"/>
                    <a:pt x="26" y="295"/>
                    <a:pt x="13" y="365"/>
                  </a:cubicBezTo>
                  <a:cubicBezTo>
                    <a:pt x="0" y="435"/>
                    <a:pt x="20" y="506"/>
                    <a:pt x="64" y="563"/>
                  </a:cubicBezTo>
                  <a:cubicBezTo>
                    <a:pt x="90" y="589"/>
                    <a:pt x="122" y="602"/>
                    <a:pt x="154" y="608"/>
                  </a:cubicBezTo>
                  <a:cubicBezTo>
                    <a:pt x="173" y="615"/>
                    <a:pt x="186" y="615"/>
                    <a:pt x="205" y="615"/>
                  </a:cubicBezTo>
                  <a:lnTo>
                    <a:pt x="244" y="615"/>
                  </a:lnTo>
                  <a:cubicBezTo>
                    <a:pt x="244" y="621"/>
                    <a:pt x="244" y="621"/>
                    <a:pt x="244" y="627"/>
                  </a:cubicBezTo>
                  <a:cubicBezTo>
                    <a:pt x="237" y="647"/>
                    <a:pt x="237" y="666"/>
                    <a:pt x="244" y="691"/>
                  </a:cubicBezTo>
                  <a:cubicBezTo>
                    <a:pt x="250" y="704"/>
                    <a:pt x="256" y="723"/>
                    <a:pt x="269" y="736"/>
                  </a:cubicBezTo>
                  <a:cubicBezTo>
                    <a:pt x="288" y="749"/>
                    <a:pt x="308" y="755"/>
                    <a:pt x="327" y="762"/>
                  </a:cubicBezTo>
                  <a:lnTo>
                    <a:pt x="352" y="762"/>
                  </a:lnTo>
                  <a:cubicBezTo>
                    <a:pt x="378" y="762"/>
                    <a:pt x="404" y="755"/>
                    <a:pt x="429" y="743"/>
                  </a:cubicBezTo>
                  <a:cubicBezTo>
                    <a:pt x="455" y="775"/>
                    <a:pt x="487" y="794"/>
                    <a:pt x="525" y="794"/>
                  </a:cubicBezTo>
                  <a:cubicBezTo>
                    <a:pt x="564" y="794"/>
                    <a:pt x="596" y="781"/>
                    <a:pt x="628" y="768"/>
                  </a:cubicBezTo>
                  <a:lnTo>
                    <a:pt x="672" y="749"/>
                  </a:lnTo>
                  <a:cubicBezTo>
                    <a:pt x="679" y="762"/>
                    <a:pt x="685" y="768"/>
                    <a:pt x="692" y="775"/>
                  </a:cubicBezTo>
                  <a:cubicBezTo>
                    <a:pt x="704" y="794"/>
                    <a:pt x="724" y="800"/>
                    <a:pt x="743" y="813"/>
                  </a:cubicBezTo>
                  <a:cubicBezTo>
                    <a:pt x="762" y="819"/>
                    <a:pt x="788" y="826"/>
                    <a:pt x="807" y="826"/>
                  </a:cubicBezTo>
                  <a:cubicBezTo>
                    <a:pt x="832" y="826"/>
                    <a:pt x="852" y="819"/>
                    <a:pt x="871" y="819"/>
                  </a:cubicBezTo>
                  <a:cubicBezTo>
                    <a:pt x="890" y="813"/>
                    <a:pt x="909" y="807"/>
                    <a:pt x="928" y="794"/>
                  </a:cubicBezTo>
                  <a:cubicBezTo>
                    <a:pt x="935" y="787"/>
                    <a:pt x="948" y="787"/>
                    <a:pt x="954" y="781"/>
                  </a:cubicBezTo>
                  <a:lnTo>
                    <a:pt x="960" y="794"/>
                  </a:lnTo>
                  <a:cubicBezTo>
                    <a:pt x="986" y="819"/>
                    <a:pt x="1024" y="832"/>
                    <a:pt x="1056" y="832"/>
                  </a:cubicBezTo>
                  <a:lnTo>
                    <a:pt x="1082" y="832"/>
                  </a:lnTo>
                  <a:cubicBezTo>
                    <a:pt x="1120" y="832"/>
                    <a:pt x="1165" y="826"/>
                    <a:pt x="1204" y="807"/>
                  </a:cubicBezTo>
                  <a:cubicBezTo>
                    <a:pt x="1204" y="813"/>
                    <a:pt x="1210" y="819"/>
                    <a:pt x="1216" y="832"/>
                  </a:cubicBezTo>
                  <a:cubicBezTo>
                    <a:pt x="1242" y="864"/>
                    <a:pt x="1280" y="883"/>
                    <a:pt x="1319" y="890"/>
                  </a:cubicBezTo>
                  <a:cubicBezTo>
                    <a:pt x="1325" y="893"/>
                    <a:pt x="1332" y="895"/>
                    <a:pt x="1337" y="895"/>
                  </a:cubicBezTo>
                  <a:cubicBezTo>
                    <a:pt x="1343" y="895"/>
                    <a:pt x="1348" y="893"/>
                    <a:pt x="1351" y="890"/>
                  </a:cubicBezTo>
                  <a:cubicBezTo>
                    <a:pt x="1389" y="890"/>
                    <a:pt x="1421" y="883"/>
                    <a:pt x="1447" y="871"/>
                  </a:cubicBezTo>
                  <a:lnTo>
                    <a:pt x="1460" y="864"/>
                  </a:lnTo>
                  <a:cubicBezTo>
                    <a:pt x="1466" y="871"/>
                    <a:pt x="1472" y="877"/>
                    <a:pt x="1479" y="883"/>
                  </a:cubicBezTo>
                  <a:cubicBezTo>
                    <a:pt x="1504" y="915"/>
                    <a:pt x="1549" y="941"/>
                    <a:pt x="1588" y="947"/>
                  </a:cubicBezTo>
                  <a:lnTo>
                    <a:pt x="1626" y="947"/>
                  </a:lnTo>
                  <a:cubicBezTo>
                    <a:pt x="1658" y="947"/>
                    <a:pt x="1696" y="935"/>
                    <a:pt x="1728" y="915"/>
                  </a:cubicBezTo>
                  <a:lnTo>
                    <a:pt x="1741" y="909"/>
                  </a:lnTo>
                  <a:cubicBezTo>
                    <a:pt x="1760" y="928"/>
                    <a:pt x="1792" y="947"/>
                    <a:pt x="1818" y="947"/>
                  </a:cubicBezTo>
                  <a:cubicBezTo>
                    <a:pt x="1837" y="954"/>
                    <a:pt x="1850" y="954"/>
                    <a:pt x="1863" y="954"/>
                  </a:cubicBezTo>
                  <a:cubicBezTo>
                    <a:pt x="1888" y="954"/>
                    <a:pt x="1908" y="954"/>
                    <a:pt x="1933" y="947"/>
                  </a:cubicBezTo>
                  <a:cubicBezTo>
                    <a:pt x="1952" y="941"/>
                    <a:pt x="1972" y="935"/>
                    <a:pt x="1991" y="928"/>
                  </a:cubicBezTo>
                  <a:cubicBezTo>
                    <a:pt x="2023" y="967"/>
                    <a:pt x="2061" y="986"/>
                    <a:pt x="2112" y="992"/>
                  </a:cubicBezTo>
                  <a:lnTo>
                    <a:pt x="2138" y="992"/>
                  </a:lnTo>
                  <a:cubicBezTo>
                    <a:pt x="2164" y="992"/>
                    <a:pt x="2189" y="986"/>
                    <a:pt x="2215" y="979"/>
                  </a:cubicBezTo>
                  <a:cubicBezTo>
                    <a:pt x="2228" y="979"/>
                    <a:pt x="2234" y="973"/>
                    <a:pt x="2240" y="973"/>
                  </a:cubicBezTo>
                  <a:cubicBezTo>
                    <a:pt x="2240" y="979"/>
                    <a:pt x="2247" y="986"/>
                    <a:pt x="2253" y="992"/>
                  </a:cubicBezTo>
                  <a:cubicBezTo>
                    <a:pt x="2279" y="1018"/>
                    <a:pt x="2317" y="1037"/>
                    <a:pt x="2356" y="1044"/>
                  </a:cubicBezTo>
                  <a:lnTo>
                    <a:pt x="2394" y="1044"/>
                  </a:lnTo>
                  <a:cubicBezTo>
                    <a:pt x="2426" y="1044"/>
                    <a:pt x="2452" y="1037"/>
                    <a:pt x="2477" y="1031"/>
                  </a:cubicBezTo>
                  <a:cubicBezTo>
                    <a:pt x="2490" y="1031"/>
                    <a:pt x="2503" y="1024"/>
                    <a:pt x="2516" y="1018"/>
                  </a:cubicBezTo>
                  <a:cubicBezTo>
                    <a:pt x="2522" y="1031"/>
                    <a:pt x="2535" y="1044"/>
                    <a:pt x="2548" y="1056"/>
                  </a:cubicBezTo>
                  <a:cubicBezTo>
                    <a:pt x="2580" y="1082"/>
                    <a:pt x="2618" y="1101"/>
                    <a:pt x="2663" y="1108"/>
                  </a:cubicBezTo>
                  <a:lnTo>
                    <a:pt x="2701" y="1108"/>
                  </a:lnTo>
                  <a:cubicBezTo>
                    <a:pt x="2733" y="1108"/>
                    <a:pt x="2765" y="1101"/>
                    <a:pt x="2797" y="1088"/>
                  </a:cubicBezTo>
                  <a:cubicBezTo>
                    <a:pt x="2810" y="1088"/>
                    <a:pt x="2823" y="1082"/>
                    <a:pt x="2836" y="1076"/>
                  </a:cubicBezTo>
                  <a:cubicBezTo>
                    <a:pt x="2842" y="1082"/>
                    <a:pt x="2848" y="1095"/>
                    <a:pt x="2855" y="1101"/>
                  </a:cubicBezTo>
                  <a:cubicBezTo>
                    <a:pt x="2868" y="1114"/>
                    <a:pt x="2887" y="1127"/>
                    <a:pt x="2900" y="1133"/>
                  </a:cubicBezTo>
                  <a:cubicBezTo>
                    <a:pt x="2919" y="1140"/>
                    <a:pt x="2938" y="1146"/>
                    <a:pt x="2957" y="1152"/>
                  </a:cubicBezTo>
                  <a:lnTo>
                    <a:pt x="3002" y="1152"/>
                  </a:lnTo>
                  <a:cubicBezTo>
                    <a:pt x="3040" y="1152"/>
                    <a:pt x="3079" y="1146"/>
                    <a:pt x="3117" y="1133"/>
                  </a:cubicBezTo>
                  <a:cubicBezTo>
                    <a:pt x="3117" y="1146"/>
                    <a:pt x="3130" y="1159"/>
                    <a:pt x="3137" y="1172"/>
                  </a:cubicBezTo>
                  <a:cubicBezTo>
                    <a:pt x="3149" y="1191"/>
                    <a:pt x="3162" y="1204"/>
                    <a:pt x="3181" y="1216"/>
                  </a:cubicBezTo>
                  <a:cubicBezTo>
                    <a:pt x="3201" y="1229"/>
                    <a:pt x="3220" y="1236"/>
                    <a:pt x="3239" y="1242"/>
                  </a:cubicBezTo>
                  <a:cubicBezTo>
                    <a:pt x="3258" y="1248"/>
                    <a:pt x="3277" y="1248"/>
                    <a:pt x="3290" y="1248"/>
                  </a:cubicBezTo>
                  <a:lnTo>
                    <a:pt x="3316" y="1248"/>
                  </a:lnTo>
                  <a:cubicBezTo>
                    <a:pt x="3322" y="1252"/>
                    <a:pt x="3329" y="1253"/>
                    <a:pt x="3335" y="1253"/>
                  </a:cubicBezTo>
                  <a:cubicBezTo>
                    <a:pt x="3341" y="1253"/>
                    <a:pt x="3348" y="1252"/>
                    <a:pt x="3354" y="1248"/>
                  </a:cubicBezTo>
                  <a:cubicBezTo>
                    <a:pt x="3367" y="1248"/>
                    <a:pt x="3386" y="1242"/>
                    <a:pt x="3399" y="1242"/>
                  </a:cubicBezTo>
                  <a:cubicBezTo>
                    <a:pt x="3405" y="1255"/>
                    <a:pt x="3405" y="1261"/>
                    <a:pt x="3418" y="1274"/>
                  </a:cubicBezTo>
                  <a:cubicBezTo>
                    <a:pt x="3431" y="1287"/>
                    <a:pt x="3444" y="1300"/>
                    <a:pt x="3457" y="1312"/>
                  </a:cubicBezTo>
                  <a:cubicBezTo>
                    <a:pt x="3476" y="1325"/>
                    <a:pt x="3495" y="1332"/>
                    <a:pt x="3514" y="1338"/>
                  </a:cubicBezTo>
                  <a:cubicBezTo>
                    <a:pt x="3533" y="1344"/>
                    <a:pt x="3553" y="1351"/>
                    <a:pt x="3565" y="1351"/>
                  </a:cubicBezTo>
                  <a:lnTo>
                    <a:pt x="3636" y="1351"/>
                  </a:lnTo>
                  <a:cubicBezTo>
                    <a:pt x="3661" y="1344"/>
                    <a:pt x="3687" y="1338"/>
                    <a:pt x="3713" y="1332"/>
                  </a:cubicBezTo>
                  <a:cubicBezTo>
                    <a:pt x="3719" y="1338"/>
                    <a:pt x="3725" y="1338"/>
                    <a:pt x="3732" y="1344"/>
                  </a:cubicBezTo>
                  <a:cubicBezTo>
                    <a:pt x="3757" y="1357"/>
                    <a:pt x="3783" y="1370"/>
                    <a:pt x="3809" y="1370"/>
                  </a:cubicBezTo>
                  <a:lnTo>
                    <a:pt x="3834" y="1370"/>
                  </a:lnTo>
                  <a:cubicBezTo>
                    <a:pt x="3879" y="1370"/>
                    <a:pt x="3924" y="1357"/>
                    <a:pt x="3962" y="1338"/>
                  </a:cubicBezTo>
                  <a:cubicBezTo>
                    <a:pt x="4001" y="1312"/>
                    <a:pt x="4033" y="1274"/>
                    <a:pt x="4045" y="1223"/>
                  </a:cubicBezTo>
                  <a:cubicBezTo>
                    <a:pt x="4045" y="1197"/>
                    <a:pt x="4045" y="1178"/>
                    <a:pt x="4039" y="1152"/>
                  </a:cubicBezTo>
                  <a:cubicBezTo>
                    <a:pt x="4039" y="1146"/>
                    <a:pt x="4039" y="1146"/>
                    <a:pt x="4039" y="1140"/>
                  </a:cubicBezTo>
                  <a:cubicBezTo>
                    <a:pt x="4045" y="1133"/>
                    <a:pt x="4058" y="1127"/>
                    <a:pt x="4065" y="1120"/>
                  </a:cubicBezTo>
                  <a:cubicBezTo>
                    <a:pt x="4071" y="1108"/>
                    <a:pt x="4084" y="1095"/>
                    <a:pt x="4084" y="1076"/>
                  </a:cubicBezTo>
                  <a:cubicBezTo>
                    <a:pt x="4097" y="1037"/>
                    <a:pt x="4084" y="992"/>
                    <a:pt x="4058" y="960"/>
                  </a:cubicBezTo>
                  <a:cubicBezTo>
                    <a:pt x="4026" y="928"/>
                    <a:pt x="3994" y="903"/>
                    <a:pt x="3949" y="883"/>
                  </a:cubicBezTo>
                  <a:cubicBezTo>
                    <a:pt x="3930" y="871"/>
                    <a:pt x="3905" y="864"/>
                    <a:pt x="3879" y="858"/>
                  </a:cubicBezTo>
                  <a:cubicBezTo>
                    <a:pt x="3885" y="807"/>
                    <a:pt x="3847" y="755"/>
                    <a:pt x="3796" y="736"/>
                  </a:cubicBezTo>
                  <a:cubicBezTo>
                    <a:pt x="3757" y="723"/>
                    <a:pt x="3719" y="717"/>
                    <a:pt x="3674" y="717"/>
                  </a:cubicBezTo>
                  <a:lnTo>
                    <a:pt x="3661" y="717"/>
                  </a:lnTo>
                  <a:cubicBezTo>
                    <a:pt x="3642" y="717"/>
                    <a:pt x="3623" y="723"/>
                    <a:pt x="3604" y="723"/>
                  </a:cubicBezTo>
                  <a:cubicBezTo>
                    <a:pt x="3597" y="704"/>
                    <a:pt x="3585" y="685"/>
                    <a:pt x="3565" y="666"/>
                  </a:cubicBezTo>
                  <a:cubicBezTo>
                    <a:pt x="3546" y="647"/>
                    <a:pt x="3527" y="634"/>
                    <a:pt x="3508" y="627"/>
                  </a:cubicBezTo>
                  <a:cubicBezTo>
                    <a:pt x="3489" y="615"/>
                    <a:pt x="3463" y="608"/>
                    <a:pt x="3437" y="602"/>
                  </a:cubicBezTo>
                  <a:cubicBezTo>
                    <a:pt x="3418" y="602"/>
                    <a:pt x="3399" y="595"/>
                    <a:pt x="3380" y="595"/>
                  </a:cubicBezTo>
                  <a:cubicBezTo>
                    <a:pt x="3348" y="595"/>
                    <a:pt x="3322" y="602"/>
                    <a:pt x="3290" y="608"/>
                  </a:cubicBezTo>
                  <a:cubicBezTo>
                    <a:pt x="3271" y="615"/>
                    <a:pt x="3258" y="615"/>
                    <a:pt x="3239" y="621"/>
                  </a:cubicBezTo>
                  <a:cubicBezTo>
                    <a:pt x="3239" y="608"/>
                    <a:pt x="3233" y="595"/>
                    <a:pt x="3220" y="583"/>
                  </a:cubicBezTo>
                  <a:cubicBezTo>
                    <a:pt x="3207" y="563"/>
                    <a:pt x="3188" y="544"/>
                    <a:pt x="3169" y="531"/>
                  </a:cubicBezTo>
                  <a:cubicBezTo>
                    <a:pt x="3149" y="519"/>
                    <a:pt x="3124" y="512"/>
                    <a:pt x="3105" y="506"/>
                  </a:cubicBezTo>
                  <a:cubicBezTo>
                    <a:pt x="3072" y="493"/>
                    <a:pt x="3034" y="487"/>
                    <a:pt x="3002" y="487"/>
                  </a:cubicBezTo>
                  <a:lnTo>
                    <a:pt x="2970" y="487"/>
                  </a:lnTo>
                  <a:cubicBezTo>
                    <a:pt x="2944" y="493"/>
                    <a:pt x="2919" y="493"/>
                    <a:pt x="2893" y="499"/>
                  </a:cubicBezTo>
                  <a:cubicBezTo>
                    <a:pt x="2874" y="474"/>
                    <a:pt x="2855" y="455"/>
                    <a:pt x="2836" y="429"/>
                  </a:cubicBezTo>
                  <a:cubicBezTo>
                    <a:pt x="2797" y="397"/>
                    <a:pt x="2746" y="371"/>
                    <a:pt x="2695" y="359"/>
                  </a:cubicBezTo>
                  <a:cubicBezTo>
                    <a:pt x="2676" y="352"/>
                    <a:pt x="2650" y="352"/>
                    <a:pt x="2631" y="352"/>
                  </a:cubicBezTo>
                  <a:cubicBezTo>
                    <a:pt x="2599" y="352"/>
                    <a:pt x="2573" y="352"/>
                    <a:pt x="2548" y="359"/>
                  </a:cubicBezTo>
                  <a:cubicBezTo>
                    <a:pt x="2522" y="365"/>
                    <a:pt x="2509" y="371"/>
                    <a:pt x="2490" y="384"/>
                  </a:cubicBezTo>
                  <a:cubicBezTo>
                    <a:pt x="2484" y="359"/>
                    <a:pt x="2471" y="339"/>
                    <a:pt x="2452" y="327"/>
                  </a:cubicBezTo>
                  <a:cubicBezTo>
                    <a:pt x="2420" y="288"/>
                    <a:pt x="2381" y="269"/>
                    <a:pt x="2330" y="256"/>
                  </a:cubicBezTo>
                  <a:lnTo>
                    <a:pt x="2285" y="256"/>
                  </a:lnTo>
                  <a:cubicBezTo>
                    <a:pt x="2247" y="256"/>
                    <a:pt x="2215" y="263"/>
                    <a:pt x="2183" y="269"/>
                  </a:cubicBezTo>
                  <a:cubicBezTo>
                    <a:pt x="2151" y="275"/>
                    <a:pt x="2125" y="288"/>
                    <a:pt x="2100" y="301"/>
                  </a:cubicBezTo>
                  <a:cubicBezTo>
                    <a:pt x="2087" y="288"/>
                    <a:pt x="2074" y="275"/>
                    <a:pt x="2061" y="263"/>
                  </a:cubicBezTo>
                  <a:cubicBezTo>
                    <a:pt x="2023" y="231"/>
                    <a:pt x="1978" y="218"/>
                    <a:pt x="1933" y="218"/>
                  </a:cubicBezTo>
                  <a:cubicBezTo>
                    <a:pt x="1888" y="224"/>
                    <a:pt x="1850" y="237"/>
                    <a:pt x="1812" y="256"/>
                  </a:cubicBezTo>
                  <a:cubicBezTo>
                    <a:pt x="1799" y="263"/>
                    <a:pt x="1780" y="275"/>
                    <a:pt x="1767" y="288"/>
                  </a:cubicBezTo>
                  <a:lnTo>
                    <a:pt x="1767" y="275"/>
                  </a:lnTo>
                  <a:cubicBezTo>
                    <a:pt x="1760" y="250"/>
                    <a:pt x="1748" y="218"/>
                    <a:pt x="1728" y="199"/>
                  </a:cubicBezTo>
                  <a:cubicBezTo>
                    <a:pt x="1696" y="160"/>
                    <a:pt x="1652" y="141"/>
                    <a:pt x="1600" y="141"/>
                  </a:cubicBezTo>
                  <a:lnTo>
                    <a:pt x="1588" y="141"/>
                  </a:lnTo>
                  <a:cubicBezTo>
                    <a:pt x="1530" y="147"/>
                    <a:pt x="1472" y="167"/>
                    <a:pt x="1421" y="199"/>
                  </a:cubicBezTo>
                  <a:cubicBezTo>
                    <a:pt x="1415" y="192"/>
                    <a:pt x="1408" y="179"/>
                    <a:pt x="1408" y="167"/>
                  </a:cubicBezTo>
                  <a:cubicBezTo>
                    <a:pt x="1383" y="115"/>
                    <a:pt x="1332" y="83"/>
                    <a:pt x="1274" y="71"/>
                  </a:cubicBezTo>
                  <a:lnTo>
                    <a:pt x="1229" y="71"/>
                  </a:lnTo>
                  <a:cubicBezTo>
                    <a:pt x="1159" y="71"/>
                    <a:pt x="1095" y="96"/>
                    <a:pt x="1037" y="141"/>
                  </a:cubicBezTo>
                  <a:cubicBezTo>
                    <a:pt x="1031" y="122"/>
                    <a:pt x="1024" y="103"/>
                    <a:pt x="1012" y="83"/>
                  </a:cubicBezTo>
                  <a:cubicBezTo>
                    <a:pt x="992" y="58"/>
                    <a:pt x="973" y="39"/>
                    <a:pt x="948" y="26"/>
                  </a:cubicBezTo>
                  <a:cubicBezTo>
                    <a:pt x="922" y="13"/>
                    <a:pt x="890" y="0"/>
                    <a:pt x="85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25"/>
            <p:cNvSpPr/>
            <p:nvPr/>
          </p:nvSpPr>
          <p:spPr>
            <a:xfrm>
              <a:off x="8711895" y="2750087"/>
              <a:ext cx="144476" cy="54058"/>
            </a:xfrm>
            <a:custGeom>
              <a:rect b="b" l="l" r="r" t="t"/>
              <a:pathLst>
                <a:path extrusionOk="0" h="611" w="1633">
                  <a:moveTo>
                    <a:pt x="52" y="1"/>
                  </a:moveTo>
                  <a:lnTo>
                    <a:pt x="52" y="7"/>
                  </a:lnTo>
                  <a:cubicBezTo>
                    <a:pt x="20" y="20"/>
                    <a:pt x="1" y="52"/>
                    <a:pt x="7" y="84"/>
                  </a:cubicBezTo>
                  <a:cubicBezTo>
                    <a:pt x="20" y="129"/>
                    <a:pt x="45" y="167"/>
                    <a:pt x="71" y="206"/>
                  </a:cubicBezTo>
                  <a:cubicBezTo>
                    <a:pt x="103" y="238"/>
                    <a:pt x="148" y="263"/>
                    <a:pt x="193" y="276"/>
                  </a:cubicBezTo>
                  <a:cubicBezTo>
                    <a:pt x="207" y="281"/>
                    <a:pt x="223" y="283"/>
                    <a:pt x="239" y="283"/>
                  </a:cubicBezTo>
                  <a:cubicBezTo>
                    <a:pt x="264" y="283"/>
                    <a:pt x="291" y="277"/>
                    <a:pt x="314" y="270"/>
                  </a:cubicBezTo>
                  <a:cubicBezTo>
                    <a:pt x="327" y="270"/>
                    <a:pt x="340" y="263"/>
                    <a:pt x="346" y="257"/>
                  </a:cubicBezTo>
                  <a:cubicBezTo>
                    <a:pt x="378" y="321"/>
                    <a:pt x="436" y="359"/>
                    <a:pt x="500" y="378"/>
                  </a:cubicBezTo>
                  <a:cubicBezTo>
                    <a:pt x="513" y="380"/>
                    <a:pt x="527" y="381"/>
                    <a:pt x="540" y="381"/>
                  </a:cubicBezTo>
                  <a:cubicBezTo>
                    <a:pt x="581" y="381"/>
                    <a:pt x="619" y="372"/>
                    <a:pt x="653" y="353"/>
                  </a:cubicBezTo>
                  <a:cubicBezTo>
                    <a:pt x="666" y="346"/>
                    <a:pt x="673" y="340"/>
                    <a:pt x="685" y="334"/>
                  </a:cubicBezTo>
                  <a:cubicBezTo>
                    <a:pt x="711" y="372"/>
                    <a:pt x="749" y="398"/>
                    <a:pt x="794" y="410"/>
                  </a:cubicBezTo>
                  <a:cubicBezTo>
                    <a:pt x="808" y="413"/>
                    <a:pt x="823" y="414"/>
                    <a:pt x="838" y="414"/>
                  </a:cubicBezTo>
                  <a:cubicBezTo>
                    <a:pt x="865" y="414"/>
                    <a:pt x="892" y="410"/>
                    <a:pt x="916" y="398"/>
                  </a:cubicBezTo>
                  <a:lnTo>
                    <a:pt x="929" y="391"/>
                  </a:lnTo>
                  <a:cubicBezTo>
                    <a:pt x="929" y="404"/>
                    <a:pt x="935" y="410"/>
                    <a:pt x="942" y="417"/>
                  </a:cubicBezTo>
                  <a:cubicBezTo>
                    <a:pt x="961" y="462"/>
                    <a:pt x="999" y="494"/>
                    <a:pt x="1050" y="513"/>
                  </a:cubicBezTo>
                  <a:cubicBezTo>
                    <a:pt x="1073" y="522"/>
                    <a:pt x="1097" y="527"/>
                    <a:pt x="1121" y="527"/>
                  </a:cubicBezTo>
                  <a:cubicBezTo>
                    <a:pt x="1145" y="527"/>
                    <a:pt x="1169" y="522"/>
                    <a:pt x="1191" y="513"/>
                  </a:cubicBezTo>
                  <a:lnTo>
                    <a:pt x="1210" y="506"/>
                  </a:lnTo>
                  <a:cubicBezTo>
                    <a:pt x="1210" y="513"/>
                    <a:pt x="1217" y="519"/>
                    <a:pt x="1223" y="532"/>
                  </a:cubicBezTo>
                  <a:cubicBezTo>
                    <a:pt x="1249" y="570"/>
                    <a:pt x="1294" y="602"/>
                    <a:pt x="1345" y="609"/>
                  </a:cubicBezTo>
                  <a:cubicBezTo>
                    <a:pt x="1355" y="610"/>
                    <a:pt x="1366" y="610"/>
                    <a:pt x="1376" y="610"/>
                  </a:cubicBezTo>
                  <a:cubicBezTo>
                    <a:pt x="1479" y="610"/>
                    <a:pt x="1573" y="554"/>
                    <a:pt x="1620" y="455"/>
                  </a:cubicBezTo>
                  <a:cubicBezTo>
                    <a:pt x="1633" y="430"/>
                    <a:pt x="1620" y="391"/>
                    <a:pt x="1594" y="378"/>
                  </a:cubicBezTo>
                  <a:cubicBezTo>
                    <a:pt x="1585" y="374"/>
                    <a:pt x="1573" y="369"/>
                    <a:pt x="1562" y="369"/>
                  </a:cubicBezTo>
                  <a:cubicBezTo>
                    <a:pt x="1558" y="369"/>
                    <a:pt x="1553" y="370"/>
                    <a:pt x="1550" y="372"/>
                  </a:cubicBezTo>
                  <a:cubicBezTo>
                    <a:pt x="1537" y="378"/>
                    <a:pt x="1524" y="385"/>
                    <a:pt x="1511" y="398"/>
                  </a:cubicBezTo>
                  <a:cubicBezTo>
                    <a:pt x="1505" y="410"/>
                    <a:pt x="1498" y="423"/>
                    <a:pt x="1492" y="436"/>
                  </a:cubicBezTo>
                  <a:cubicBezTo>
                    <a:pt x="1486" y="449"/>
                    <a:pt x="1473" y="455"/>
                    <a:pt x="1466" y="468"/>
                  </a:cubicBezTo>
                  <a:cubicBezTo>
                    <a:pt x="1454" y="474"/>
                    <a:pt x="1441" y="481"/>
                    <a:pt x="1434" y="487"/>
                  </a:cubicBezTo>
                  <a:cubicBezTo>
                    <a:pt x="1422" y="487"/>
                    <a:pt x="1409" y="494"/>
                    <a:pt x="1396" y="494"/>
                  </a:cubicBezTo>
                  <a:lnTo>
                    <a:pt x="1370" y="494"/>
                  </a:lnTo>
                  <a:lnTo>
                    <a:pt x="1351" y="487"/>
                  </a:lnTo>
                  <a:lnTo>
                    <a:pt x="1332" y="481"/>
                  </a:lnTo>
                  <a:lnTo>
                    <a:pt x="1326" y="474"/>
                  </a:lnTo>
                  <a:cubicBezTo>
                    <a:pt x="1326" y="468"/>
                    <a:pt x="1326" y="468"/>
                    <a:pt x="1319" y="462"/>
                  </a:cubicBezTo>
                  <a:cubicBezTo>
                    <a:pt x="1319" y="455"/>
                    <a:pt x="1319" y="455"/>
                    <a:pt x="1319" y="449"/>
                  </a:cubicBezTo>
                  <a:cubicBezTo>
                    <a:pt x="1319" y="436"/>
                    <a:pt x="1319" y="430"/>
                    <a:pt x="1319" y="417"/>
                  </a:cubicBezTo>
                  <a:cubicBezTo>
                    <a:pt x="1319" y="410"/>
                    <a:pt x="1319" y="398"/>
                    <a:pt x="1326" y="391"/>
                  </a:cubicBezTo>
                  <a:cubicBezTo>
                    <a:pt x="1332" y="366"/>
                    <a:pt x="1319" y="334"/>
                    <a:pt x="1300" y="321"/>
                  </a:cubicBezTo>
                  <a:cubicBezTo>
                    <a:pt x="1290" y="317"/>
                    <a:pt x="1280" y="315"/>
                    <a:pt x="1270" y="315"/>
                  </a:cubicBezTo>
                  <a:cubicBezTo>
                    <a:pt x="1249" y="315"/>
                    <a:pt x="1230" y="324"/>
                    <a:pt x="1217" y="346"/>
                  </a:cubicBezTo>
                  <a:lnTo>
                    <a:pt x="1210" y="366"/>
                  </a:lnTo>
                  <a:cubicBezTo>
                    <a:pt x="1198" y="372"/>
                    <a:pt x="1191" y="378"/>
                    <a:pt x="1185" y="385"/>
                  </a:cubicBezTo>
                  <a:lnTo>
                    <a:pt x="1159" y="398"/>
                  </a:lnTo>
                  <a:cubicBezTo>
                    <a:pt x="1153" y="404"/>
                    <a:pt x="1146" y="404"/>
                    <a:pt x="1134" y="410"/>
                  </a:cubicBezTo>
                  <a:lnTo>
                    <a:pt x="1108" y="410"/>
                  </a:lnTo>
                  <a:lnTo>
                    <a:pt x="1082" y="404"/>
                  </a:lnTo>
                  <a:lnTo>
                    <a:pt x="1070" y="391"/>
                  </a:lnTo>
                  <a:lnTo>
                    <a:pt x="1050" y="378"/>
                  </a:lnTo>
                  <a:lnTo>
                    <a:pt x="1044" y="366"/>
                  </a:lnTo>
                  <a:cubicBezTo>
                    <a:pt x="1044" y="353"/>
                    <a:pt x="1038" y="346"/>
                    <a:pt x="1038" y="340"/>
                  </a:cubicBezTo>
                  <a:cubicBezTo>
                    <a:pt x="1038" y="327"/>
                    <a:pt x="1038" y="314"/>
                    <a:pt x="1038" y="302"/>
                  </a:cubicBezTo>
                  <a:cubicBezTo>
                    <a:pt x="1038" y="302"/>
                    <a:pt x="1038" y="295"/>
                    <a:pt x="1038" y="289"/>
                  </a:cubicBezTo>
                  <a:cubicBezTo>
                    <a:pt x="1044" y="263"/>
                    <a:pt x="1031" y="238"/>
                    <a:pt x="1006" y="225"/>
                  </a:cubicBezTo>
                  <a:cubicBezTo>
                    <a:pt x="998" y="217"/>
                    <a:pt x="991" y="214"/>
                    <a:pt x="982" y="214"/>
                  </a:cubicBezTo>
                  <a:cubicBezTo>
                    <a:pt x="976" y="214"/>
                    <a:pt x="969" y="216"/>
                    <a:pt x="961" y="218"/>
                  </a:cubicBezTo>
                  <a:cubicBezTo>
                    <a:pt x="948" y="218"/>
                    <a:pt x="935" y="231"/>
                    <a:pt x="929" y="244"/>
                  </a:cubicBezTo>
                  <a:cubicBezTo>
                    <a:pt x="916" y="257"/>
                    <a:pt x="910" y="263"/>
                    <a:pt x="897" y="270"/>
                  </a:cubicBezTo>
                  <a:lnTo>
                    <a:pt x="877" y="289"/>
                  </a:lnTo>
                  <a:cubicBezTo>
                    <a:pt x="865" y="289"/>
                    <a:pt x="858" y="289"/>
                    <a:pt x="852" y="295"/>
                  </a:cubicBezTo>
                  <a:lnTo>
                    <a:pt x="826" y="295"/>
                  </a:lnTo>
                  <a:lnTo>
                    <a:pt x="807" y="289"/>
                  </a:lnTo>
                  <a:lnTo>
                    <a:pt x="794" y="282"/>
                  </a:lnTo>
                  <a:cubicBezTo>
                    <a:pt x="788" y="282"/>
                    <a:pt x="781" y="270"/>
                    <a:pt x="775" y="263"/>
                  </a:cubicBezTo>
                  <a:cubicBezTo>
                    <a:pt x="775" y="257"/>
                    <a:pt x="769" y="250"/>
                    <a:pt x="769" y="250"/>
                  </a:cubicBezTo>
                  <a:cubicBezTo>
                    <a:pt x="762" y="238"/>
                    <a:pt x="762" y="231"/>
                    <a:pt x="762" y="218"/>
                  </a:cubicBezTo>
                  <a:lnTo>
                    <a:pt x="762" y="199"/>
                  </a:lnTo>
                  <a:cubicBezTo>
                    <a:pt x="762" y="165"/>
                    <a:pt x="733" y="139"/>
                    <a:pt x="702" y="139"/>
                  </a:cubicBezTo>
                  <a:cubicBezTo>
                    <a:pt x="692" y="139"/>
                    <a:pt x="682" y="142"/>
                    <a:pt x="673" y="148"/>
                  </a:cubicBezTo>
                  <a:cubicBezTo>
                    <a:pt x="653" y="154"/>
                    <a:pt x="647" y="167"/>
                    <a:pt x="641" y="186"/>
                  </a:cubicBezTo>
                  <a:cubicBezTo>
                    <a:pt x="634" y="193"/>
                    <a:pt x="634" y="206"/>
                    <a:pt x="621" y="218"/>
                  </a:cubicBezTo>
                  <a:cubicBezTo>
                    <a:pt x="615" y="225"/>
                    <a:pt x="609" y="231"/>
                    <a:pt x="602" y="238"/>
                  </a:cubicBezTo>
                  <a:cubicBezTo>
                    <a:pt x="596" y="244"/>
                    <a:pt x="589" y="244"/>
                    <a:pt x="583" y="250"/>
                  </a:cubicBezTo>
                  <a:lnTo>
                    <a:pt x="557" y="257"/>
                  </a:lnTo>
                  <a:lnTo>
                    <a:pt x="532" y="257"/>
                  </a:lnTo>
                  <a:cubicBezTo>
                    <a:pt x="525" y="257"/>
                    <a:pt x="513" y="250"/>
                    <a:pt x="506" y="250"/>
                  </a:cubicBezTo>
                  <a:lnTo>
                    <a:pt x="487" y="238"/>
                  </a:lnTo>
                  <a:cubicBezTo>
                    <a:pt x="474" y="231"/>
                    <a:pt x="468" y="225"/>
                    <a:pt x="468" y="218"/>
                  </a:cubicBezTo>
                  <a:cubicBezTo>
                    <a:pt x="461" y="212"/>
                    <a:pt x="455" y="206"/>
                    <a:pt x="449" y="193"/>
                  </a:cubicBezTo>
                  <a:cubicBezTo>
                    <a:pt x="449" y="186"/>
                    <a:pt x="442" y="174"/>
                    <a:pt x="442" y="161"/>
                  </a:cubicBezTo>
                  <a:cubicBezTo>
                    <a:pt x="442" y="154"/>
                    <a:pt x="442" y="148"/>
                    <a:pt x="442" y="141"/>
                  </a:cubicBezTo>
                  <a:cubicBezTo>
                    <a:pt x="442" y="116"/>
                    <a:pt x="423" y="90"/>
                    <a:pt x="397" y="84"/>
                  </a:cubicBezTo>
                  <a:cubicBezTo>
                    <a:pt x="393" y="83"/>
                    <a:pt x="388" y="82"/>
                    <a:pt x="383" y="82"/>
                  </a:cubicBezTo>
                  <a:cubicBezTo>
                    <a:pt x="361" y="82"/>
                    <a:pt x="338" y="94"/>
                    <a:pt x="327" y="109"/>
                  </a:cubicBezTo>
                  <a:cubicBezTo>
                    <a:pt x="321" y="122"/>
                    <a:pt x="314" y="129"/>
                    <a:pt x="301" y="141"/>
                  </a:cubicBezTo>
                  <a:cubicBezTo>
                    <a:pt x="295" y="141"/>
                    <a:pt x="289" y="148"/>
                    <a:pt x="282" y="154"/>
                  </a:cubicBezTo>
                  <a:cubicBezTo>
                    <a:pt x="276" y="154"/>
                    <a:pt x="269" y="154"/>
                    <a:pt x="257" y="161"/>
                  </a:cubicBezTo>
                  <a:lnTo>
                    <a:pt x="237" y="161"/>
                  </a:lnTo>
                  <a:lnTo>
                    <a:pt x="212" y="148"/>
                  </a:lnTo>
                  <a:cubicBezTo>
                    <a:pt x="199" y="148"/>
                    <a:pt x="193" y="141"/>
                    <a:pt x="180" y="135"/>
                  </a:cubicBezTo>
                  <a:cubicBezTo>
                    <a:pt x="173" y="129"/>
                    <a:pt x="161" y="116"/>
                    <a:pt x="154" y="109"/>
                  </a:cubicBezTo>
                  <a:cubicBezTo>
                    <a:pt x="148" y="97"/>
                    <a:pt x="141" y="84"/>
                    <a:pt x="135" y="77"/>
                  </a:cubicBezTo>
                  <a:cubicBezTo>
                    <a:pt x="129" y="65"/>
                    <a:pt x="129" y="52"/>
                    <a:pt x="129" y="45"/>
                  </a:cubicBezTo>
                  <a:cubicBezTo>
                    <a:pt x="116" y="20"/>
                    <a:pt x="97" y="1"/>
                    <a:pt x="6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25"/>
            <p:cNvSpPr/>
            <p:nvPr/>
          </p:nvSpPr>
          <p:spPr>
            <a:xfrm>
              <a:off x="8479748" y="2814405"/>
              <a:ext cx="5751" cy="21411"/>
            </a:xfrm>
            <a:custGeom>
              <a:rect b="b" l="l" r="r" t="t"/>
              <a:pathLst>
                <a:path extrusionOk="0" h="242" w="65">
                  <a:moveTo>
                    <a:pt x="36" y="0"/>
                  </a:moveTo>
                  <a:cubicBezTo>
                    <a:pt x="21" y="0"/>
                    <a:pt x="7" y="10"/>
                    <a:pt x="7" y="29"/>
                  </a:cubicBezTo>
                  <a:lnTo>
                    <a:pt x="1" y="29"/>
                  </a:lnTo>
                  <a:cubicBezTo>
                    <a:pt x="1" y="93"/>
                    <a:pt x="1" y="151"/>
                    <a:pt x="1" y="208"/>
                  </a:cubicBezTo>
                  <a:cubicBezTo>
                    <a:pt x="1" y="231"/>
                    <a:pt x="17" y="242"/>
                    <a:pt x="33" y="242"/>
                  </a:cubicBezTo>
                  <a:cubicBezTo>
                    <a:pt x="49" y="242"/>
                    <a:pt x="65" y="231"/>
                    <a:pt x="65" y="208"/>
                  </a:cubicBezTo>
                  <a:lnTo>
                    <a:pt x="65" y="29"/>
                  </a:lnTo>
                  <a:cubicBezTo>
                    <a:pt x="65" y="10"/>
                    <a:pt x="50" y="0"/>
                    <a:pt x="3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25"/>
            <p:cNvSpPr/>
            <p:nvPr/>
          </p:nvSpPr>
          <p:spPr>
            <a:xfrm>
              <a:off x="8500715" y="2809008"/>
              <a:ext cx="9113" cy="21853"/>
            </a:xfrm>
            <a:custGeom>
              <a:rect b="b" l="l" r="r" t="t"/>
              <a:pathLst>
                <a:path extrusionOk="0" h="247" w="103">
                  <a:moveTo>
                    <a:pt x="26" y="0"/>
                  </a:moveTo>
                  <a:cubicBezTo>
                    <a:pt x="7" y="7"/>
                    <a:pt x="0" y="20"/>
                    <a:pt x="7" y="39"/>
                  </a:cubicBezTo>
                  <a:cubicBezTo>
                    <a:pt x="20" y="77"/>
                    <a:pt x="26" y="122"/>
                    <a:pt x="32" y="167"/>
                  </a:cubicBezTo>
                  <a:lnTo>
                    <a:pt x="39" y="218"/>
                  </a:lnTo>
                  <a:cubicBezTo>
                    <a:pt x="42" y="237"/>
                    <a:pt x="56" y="247"/>
                    <a:pt x="71" y="247"/>
                  </a:cubicBezTo>
                  <a:cubicBezTo>
                    <a:pt x="85" y="247"/>
                    <a:pt x="100" y="237"/>
                    <a:pt x="103" y="218"/>
                  </a:cubicBezTo>
                  <a:cubicBezTo>
                    <a:pt x="103" y="186"/>
                    <a:pt x="96" y="154"/>
                    <a:pt x="90" y="122"/>
                  </a:cubicBezTo>
                  <a:cubicBezTo>
                    <a:pt x="84" y="90"/>
                    <a:pt x="71" y="52"/>
                    <a:pt x="64" y="20"/>
                  </a:cubicBezTo>
                  <a:cubicBezTo>
                    <a:pt x="58" y="7"/>
                    <a:pt x="45" y="0"/>
                    <a:pt x="3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25"/>
            <p:cNvSpPr/>
            <p:nvPr/>
          </p:nvSpPr>
          <p:spPr>
            <a:xfrm>
              <a:off x="8542031" y="2804054"/>
              <a:ext cx="10882" cy="23977"/>
            </a:xfrm>
            <a:custGeom>
              <a:rect b="b" l="l" r="r" t="t"/>
              <a:pathLst>
                <a:path extrusionOk="0" h="271" w="123">
                  <a:moveTo>
                    <a:pt x="100" y="0"/>
                  </a:moveTo>
                  <a:cubicBezTo>
                    <a:pt x="93" y="0"/>
                    <a:pt x="87" y="2"/>
                    <a:pt x="84" y="5"/>
                  </a:cubicBezTo>
                  <a:cubicBezTo>
                    <a:pt x="77" y="12"/>
                    <a:pt x="71" y="18"/>
                    <a:pt x="71" y="24"/>
                  </a:cubicBezTo>
                  <a:cubicBezTo>
                    <a:pt x="71" y="24"/>
                    <a:pt x="71" y="31"/>
                    <a:pt x="71" y="31"/>
                  </a:cubicBezTo>
                  <a:cubicBezTo>
                    <a:pt x="71" y="56"/>
                    <a:pt x="65" y="76"/>
                    <a:pt x="58" y="95"/>
                  </a:cubicBezTo>
                  <a:cubicBezTo>
                    <a:pt x="52" y="120"/>
                    <a:pt x="45" y="146"/>
                    <a:pt x="33" y="172"/>
                  </a:cubicBezTo>
                  <a:cubicBezTo>
                    <a:pt x="26" y="191"/>
                    <a:pt x="13" y="210"/>
                    <a:pt x="7" y="229"/>
                  </a:cubicBezTo>
                  <a:cubicBezTo>
                    <a:pt x="1" y="242"/>
                    <a:pt x="1" y="261"/>
                    <a:pt x="13" y="268"/>
                  </a:cubicBezTo>
                  <a:cubicBezTo>
                    <a:pt x="17" y="269"/>
                    <a:pt x="20" y="270"/>
                    <a:pt x="24" y="270"/>
                  </a:cubicBezTo>
                  <a:cubicBezTo>
                    <a:pt x="33" y="270"/>
                    <a:pt x="42" y="264"/>
                    <a:pt x="52" y="255"/>
                  </a:cubicBezTo>
                  <a:cubicBezTo>
                    <a:pt x="65" y="223"/>
                    <a:pt x="84" y="184"/>
                    <a:pt x="97" y="152"/>
                  </a:cubicBezTo>
                  <a:cubicBezTo>
                    <a:pt x="109" y="108"/>
                    <a:pt x="116" y="69"/>
                    <a:pt x="122" y="24"/>
                  </a:cubicBezTo>
                  <a:cubicBezTo>
                    <a:pt x="122" y="18"/>
                    <a:pt x="122" y="12"/>
                    <a:pt x="116" y="5"/>
                  </a:cubicBezTo>
                  <a:cubicBezTo>
                    <a:pt x="113" y="2"/>
                    <a:pt x="106" y="0"/>
                    <a:pt x="10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25"/>
            <p:cNvSpPr/>
            <p:nvPr/>
          </p:nvSpPr>
          <p:spPr>
            <a:xfrm>
              <a:off x="8565211" y="2808389"/>
              <a:ext cx="6370" cy="22207"/>
            </a:xfrm>
            <a:custGeom>
              <a:rect b="b" l="l" r="r" t="t"/>
              <a:pathLst>
                <a:path extrusionOk="0" h="251" w="72">
                  <a:moveTo>
                    <a:pt x="33" y="1"/>
                  </a:moveTo>
                  <a:cubicBezTo>
                    <a:pt x="14" y="1"/>
                    <a:pt x="1" y="14"/>
                    <a:pt x="1" y="33"/>
                  </a:cubicBezTo>
                  <a:cubicBezTo>
                    <a:pt x="1" y="91"/>
                    <a:pt x="1" y="155"/>
                    <a:pt x="1" y="212"/>
                  </a:cubicBezTo>
                  <a:cubicBezTo>
                    <a:pt x="1" y="231"/>
                    <a:pt x="14" y="251"/>
                    <a:pt x="33" y="251"/>
                  </a:cubicBezTo>
                  <a:cubicBezTo>
                    <a:pt x="46" y="251"/>
                    <a:pt x="52" y="244"/>
                    <a:pt x="59" y="238"/>
                  </a:cubicBezTo>
                  <a:cubicBezTo>
                    <a:pt x="65" y="231"/>
                    <a:pt x="65" y="225"/>
                    <a:pt x="71" y="212"/>
                  </a:cubicBezTo>
                  <a:cubicBezTo>
                    <a:pt x="71" y="155"/>
                    <a:pt x="71" y="91"/>
                    <a:pt x="71" y="33"/>
                  </a:cubicBezTo>
                  <a:cubicBezTo>
                    <a:pt x="71" y="14"/>
                    <a:pt x="52" y="1"/>
                    <a:pt x="3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25"/>
            <p:cNvSpPr/>
            <p:nvPr/>
          </p:nvSpPr>
          <p:spPr>
            <a:xfrm>
              <a:off x="8595821" y="2818032"/>
              <a:ext cx="10882" cy="21057"/>
            </a:xfrm>
            <a:custGeom>
              <a:rect b="b" l="l" r="r" t="t"/>
              <a:pathLst>
                <a:path extrusionOk="0" h="238" w="123">
                  <a:moveTo>
                    <a:pt x="90" y="1"/>
                  </a:moveTo>
                  <a:cubicBezTo>
                    <a:pt x="77" y="1"/>
                    <a:pt x="58" y="14"/>
                    <a:pt x="58" y="26"/>
                  </a:cubicBezTo>
                  <a:lnTo>
                    <a:pt x="45" y="26"/>
                  </a:lnTo>
                  <a:cubicBezTo>
                    <a:pt x="39" y="78"/>
                    <a:pt x="20" y="129"/>
                    <a:pt x="1" y="180"/>
                  </a:cubicBezTo>
                  <a:lnTo>
                    <a:pt x="1" y="186"/>
                  </a:lnTo>
                  <a:cubicBezTo>
                    <a:pt x="1" y="193"/>
                    <a:pt x="1" y="206"/>
                    <a:pt x="1" y="212"/>
                  </a:cubicBezTo>
                  <a:cubicBezTo>
                    <a:pt x="7" y="225"/>
                    <a:pt x="13" y="231"/>
                    <a:pt x="20" y="238"/>
                  </a:cubicBezTo>
                  <a:lnTo>
                    <a:pt x="45" y="238"/>
                  </a:lnTo>
                  <a:cubicBezTo>
                    <a:pt x="58" y="231"/>
                    <a:pt x="65" y="225"/>
                    <a:pt x="71" y="218"/>
                  </a:cubicBezTo>
                  <a:cubicBezTo>
                    <a:pt x="77" y="193"/>
                    <a:pt x="90" y="167"/>
                    <a:pt x="97" y="142"/>
                  </a:cubicBezTo>
                  <a:cubicBezTo>
                    <a:pt x="109" y="110"/>
                    <a:pt x="116" y="78"/>
                    <a:pt x="122" y="46"/>
                  </a:cubicBezTo>
                  <a:cubicBezTo>
                    <a:pt x="122" y="33"/>
                    <a:pt x="122" y="26"/>
                    <a:pt x="122" y="20"/>
                  </a:cubicBezTo>
                  <a:cubicBezTo>
                    <a:pt x="116" y="7"/>
                    <a:pt x="109" y="7"/>
                    <a:pt x="10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25"/>
            <p:cNvSpPr/>
            <p:nvPr/>
          </p:nvSpPr>
          <p:spPr>
            <a:xfrm>
              <a:off x="8637756" y="2848024"/>
              <a:ext cx="23268" cy="20172"/>
            </a:xfrm>
            <a:custGeom>
              <a:rect b="b" l="l" r="r" t="t"/>
              <a:pathLst>
                <a:path extrusionOk="0" h="228" w="263">
                  <a:moveTo>
                    <a:pt x="218" y="1"/>
                  </a:moveTo>
                  <a:cubicBezTo>
                    <a:pt x="205" y="1"/>
                    <a:pt x="199" y="1"/>
                    <a:pt x="192" y="14"/>
                  </a:cubicBezTo>
                  <a:cubicBezTo>
                    <a:pt x="160" y="46"/>
                    <a:pt x="128" y="78"/>
                    <a:pt x="96" y="110"/>
                  </a:cubicBezTo>
                  <a:cubicBezTo>
                    <a:pt x="71" y="123"/>
                    <a:pt x="51" y="142"/>
                    <a:pt x="26" y="155"/>
                  </a:cubicBezTo>
                  <a:cubicBezTo>
                    <a:pt x="7" y="161"/>
                    <a:pt x="0" y="187"/>
                    <a:pt x="13" y="206"/>
                  </a:cubicBezTo>
                  <a:cubicBezTo>
                    <a:pt x="23" y="220"/>
                    <a:pt x="36" y="227"/>
                    <a:pt x="53" y="227"/>
                  </a:cubicBezTo>
                  <a:cubicBezTo>
                    <a:pt x="58" y="227"/>
                    <a:pt x="64" y="227"/>
                    <a:pt x="71" y="225"/>
                  </a:cubicBezTo>
                  <a:cubicBezTo>
                    <a:pt x="135" y="180"/>
                    <a:pt x="199" y="129"/>
                    <a:pt x="250" y="71"/>
                  </a:cubicBezTo>
                  <a:cubicBezTo>
                    <a:pt x="263" y="52"/>
                    <a:pt x="263" y="27"/>
                    <a:pt x="250" y="14"/>
                  </a:cubicBezTo>
                  <a:cubicBezTo>
                    <a:pt x="243" y="1"/>
                    <a:pt x="231" y="1"/>
                    <a:pt x="21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25"/>
            <p:cNvSpPr/>
            <p:nvPr/>
          </p:nvSpPr>
          <p:spPr>
            <a:xfrm>
              <a:off x="8673941" y="2864214"/>
              <a:ext cx="8051" cy="17341"/>
            </a:xfrm>
            <a:custGeom>
              <a:rect b="b" l="l" r="r" t="t"/>
              <a:pathLst>
                <a:path extrusionOk="0" h="196" w="91">
                  <a:moveTo>
                    <a:pt x="62" y="0"/>
                  </a:moveTo>
                  <a:cubicBezTo>
                    <a:pt x="55" y="0"/>
                    <a:pt x="49" y="4"/>
                    <a:pt x="46" y="10"/>
                  </a:cubicBezTo>
                  <a:lnTo>
                    <a:pt x="39" y="10"/>
                  </a:lnTo>
                  <a:cubicBezTo>
                    <a:pt x="33" y="16"/>
                    <a:pt x="33" y="23"/>
                    <a:pt x="33" y="29"/>
                  </a:cubicBezTo>
                  <a:lnTo>
                    <a:pt x="33" y="48"/>
                  </a:lnTo>
                  <a:cubicBezTo>
                    <a:pt x="26" y="87"/>
                    <a:pt x="14" y="119"/>
                    <a:pt x="7" y="157"/>
                  </a:cubicBezTo>
                  <a:cubicBezTo>
                    <a:pt x="1" y="170"/>
                    <a:pt x="7" y="189"/>
                    <a:pt x="26" y="196"/>
                  </a:cubicBezTo>
                  <a:lnTo>
                    <a:pt x="46" y="196"/>
                  </a:lnTo>
                  <a:cubicBezTo>
                    <a:pt x="52" y="189"/>
                    <a:pt x="58" y="183"/>
                    <a:pt x="58" y="176"/>
                  </a:cubicBezTo>
                  <a:cubicBezTo>
                    <a:pt x="65" y="157"/>
                    <a:pt x="78" y="132"/>
                    <a:pt x="78" y="112"/>
                  </a:cubicBezTo>
                  <a:cubicBezTo>
                    <a:pt x="84" y="80"/>
                    <a:pt x="90" y="55"/>
                    <a:pt x="90" y="29"/>
                  </a:cubicBezTo>
                  <a:cubicBezTo>
                    <a:pt x="90" y="23"/>
                    <a:pt x="90" y="16"/>
                    <a:pt x="84" y="10"/>
                  </a:cubicBezTo>
                  <a:cubicBezTo>
                    <a:pt x="78" y="4"/>
                    <a:pt x="70" y="0"/>
                    <a:pt x="6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25"/>
            <p:cNvSpPr/>
            <p:nvPr/>
          </p:nvSpPr>
          <p:spPr>
            <a:xfrm>
              <a:off x="8686415" y="2885447"/>
              <a:ext cx="10263" cy="26366"/>
            </a:xfrm>
            <a:custGeom>
              <a:rect b="b" l="l" r="r" t="t"/>
              <a:pathLst>
                <a:path extrusionOk="0" h="298" w="116">
                  <a:moveTo>
                    <a:pt x="97" y="0"/>
                  </a:moveTo>
                  <a:cubicBezTo>
                    <a:pt x="84" y="0"/>
                    <a:pt x="71" y="7"/>
                    <a:pt x="71" y="20"/>
                  </a:cubicBezTo>
                  <a:cubicBezTo>
                    <a:pt x="71" y="39"/>
                    <a:pt x="71" y="64"/>
                    <a:pt x="71" y="84"/>
                  </a:cubicBezTo>
                  <a:cubicBezTo>
                    <a:pt x="71" y="103"/>
                    <a:pt x="65" y="116"/>
                    <a:pt x="65" y="135"/>
                  </a:cubicBezTo>
                  <a:cubicBezTo>
                    <a:pt x="58" y="154"/>
                    <a:pt x="52" y="173"/>
                    <a:pt x="45" y="192"/>
                  </a:cubicBezTo>
                  <a:cubicBezTo>
                    <a:pt x="33" y="218"/>
                    <a:pt x="20" y="237"/>
                    <a:pt x="7" y="263"/>
                  </a:cubicBezTo>
                  <a:cubicBezTo>
                    <a:pt x="1" y="276"/>
                    <a:pt x="1" y="288"/>
                    <a:pt x="13" y="295"/>
                  </a:cubicBezTo>
                  <a:cubicBezTo>
                    <a:pt x="17" y="297"/>
                    <a:pt x="21" y="297"/>
                    <a:pt x="25" y="297"/>
                  </a:cubicBezTo>
                  <a:cubicBezTo>
                    <a:pt x="33" y="297"/>
                    <a:pt x="41" y="293"/>
                    <a:pt x="45" y="288"/>
                  </a:cubicBezTo>
                  <a:cubicBezTo>
                    <a:pt x="58" y="269"/>
                    <a:pt x="65" y="250"/>
                    <a:pt x="77" y="224"/>
                  </a:cubicBezTo>
                  <a:cubicBezTo>
                    <a:pt x="84" y="205"/>
                    <a:pt x="97" y="180"/>
                    <a:pt x="103" y="160"/>
                  </a:cubicBezTo>
                  <a:cubicBezTo>
                    <a:pt x="116" y="116"/>
                    <a:pt x="116" y="64"/>
                    <a:pt x="116" y="20"/>
                  </a:cubicBezTo>
                  <a:cubicBezTo>
                    <a:pt x="116" y="7"/>
                    <a:pt x="109" y="0"/>
                    <a:pt x="9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25"/>
            <p:cNvSpPr/>
            <p:nvPr/>
          </p:nvSpPr>
          <p:spPr>
            <a:xfrm>
              <a:off x="8696059" y="2942599"/>
              <a:ext cx="23268" cy="14864"/>
            </a:xfrm>
            <a:custGeom>
              <a:rect b="b" l="l" r="r" t="t"/>
              <a:pathLst>
                <a:path extrusionOk="0" h="168" w="263">
                  <a:moveTo>
                    <a:pt x="224" y="1"/>
                  </a:moveTo>
                  <a:cubicBezTo>
                    <a:pt x="212" y="1"/>
                    <a:pt x="205" y="1"/>
                    <a:pt x="199" y="7"/>
                  </a:cubicBezTo>
                  <a:lnTo>
                    <a:pt x="199" y="14"/>
                  </a:lnTo>
                  <a:cubicBezTo>
                    <a:pt x="186" y="26"/>
                    <a:pt x="173" y="33"/>
                    <a:pt x="160" y="46"/>
                  </a:cubicBezTo>
                  <a:cubicBezTo>
                    <a:pt x="141" y="58"/>
                    <a:pt x="128" y="65"/>
                    <a:pt x="109" y="78"/>
                  </a:cubicBezTo>
                  <a:cubicBezTo>
                    <a:pt x="90" y="84"/>
                    <a:pt x="71" y="90"/>
                    <a:pt x="45" y="90"/>
                  </a:cubicBezTo>
                  <a:lnTo>
                    <a:pt x="39" y="90"/>
                  </a:lnTo>
                  <a:cubicBezTo>
                    <a:pt x="32" y="90"/>
                    <a:pt x="20" y="97"/>
                    <a:pt x="13" y="103"/>
                  </a:cubicBezTo>
                  <a:cubicBezTo>
                    <a:pt x="7" y="110"/>
                    <a:pt x="0" y="116"/>
                    <a:pt x="0" y="129"/>
                  </a:cubicBezTo>
                  <a:cubicBezTo>
                    <a:pt x="0" y="142"/>
                    <a:pt x="7" y="148"/>
                    <a:pt x="13" y="154"/>
                  </a:cubicBezTo>
                  <a:cubicBezTo>
                    <a:pt x="20" y="161"/>
                    <a:pt x="26" y="167"/>
                    <a:pt x="39" y="167"/>
                  </a:cubicBezTo>
                  <a:cubicBezTo>
                    <a:pt x="77" y="161"/>
                    <a:pt x="116" y="154"/>
                    <a:pt x="154" y="135"/>
                  </a:cubicBezTo>
                  <a:cubicBezTo>
                    <a:pt x="192" y="116"/>
                    <a:pt x="224" y="90"/>
                    <a:pt x="250" y="65"/>
                  </a:cubicBezTo>
                  <a:cubicBezTo>
                    <a:pt x="263" y="46"/>
                    <a:pt x="263" y="26"/>
                    <a:pt x="250" y="7"/>
                  </a:cubicBezTo>
                  <a:cubicBezTo>
                    <a:pt x="244" y="1"/>
                    <a:pt x="231" y="1"/>
                    <a:pt x="22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25"/>
            <p:cNvSpPr/>
            <p:nvPr/>
          </p:nvSpPr>
          <p:spPr>
            <a:xfrm>
              <a:off x="8701721" y="2968698"/>
              <a:ext cx="17606" cy="14244"/>
            </a:xfrm>
            <a:custGeom>
              <a:rect b="b" l="l" r="r" t="t"/>
              <a:pathLst>
                <a:path extrusionOk="0" h="161" w="199">
                  <a:moveTo>
                    <a:pt x="148" y="0"/>
                  </a:moveTo>
                  <a:cubicBezTo>
                    <a:pt x="135" y="0"/>
                    <a:pt x="128" y="0"/>
                    <a:pt x="122" y="7"/>
                  </a:cubicBezTo>
                  <a:cubicBezTo>
                    <a:pt x="90" y="26"/>
                    <a:pt x="64" y="45"/>
                    <a:pt x="32" y="64"/>
                  </a:cubicBezTo>
                  <a:cubicBezTo>
                    <a:pt x="7" y="77"/>
                    <a:pt x="0" y="109"/>
                    <a:pt x="13" y="135"/>
                  </a:cubicBezTo>
                  <a:cubicBezTo>
                    <a:pt x="26" y="152"/>
                    <a:pt x="42" y="160"/>
                    <a:pt x="58" y="160"/>
                  </a:cubicBezTo>
                  <a:cubicBezTo>
                    <a:pt x="67" y="160"/>
                    <a:pt x="75" y="158"/>
                    <a:pt x="84" y="154"/>
                  </a:cubicBezTo>
                  <a:cubicBezTo>
                    <a:pt x="116" y="135"/>
                    <a:pt x="141" y="115"/>
                    <a:pt x="173" y="90"/>
                  </a:cubicBezTo>
                  <a:cubicBezTo>
                    <a:pt x="180" y="83"/>
                    <a:pt x="192" y="77"/>
                    <a:pt x="192" y="64"/>
                  </a:cubicBezTo>
                  <a:cubicBezTo>
                    <a:pt x="199" y="51"/>
                    <a:pt x="199" y="32"/>
                    <a:pt x="192" y="19"/>
                  </a:cubicBezTo>
                  <a:cubicBezTo>
                    <a:pt x="180" y="7"/>
                    <a:pt x="160" y="0"/>
                    <a:pt x="14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25"/>
            <p:cNvSpPr/>
            <p:nvPr/>
          </p:nvSpPr>
          <p:spPr>
            <a:xfrm>
              <a:off x="8716407" y="2793172"/>
              <a:ext cx="29019" cy="52112"/>
            </a:xfrm>
            <a:custGeom>
              <a:rect b="b" l="l" r="r" t="t"/>
              <a:pathLst>
                <a:path extrusionOk="0" h="589" w="328">
                  <a:moveTo>
                    <a:pt x="186" y="0"/>
                  </a:moveTo>
                  <a:lnTo>
                    <a:pt x="186" y="7"/>
                  </a:lnTo>
                  <a:cubicBezTo>
                    <a:pt x="110" y="7"/>
                    <a:pt x="39" y="122"/>
                    <a:pt x="20" y="282"/>
                  </a:cubicBezTo>
                  <a:cubicBezTo>
                    <a:pt x="1" y="435"/>
                    <a:pt x="46" y="576"/>
                    <a:pt x="129" y="589"/>
                  </a:cubicBezTo>
                  <a:lnTo>
                    <a:pt x="135" y="589"/>
                  </a:lnTo>
                  <a:cubicBezTo>
                    <a:pt x="212" y="589"/>
                    <a:pt x="289" y="467"/>
                    <a:pt x="308" y="314"/>
                  </a:cubicBezTo>
                  <a:cubicBezTo>
                    <a:pt x="327" y="160"/>
                    <a:pt x="276" y="13"/>
                    <a:pt x="19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25"/>
            <p:cNvSpPr/>
            <p:nvPr/>
          </p:nvSpPr>
          <p:spPr>
            <a:xfrm>
              <a:off x="8628644" y="2773885"/>
              <a:ext cx="29019" cy="51581"/>
            </a:xfrm>
            <a:custGeom>
              <a:rect b="b" l="l" r="r" t="t"/>
              <a:pathLst>
                <a:path extrusionOk="0" h="583" w="328">
                  <a:moveTo>
                    <a:pt x="193" y="1"/>
                  </a:moveTo>
                  <a:cubicBezTo>
                    <a:pt x="116" y="1"/>
                    <a:pt x="39" y="116"/>
                    <a:pt x="20" y="276"/>
                  </a:cubicBezTo>
                  <a:cubicBezTo>
                    <a:pt x="1" y="429"/>
                    <a:pt x="52" y="570"/>
                    <a:pt x="129" y="583"/>
                  </a:cubicBezTo>
                  <a:lnTo>
                    <a:pt x="142" y="583"/>
                  </a:lnTo>
                  <a:cubicBezTo>
                    <a:pt x="218" y="583"/>
                    <a:pt x="289" y="461"/>
                    <a:pt x="308" y="308"/>
                  </a:cubicBezTo>
                  <a:cubicBezTo>
                    <a:pt x="327" y="212"/>
                    <a:pt x="308" y="116"/>
                    <a:pt x="263" y="39"/>
                  </a:cubicBezTo>
                  <a:cubicBezTo>
                    <a:pt x="250" y="13"/>
                    <a:pt x="225" y="1"/>
                    <a:pt x="19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25"/>
            <p:cNvSpPr/>
            <p:nvPr/>
          </p:nvSpPr>
          <p:spPr>
            <a:xfrm>
              <a:off x="7306450" y="2812370"/>
              <a:ext cx="192074" cy="195264"/>
            </a:xfrm>
            <a:custGeom>
              <a:rect b="b" l="l" r="r" t="t"/>
              <a:pathLst>
                <a:path extrusionOk="0" h="2207" w="2171">
                  <a:moveTo>
                    <a:pt x="923" y="1"/>
                  </a:moveTo>
                  <a:lnTo>
                    <a:pt x="923" y="1"/>
                  </a:lnTo>
                  <a:cubicBezTo>
                    <a:pt x="967" y="58"/>
                    <a:pt x="999" y="129"/>
                    <a:pt x="1025" y="199"/>
                  </a:cubicBezTo>
                  <a:lnTo>
                    <a:pt x="1025" y="206"/>
                  </a:lnTo>
                  <a:cubicBezTo>
                    <a:pt x="1044" y="250"/>
                    <a:pt x="1057" y="302"/>
                    <a:pt x="1063" y="346"/>
                  </a:cubicBezTo>
                  <a:cubicBezTo>
                    <a:pt x="1076" y="398"/>
                    <a:pt x="1076" y="449"/>
                    <a:pt x="1083" y="500"/>
                  </a:cubicBezTo>
                  <a:cubicBezTo>
                    <a:pt x="1076" y="711"/>
                    <a:pt x="1019" y="922"/>
                    <a:pt x="910" y="1114"/>
                  </a:cubicBezTo>
                  <a:cubicBezTo>
                    <a:pt x="852" y="1210"/>
                    <a:pt x="788" y="1306"/>
                    <a:pt x="711" y="1390"/>
                  </a:cubicBezTo>
                  <a:cubicBezTo>
                    <a:pt x="641" y="1473"/>
                    <a:pt x="558" y="1550"/>
                    <a:pt x="468" y="1614"/>
                  </a:cubicBezTo>
                  <a:cubicBezTo>
                    <a:pt x="340" y="1710"/>
                    <a:pt x="193" y="1780"/>
                    <a:pt x="39" y="1825"/>
                  </a:cubicBezTo>
                  <a:lnTo>
                    <a:pt x="1" y="1831"/>
                  </a:lnTo>
                  <a:cubicBezTo>
                    <a:pt x="225" y="2085"/>
                    <a:pt x="528" y="2207"/>
                    <a:pt x="829" y="2207"/>
                  </a:cubicBezTo>
                  <a:cubicBezTo>
                    <a:pt x="1226" y="2207"/>
                    <a:pt x="1618" y="1995"/>
                    <a:pt x="1819" y="1594"/>
                  </a:cubicBezTo>
                  <a:cubicBezTo>
                    <a:pt x="2171" y="897"/>
                    <a:pt x="1703" y="65"/>
                    <a:pt x="923" y="1"/>
                  </a:cubicBezTo>
                  <a:close/>
                </a:path>
              </a:pathLst>
            </a:custGeom>
            <a:solidFill>
              <a:srgbClr val="FEFE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25"/>
            <p:cNvSpPr/>
            <p:nvPr/>
          </p:nvSpPr>
          <p:spPr>
            <a:xfrm>
              <a:off x="7278759" y="2811220"/>
              <a:ext cx="134832" cy="166598"/>
            </a:xfrm>
            <a:custGeom>
              <a:rect b="b" l="l" r="r" t="t"/>
              <a:pathLst>
                <a:path extrusionOk="0" h="1883" w="1524">
                  <a:moveTo>
                    <a:pt x="1144" y="0"/>
                  </a:moveTo>
                  <a:cubicBezTo>
                    <a:pt x="1052" y="0"/>
                    <a:pt x="960" y="13"/>
                    <a:pt x="871" y="33"/>
                  </a:cubicBezTo>
                  <a:cubicBezTo>
                    <a:pt x="436" y="142"/>
                    <a:pt x="109" y="507"/>
                    <a:pt x="45" y="948"/>
                  </a:cubicBezTo>
                  <a:cubicBezTo>
                    <a:pt x="0" y="1243"/>
                    <a:pt x="77" y="1537"/>
                    <a:pt x="256" y="1774"/>
                  </a:cubicBezTo>
                  <a:cubicBezTo>
                    <a:pt x="282" y="1812"/>
                    <a:pt x="314" y="1844"/>
                    <a:pt x="346" y="1883"/>
                  </a:cubicBezTo>
                  <a:lnTo>
                    <a:pt x="468" y="1883"/>
                  </a:lnTo>
                  <a:cubicBezTo>
                    <a:pt x="500" y="1876"/>
                    <a:pt x="532" y="1870"/>
                    <a:pt x="557" y="1863"/>
                  </a:cubicBezTo>
                  <a:lnTo>
                    <a:pt x="570" y="1863"/>
                  </a:lnTo>
                  <a:lnTo>
                    <a:pt x="653" y="1838"/>
                  </a:lnTo>
                  <a:cubicBezTo>
                    <a:pt x="704" y="1812"/>
                    <a:pt x="762" y="1787"/>
                    <a:pt x="813" y="1761"/>
                  </a:cubicBezTo>
                  <a:cubicBezTo>
                    <a:pt x="852" y="1735"/>
                    <a:pt x="890" y="1710"/>
                    <a:pt x="928" y="1678"/>
                  </a:cubicBezTo>
                  <a:cubicBezTo>
                    <a:pt x="1012" y="1614"/>
                    <a:pt x="1082" y="1543"/>
                    <a:pt x="1146" y="1467"/>
                  </a:cubicBezTo>
                  <a:cubicBezTo>
                    <a:pt x="1248" y="1339"/>
                    <a:pt x="1332" y="1198"/>
                    <a:pt x="1396" y="1044"/>
                  </a:cubicBezTo>
                  <a:cubicBezTo>
                    <a:pt x="1447" y="923"/>
                    <a:pt x="1485" y="788"/>
                    <a:pt x="1511" y="654"/>
                  </a:cubicBezTo>
                  <a:cubicBezTo>
                    <a:pt x="1517" y="577"/>
                    <a:pt x="1524" y="500"/>
                    <a:pt x="1517" y="417"/>
                  </a:cubicBezTo>
                  <a:cubicBezTo>
                    <a:pt x="1504" y="359"/>
                    <a:pt x="1492" y="302"/>
                    <a:pt x="1472" y="244"/>
                  </a:cubicBezTo>
                  <a:cubicBezTo>
                    <a:pt x="1453" y="199"/>
                    <a:pt x="1428" y="155"/>
                    <a:pt x="1402" y="110"/>
                  </a:cubicBezTo>
                  <a:cubicBezTo>
                    <a:pt x="1370" y="78"/>
                    <a:pt x="1338" y="46"/>
                    <a:pt x="1306" y="14"/>
                  </a:cubicBezTo>
                  <a:cubicBezTo>
                    <a:pt x="1252" y="4"/>
                    <a:pt x="1198" y="0"/>
                    <a:pt x="114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25"/>
            <p:cNvSpPr/>
            <p:nvPr/>
          </p:nvSpPr>
          <p:spPr>
            <a:xfrm>
              <a:off x="7504713" y="3139092"/>
              <a:ext cx="150138" cy="69630"/>
            </a:xfrm>
            <a:custGeom>
              <a:rect b="b" l="l" r="r" t="t"/>
              <a:pathLst>
                <a:path extrusionOk="0" h="787" w="1697">
                  <a:moveTo>
                    <a:pt x="883" y="1"/>
                  </a:moveTo>
                  <a:cubicBezTo>
                    <a:pt x="787" y="7"/>
                    <a:pt x="685" y="20"/>
                    <a:pt x="589" y="39"/>
                  </a:cubicBezTo>
                  <a:lnTo>
                    <a:pt x="551" y="52"/>
                  </a:lnTo>
                  <a:cubicBezTo>
                    <a:pt x="455" y="78"/>
                    <a:pt x="359" y="122"/>
                    <a:pt x="275" y="186"/>
                  </a:cubicBezTo>
                  <a:cubicBezTo>
                    <a:pt x="231" y="218"/>
                    <a:pt x="192" y="250"/>
                    <a:pt x="160" y="289"/>
                  </a:cubicBezTo>
                  <a:cubicBezTo>
                    <a:pt x="141" y="308"/>
                    <a:pt x="122" y="334"/>
                    <a:pt x="103" y="353"/>
                  </a:cubicBezTo>
                  <a:lnTo>
                    <a:pt x="39" y="436"/>
                  </a:lnTo>
                  <a:lnTo>
                    <a:pt x="26" y="442"/>
                  </a:lnTo>
                  <a:cubicBezTo>
                    <a:pt x="7" y="455"/>
                    <a:pt x="0" y="487"/>
                    <a:pt x="19" y="506"/>
                  </a:cubicBezTo>
                  <a:cubicBezTo>
                    <a:pt x="45" y="532"/>
                    <a:pt x="71" y="558"/>
                    <a:pt x="96" y="583"/>
                  </a:cubicBezTo>
                  <a:cubicBezTo>
                    <a:pt x="122" y="602"/>
                    <a:pt x="154" y="622"/>
                    <a:pt x="179" y="641"/>
                  </a:cubicBezTo>
                  <a:cubicBezTo>
                    <a:pt x="237" y="686"/>
                    <a:pt x="301" y="718"/>
                    <a:pt x="371" y="737"/>
                  </a:cubicBezTo>
                  <a:cubicBezTo>
                    <a:pt x="435" y="756"/>
                    <a:pt x="499" y="775"/>
                    <a:pt x="563" y="782"/>
                  </a:cubicBezTo>
                  <a:cubicBezTo>
                    <a:pt x="602" y="785"/>
                    <a:pt x="640" y="786"/>
                    <a:pt x="679" y="786"/>
                  </a:cubicBezTo>
                  <a:cubicBezTo>
                    <a:pt x="717" y="786"/>
                    <a:pt x="755" y="785"/>
                    <a:pt x="794" y="782"/>
                  </a:cubicBezTo>
                  <a:cubicBezTo>
                    <a:pt x="858" y="775"/>
                    <a:pt x="922" y="762"/>
                    <a:pt x="979" y="750"/>
                  </a:cubicBezTo>
                  <a:cubicBezTo>
                    <a:pt x="1056" y="724"/>
                    <a:pt x="1133" y="705"/>
                    <a:pt x="1203" y="673"/>
                  </a:cubicBezTo>
                  <a:cubicBezTo>
                    <a:pt x="1267" y="641"/>
                    <a:pt x="1331" y="609"/>
                    <a:pt x="1389" y="577"/>
                  </a:cubicBezTo>
                  <a:cubicBezTo>
                    <a:pt x="1421" y="558"/>
                    <a:pt x="1447" y="538"/>
                    <a:pt x="1472" y="519"/>
                  </a:cubicBezTo>
                  <a:cubicBezTo>
                    <a:pt x="1491" y="494"/>
                    <a:pt x="1511" y="487"/>
                    <a:pt x="1530" y="468"/>
                  </a:cubicBezTo>
                  <a:lnTo>
                    <a:pt x="1555" y="449"/>
                  </a:lnTo>
                  <a:cubicBezTo>
                    <a:pt x="1587" y="430"/>
                    <a:pt x="1613" y="404"/>
                    <a:pt x="1645" y="378"/>
                  </a:cubicBezTo>
                  <a:cubicBezTo>
                    <a:pt x="1651" y="372"/>
                    <a:pt x="1658" y="366"/>
                    <a:pt x="1664" y="359"/>
                  </a:cubicBezTo>
                  <a:cubicBezTo>
                    <a:pt x="1671" y="340"/>
                    <a:pt x="1683" y="321"/>
                    <a:pt x="1690" y="302"/>
                  </a:cubicBezTo>
                  <a:cubicBezTo>
                    <a:pt x="1696" y="276"/>
                    <a:pt x="1690" y="244"/>
                    <a:pt x="1677" y="218"/>
                  </a:cubicBezTo>
                  <a:cubicBezTo>
                    <a:pt x="1671" y="206"/>
                    <a:pt x="1664" y="193"/>
                    <a:pt x="1651" y="174"/>
                  </a:cubicBezTo>
                  <a:cubicBezTo>
                    <a:pt x="1645" y="167"/>
                    <a:pt x="1632" y="154"/>
                    <a:pt x="1619" y="142"/>
                  </a:cubicBezTo>
                  <a:cubicBezTo>
                    <a:pt x="1594" y="122"/>
                    <a:pt x="1568" y="110"/>
                    <a:pt x="1536" y="97"/>
                  </a:cubicBezTo>
                  <a:cubicBezTo>
                    <a:pt x="1498" y="84"/>
                    <a:pt x="1459" y="71"/>
                    <a:pt x="1421" y="58"/>
                  </a:cubicBezTo>
                  <a:cubicBezTo>
                    <a:pt x="1344" y="39"/>
                    <a:pt x="1261" y="26"/>
                    <a:pt x="1178" y="20"/>
                  </a:cubicBezTo>
                  <a:cubicBezTo>
                    <a:pt x="1082" y="7"/>
                    <a:pt x="979" y="1"/>
                    <a:pt x="883" y="1"/>
                  </a:cubicBezTo>
                  <a:close/>
                </a:path>
              </a:pathLst>
            </a:custGeom>
            <a:solidFill>
              <a:srgbClr val="FD91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25"/>
            <p:cNvSpPr/>
            <p:nvPr/>
          </p:nvSpPr>
          <p:spPr>
            <a:xfrm>
              <a:off x="7786138" y="2923401"/>
              <a:ext cx="203929" cy="207651"/>
            </a:xfrm>
            <a:custGeom>
              <a:rect b="b" l="l" r="r" t="t"/>
              <a:pathLst>
                <a:path extrusionOk="0" h="2347" w="2305">
                  <a:moveTo>
                    <a:pt x="973" y="0"/>
                  </a:moveTo>
                  <a:lnTo>
                    <a:pt x="973" y="0"/>
                  </a:lnTo>
                  <a:cubicBezTo>
                    <a:pt x="1024" y="64"/>
                    <a:pt x="1063" y="135"/>
                    <a:pt x="1088" y="211"/>
                  </a:cubicBezTo>
                  <a:cubicBezTo>
                    <a:pt x="1107" y="263"/>
                    <a:pt x="1120" y="314"/>
                    <a:pt x="1133" y="371"/>
                  </a:cubicBezTo>
                  <a:cubicBezTo>
                    <a:pt x="1139" y="423"/>
                    <a:pt x="1146" y="474"/>
                    <a:pt x="1146" y="531"/>
                  </a:cubicBezTo>
                  <a:cubicBezTo>
                    <a:pt x="1139" y="755"/>
                    <a:pt x="1082" y="979"/>
                    <a:pt x="967" y="1178"/>
                  </a:cubicBezTo>
                  <a:cubicBezTo>
                    <a:pt x="903" y="1287"/>
                    <a:pt x="832" y="1383"/>
                    <a:pt x="755" y="1472"/>
                  </a:cubicBezTo>
                  <a:cubicBezTo>
                    <a:pt x="672" y="1562"/>
                    <a:pt x="589" y="1645"/>
                    <a:pt x="493" y="1715"/>
                  </a:cubicBezTo>
                  <a:cubicBezTo>
                    <a:pt x="397" y="1786"/>
                    <a:pt x="301" y="1837"/>
                    <a:pt x="192" y="1882"/>
                  </a:cubicBezTo>
                  <a:cubicBezTo>
                    <a:pt x="141" y="1907"/>
                    <a:pt x="90" y="1920"/>
                    <a:pt x="38" y="1939"/>
                  </a:cubicBezTo>
                  <a:lnTo>
                    <a:pt x="0" y="1946"/>
                  </a:lnTo>
                  <a:cubicBezTo>
                    <a:pt x="238" y="2217"/>
                    <a:pt x="560" y="2347"/>
                    <a:pt x="880" y="2347"/>
                  </a:cubicBezTo>
                  <a:cubicBezTo>
                    <a:pt x="1301" y="2347"/>
                    <a:pt x="1718" y="2122"/>
                    <a:pt x="1933" y="1696"/>
                  </a:cubicBezTo>
                  <a:cubicBezTo>
                    <a:pt x="2304" y="954"/>
                    <a:pt x="1805" y="64"/>
                    <a:pt x="973" y="0"/>
                  </a:cubicBezTo>
                  <a:close/>
                </a:path>
              </a:pathLst>
            </a:custGeom>
            <a:solidFill>
              <a:srgbClr val="FEFE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25"/>
            <p:cNvSpPr/>
            <p:nvPr/>
          </p:nvSpPr>
          <p:spPr>
            <a:xfrm>
              <a:off x="7735710" y="2921985"/>
              <a:ext cx="163763" cy="177038"/>
            </a:xfrm>
            <a:custGeom>
              <a:rect b="b" l="l" r="r" t="t"/>
              <a:pathLst>
                <a:path extrusionOk="0" h="2001" w="1851">
                  <a:moveTo>
                    <a:pt x="1434" y="1"/>
                  </a:moveTo>
                  <a:cubicBezTo>
                    <a:pt x="1340" y="1"/>
                    <a:pt x="1247" y="12"/>
                    <a:pt x="1159" y="35"/>
                  </a:cubicBezTo>
                  <a:cubicBezTo>
                    <a:pt x="346" y="240"/>
                    <a:pt x="0" y="1213"/>
                    <a:pt x="506" y="1885"/>
                  </a:cubicBezTo>
                  <a:cubicBezTo>
                    <a:pt x="538" y="1923"/>
                    <a:pt x="570" y="1962"/>
                    <a:pt x="602" y="2000"/>
                  </a:cubicBezTo>
                  <a:lnTo>
                    <a:pt x="736" y="2000"/>
                  </a:lnTo>
                  <a:cubicBezTo>
                    <a:pt x="756" y="2000"/>
                    <a:pt x="794" y="1987"/>
                    <a:pt x="826" y="1981"/>
                  </a:cubicBezTo>
                  <a:lnTo>
                    <a:pt x="845" y="1981"/>
                  </a:lnTo>
                  <a:lnTo>
                    <a:pt x="922" y="1955"/>
                  </a:lnTo>
                  <a:cubicBezTo>
                    <a:pt x="980" y="1930"/>
                    <a:pt x="1044" y="1898"/>
                    <a:pt x="1095" y="1866"/>
                  </a:cubicBezTo>
                  <a:cubicBezTo>
                    <a:pt x="1140" y="1840"/>
                    <a:pt x="1178" y="1815"/>
                    <a:pt x="1223" y="1789"/>
                  </a:cubicBezTo>
                  <a:cubicBezTo>
                    <a:pt x="1306" y="1719"/>
                    <a:pt x="1383" y="1642"/>
                    <a:pt x="1453" y="1559"/>
                  </a:cubicBezTo>
                  <a:cubicBezTo>
                    <a:pt x="1556" y="1424"/>
                    <a:pt x="1645" y="1271"/>
                    <a:pt x="1716" y="1117"/>
                  </a:cubicBezTo>
                  <a:cubicBezTo>
                    <a:pt x="1773" y="983"/>
                    <a:pt x="1818" y="842"/>
                    <a:pt x="1837" y="695"/>
                  </a:cubicBezTo>
                  <a:cubicBezTo>
                    <a:pt x="1850" y="611"/>
                    <a:pt x="1850" y="528"/>
                    <a:pt x="1844" y="445"/>
                  </a:cubicBezTo>
                  <a:cubicBezTo>
                    <a:pt x="1837" y="381"/>
                    <a:pt x="1818" y="317"/>
                    <a:pt x="1799" y="259"/>
                  </a:cubicBezTo>
                  <a:cubicBezTo>
                    <a:pt x="1761" y="163"/>
                    <a:pt x="1703" y="80"/>
                    <a:pt x="1620" y="16"/>
                  </a:cubicBezTo>
                  <a:cubicBezTo>
                    <a:pt x="1558" y="6"/>
                    <a:pt x="1496" y="1"/>
                    <a:pt x="143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25"/>
            <p:cNvSpPr/>
            <p:nvPr/>
          </p:nvSpPr>
          <p:spPr>
            <a:xfrm>
              <a:off x="7899380" y="2775124"/>
              <a:ext cx="95727" cy="89448"/>
            </a:xfrm>
            <a:custGeom>
              <a:rect b="b" l="l" r="r" t="t"/>
              <a:pathLst>
                <a:path extrusionOk="0" h="1011" w="1082">
                  <a:moveTo>
                    <a:pt x="95" y="1"/>
                  </a:moveTo>
                  <a:cubicBezTo>
                    <a:pt x="88" y="1"/>
                    <a:pt x="80" y="3"/>
                    <a:pt x="71" y="6"/>
                  </a:cubicBezTo>
                  <a:cubicBezTo>
                    <a:pt x="64" y="6"/>
                    <a:pt x="58" y="6"/>
                    <a:pt x="51" y="12"/>
                  </a:cubicBezTo>
                  <a:lnTo>
                    <a:pt x="58" y="6"/>
                  </a:lnTo>
                  <a:lnTo>
                    <a:pt x="58" y="6"/>
                  </a:lnTo>
                  <a:cubicBezTo>
                    <a:pt x="39" y="19"/>
                    <a:pt x="19" y="38"/>
                    <a:pt x="13" y="57"/>
                  </a:cubicBezTo>
                  <a:cubicBezTo>
                    <a:pt x="0" y="115"/>
                    <a:pt x="39" y="166"/>
                    <a:pt x="96" y="172"/>
                  </a:cubicBezTo>
                  <a:lnTo>
                    <a:pt x="160" y="172"/>
                  </a:lnTo>
                  <a:cubicBezTo>
                    <a:pt x="231" y="185"/>
                    <a:pt x="301" y="211"/>
                    <a:pt x="365" y="236"/>
                  </a:cubicBezTo>
                  <a:cubicBezTo>
                    <a:pt x="435" y="268"/>
                    <a:pt x="499" y="307"/>
                    <a:pt x="563" y="351"/>
                  </a:cubicBezTo>
                  <a:cubicBezTo>
                    <a:pt x="659" y="428"/>
                    <a:pt x="743" y="524"/>
                    <a:pt x="819" y="620"/>
                  </a:cubicBezTo>
                  <a:cubicBezTo>
                    <a:pt x="896" y="729"/>
                    <a:pt x="960" y="844"/>
                    <a:pt x="1005" y="966"/>
                  </a:cubicBezTo>
                  <a:cubicBezTo>
                    <a:pt x="1005" y="972"/>
                    <a:pt x="1005" y="979"/>
                    <a:pt x="1005" y="979"/>
                  </a:cubicBezTo>
                  <a:cubicBezTo>
                    <a:pt x="1011" y="998"/>
                    <a:pt x="1031" y="1011"/>
                    <a:pt x="1050" y="1011"/>
                  </a:cubicBezTo>
                  <a:cubicBezTo>
                    <a:pt x="1069" y="1004"/>
                    <a:pt x="1082" y="985"/>
                    <a:pt x="1075" y="966"/>
                  </a:cubicBezTo>
                  <a:cubicBezTo>
                    <a:pt x="992" y="742"/>
                    <a:pt x="871" y="543"/>
                    <a:pt x="717" y="364"/>
                  </a:cubicBezTo>
                  <a:cubicBezTo>
                    <a:pt x="634" y="281"/>
                    <a:pt x="551" y="204"/>
                    <a:pt x="455" y="140"/>
                  </a:cubicBezTo>
                  <a:cubicBezTo>
                    <a:pt x="352" y="76"/>
                    <a:pt x="237" y="31"/>
                    <a:pt x="115" y="6"/>
                  </a:cubicBezTo>
                  <a:cubicBezTo>
                    <a:pt x="109" y="3"/>
                    <a:pt x="103" y="1"/>
                    <a:pt x="95" y="1"/>
                  </a:cubicBezTo>
                  <a:close/>
                </a:path>
              </a:pathLst>
            </a:custGeom>
            <a:solidFill>
              <a:srgbClr val="3021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25"/>
            <p:cNvSpPr/>
            <p:nvPr/>
          </p:nvSpPr>
          <p:spPr>
            <a:xfrm>
              <a:off x="7315120" y="2680637"/>
              <a:ext cx="136955" cy="51846"/>
            </a:xfrm>
            <a:custGeom>
              <a:rect b="b" l="l" r="r" t="t"/>
              <a:pathLst>
                <a:path extrusionOk="0" h="586" w="1548">
                  <a:moveTo>
                    <a:pt x="1241" y="0"/>
                  </a:moveTo>
                  <a:cubicBezTo>
                    <a:pt x="1189" y="0"/>
                    <a:pt x="1138" y="4"/>
                    <a:pt x="1087" y="11"/>
                  </a:cubicBezTo>
                  <a:cubicBezTo>
                    <a:pt x="1023" y="24"/>
                    <a:pt x="959" y="30"/>
                    <a:pt x="895" y="50"/>
                  </a:cubicBezTo>
                  <a:lnTo>
                    <a:pt x="857" y="56"/>
                  </a:lnTo>
                  <a:cubicBezTo>
                    <a:pt x="799" y="69"/>
                    <a:pt x="741" y="88"/>
                    <a:pt x="684" y="107"/>
                  </a:cubicBezTo>
                  <a:lnTo>
                    <a:pt x="684" y="114"/>
                  </a:lnTo>
                  <a:cubicBezTo>
                    <a:pt x="434" y="197"/>
                    <a:pt x="210" y="338"/>
                    <a:pt x="25" y="530"/>
                  </a:cubicBezTo>
                  <a:cubicBezTo>
                    <a:pt x="0" y="554"/>
                    <a:pt x="24" y="585"/>
                    <a:pt x="51" y="585"/>
                  </a:cubicBezTo>
                  <a:cubicBezTo>
                    <a:pt x="59" y="585"/>
                    <a:pt x="68" y="582"/>
                    <a:pt x="76" y="574"/>
                  </a:cubicBezTo>
                  <a:cubicBezTo>
                    <a:pt x="108" y="542"/>
                    <a:pt x="140" y="510"/>
                    <a:pt x="178" y="485"/>
                  </a:cubicBezTo>
                  <a:cubicBezTo>
                    <a:pt x="268" y="421"/>
                    <a:pt x="364" y="363"/>
                    <a:pt x="466" y="325"/>
                  </a:cubicBezTo>
                  <a:lnTo>
                    <a:pt x="466" y="325"/>
                  </a:lnTo>
                  <a:lnTo>
                    <a:pt x="453" y="331"/>
                  </a:lnTo>
                  <a:cubicBezTo>
                    <a:pt x="524" y="299"/>
                    <a:pt x="601" y="274"/>
                    <a:pt x="677" y="248"/>
                  </a:cubicBezTo>
                  <a:cubicBezTo>
                    <a:pt x="761" y="229"/>
                    <a:pt x="850" y="210"/>
                    <a:pt x="933" y="197"/>
                  </a:cubicBezTo>
                  <a:lnTo>
                    <a:pt x="914" y="197"/>
                  </a:lnTo>
                  <a:cubicBezTo>
                    <a:pt x="1010" y="184"/>
                    <a:pt x="1100" y="178"/>
                    <a:pt x="1196" y="178"/>
                  </a:cubicBezTo>
                  <a:lnTo>
                    <a:pt x="1458" y="178"/>
                  </a:lnTo>
                  <a:cubicBezTo>
                    <a:pt x="1535" y="165"/>
                    <a:pt x="1548" y="56"/>
                    <a:pt x="1477" y="24"/>
                  </a:cubicBezTo>
                  <a:cubicBezTo>
                    <a:pt x="1400" y="9"/>
                    <a:pt x="1320" y="0"/>
                    <a:pt x="1241" y="0"/>
                  </a:cubicBezTo>
                  <a:close/>
                </a:path>
              </a:pathLst>
            </a:custGeom>
            <a:solidFill>
              <a:srgbClr val="3021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25"/>
            <p:cNvSpPr/>
            <p:nvPr/>
          </p:nvSpPr>
          <p:spPr>
            <a:xfrm>
              <a:off x="7465078" y="3075128"/>
              <a:ext cx="222597" cy="138286"/>
            </a:xfrm>
            <a:custGeom>
              <a:rect b="b" l="l" r="r" t="t"/>
              <a:pathLst>
                <a:path extrusionOk="0" h="1563" w="2516">
                  <a:moveTo>
                    <a:pt x="1530" y="788"/>
                  </a:moveTo>
                  <a:cubicBezTo>
                    <a:pt x="1639" y="801"/>
                    <a:pt x="1747" y="826"/>
                    <a:pt x="1856" y="858"/>
                  </a:cubicBezTo>
                  <a:cubicBezTo>
                    <a:pt x="1901" y="877"/>
                    <a:pt x="1939" y="897"/>
                    <a:pt x="1978" y="916"/>
                  </a:cubicBezTo>
                  <a:cubicBezTo>
                    <a:pt x="2016" y="935"/>
                    <a:pt x="2055" y="961"/>
                    <a:pt x="2093" y="986"/>
                  </a:cubicBezTo>
                  <a:lnTo>
                    <a:pt x="2125" y="1012"/>
                  </a:lnTo>
                  <a:cubicBezTo>
                    <a:pt x="2112" y="1037"/>
                    <a:pt x="2093" y="1063"/>
                    <a:pt x="2074" y="1082"/>
                  </a:cubicBezTo>
                  <a:cubicBezTo>
                    <a:pt x="2042" y="1121"/>
                    <a:pt x="2003" y="1153"/>
                    <a:pt x="1971" y="1191"/>
                  </a:cubicBezTo>
                  <a:cubicBezTo>
                    <a:pt x="1927" y="1229"/>
                    <a:pt x="1882" y="1261"/>
                    <a:pt x="1831" y="1293"/>
                  </a:cubicBezTo>
                  <a:cubicBezTo>
                    <a:pt x="1792" y="1319"/>
                    <a:pt x="1754" y="1345"/>
                    <a:pt x="1703" y="1370"/>
                  </a:cubicBezTo>
                  <a:cubicBezTo>
                    <a:pt x="1651" y="1396"/>
                    <a:pt x="1600" y="1421"/>
                    <a:pt x="1543" y="1441"/>
                  </a:cubicBezTo>
                  <a:lnTo>
                    <a:pt x="1472" y="1460"/>
                  </a:lnTo>
                  <a:lnTo>
                    <a:pt x="1421" y="1466"/>
                  </a:lnTo>
                  <a:lnTo>
                    <a:pt x="1427" y="1466"/>
                  </a:lnTo>
                  <a:cubicBezTo>
                    <a:pt x="1383" y="1473"/>
                    <a:pt x="1338" y="1479"/>
                    <a:pt x="1299" y="1485"/>
                  </a:cubicBezTo>
                  <a:lnTo>
                    <a:pt x="1159" y="1485"/>
                  </a:lnTo>
                  <a:cubicBezTo>
                    <a:pt x="1107" y="1479"/>
                    <a:pt x="1050" y="1473"/>
                    <a:pt x="999" y="1466"/>
                  </a:cubicBezTo>
                  <a:cubicBezTo>
                    <a:pt x="954" y="1453"/>
                    <a:pt x="909" y="1441"/>
                    <a:pt x="864" y="1428"/>
                  </a:cubicBezTo>
                  <a:cubicBezTo>
                    <a:pt x="826" y="1415"/>
                    <a:pt x="787" y="1396"/>
                    <a:pt x="743" y="1377"/>
                  </a:cubicBezTo>
                  <a:cubicBezTo>
                    <a:pt x="711" y="1357"/>
                    <a:pt x="679" y="1338"/>
                    <a:pt x="647" y="1319"/>
                  </a:cubicBezTo>
                  <a:cubicBezTo>
                    <a:pt x="615" y="1293"/>
                    <a:pt x="583" y="1274"/>
                    <a:pt x="551" y="1249"/>
                  </a:cubicBezTo>
                  <a:lnTo>
                    <a:pt x="519" y="1217"/>
                  </a:lnTo>
                  <a:cubicBezTo>
                    <a:pt x="538" y="1191"/>
                    <a:pt x="551" y="1165"/>
                    <a:pt x="570" y="1140"/>
                  </a:cubicBezTo>
                  <a:cubicBezTo>
                    <a:pt x="589" y="1114"/>
                    <a:pt x="608" y="1089"/>
                    <a:pt x="627" y="1069"/>
                  </a:cubicBezTo>
                  <a:cubicBezTo>
                    <a:pt x="647" y="1044"/>
                    <a:pt x="672" y="1025"/>
                    <a:pt x="698" y="1005"/>
                  </a:cubicBezTo>
                  <a:cubicBezTo>
                    <a:pt x="723" y="986"/>
                    <a:pt x="755" y="961"/>
                    <a:pt x="787" y="941"/>
                  </a:cubicBezTo>
                  <a:cubicBezTo>
                    <a:pt x="819" y="922"/>
                    <a:pt x="851" y="903"/>
                    <a:pt x="883" y="890"/>
                  </a:cubicBezTo>
                  <a:cubicBezTo>
                    <a:pt x="947" y="865"/>
                    <a:pt x="1011" y="839"/>
                    <a:pt x="1075" y="826"/>
                  </a:cubicBezTo>
                  <a:lnTo>
                    <a:pt x="1152" y="807"/>
                  </a:lnTo>
                  <a:cubicBezTo>
                    <a:pt x="1216" y="801"/>
                    <a:pt x="1274" y="794"/>
                    <a:pt x="1331" y="788"/>
                  </a:cubicBezTo>
                  <a:close/>
                  <a:moveTo>
                    <a:pt x="0" y="0"/>
                  </a:moveTo>
                  <a:cubicBezTo>
                    <a:pt x="0" y="289"/>
                    <a:pt x="64" y="577"/>
                    <a:pt x="173" y="839"/>
                  </a:cubicBezTo>
                  <a:lnTo>
                    <a:pt x="160" y="839"/>
                  </a:lnTo>
                  <a:cubicBezTo>
                    <a:pt x="224" y="973"/>
                    <a:pt x="301" y="1095"/>
                    <a:pt x="403" y="1210"/>
                  </a:cubicBezTo>
                  <a:cubicBezTo>
                    <a:pt x="448" y="1255"/>
                    <a:pt x="499" y="1306"/>
                    <a:pt x="551" y="1345"/>
                  </a:cubicBezTo>
                  <a:cubicBezTo>
                    <a:pt x="615" y="1389"/>
                    <a:pt x="679" y="1428"/>
                    <a:pt x="749" y="1460"/>
                  </a:cubicBezTo>
                  <a:cubicBezTo>
                    <a:pt x="819" y="1492"/>
                    <a:pt x="896" y="1517"/>
                    <a:pt x="973" y="1530"/>
                  </a:cubicBezTo>
                  <a:cubicBezTo>
                    <a:pt x="1056" y="1549"/>
                    <a:pt x="1139" y="1562"/>
                    <a:pt x="1229" y="1562"/>
                  </a:cubicBezTo>
                  <a:cubicBezTo>
                    <a:pt x="1319" y="1556"/>
                    <a:pt x="1408" y="1549"/>
                    <a:pt x="1491" y="1524"/>
                  </a:cubicBezTo>
                  <a:cubicBezTo>
                    <a:pt x="1562" y="1505"/>
                    <a:pt x="1626" y="1485"/>
                    <a:pt x="1683" y="1460"/>
                  </a:cubicBezTo>
                  <a:cubicBezTo>
                    <a:pt x="1754" y="1428"/>
                    <a:pt x="1818" y="1389"/>
                    <a:pt x="1882" y="1351"/>
                  </a:cubicBezTo>
                  <a:cubicBezTo>
                    <a:pt x="1952" y="1300"/>
                    <a:pt x="2016" y="1249"/>
                    <a:pt x="2074" y="1191"/>
                  </a:cubicBezTo>
                  <a:cubicBezTo>
                    <a:pt x="2131" y="1133"/>
                    <a:pt x="2176" y="1076"/>
                    <a:pt x="2221" y="1018"/>
                  </a:cubicBezTo>
                  <a:cubicBezTo>
                    <a:pt x="2272" y="948"/>
                    <a:pt x="2317" y="877"/>
                    <a:pt x="2355" y="801"/>
                  </a:cubicBezTo>
                  <a:cubicBezTo>
                    <a:pt x="2375" y="756"/>
                    <a:pt x="2400" y="705"/>
                    <a:pt x="2419" y="653"/>
                  </a:cubicBezTo>
                  <a:cubicBezTo>
                    <a:pt x="2439" y="602"/>
                    <a:pt x="2458" y="551"/>
                    <a:pt x="2471" y="500"/>
                  </a:cubicBezTo>
                  <a:cubicBezTo>
                    <a:pt x="2483" y="449"/>
                    <a:pt x="2496" y="391"/>
                    <a:pt x="2503" y="327"/>
                  </a:cubicBezTo>
                  <a:cubicBezTo>
                    <a:pt x="2509" y="256"/>
                    <a:pt x="2515" y="186"/>
                    <a:pt x="2515" y="122"/>
                  </a:cubicBezTo>
                  <a:cubicBezTo>
                    <a:pt x="2515" y="109"/>
                    <a:pt x="2515" y="103"/>
                    <a:pt x="2509" y="96"/>
                  </a:cubicBezTo>
                  <a:lnTo>
                    <a:pt x="2509" y="90"/>
                  </a:lnTo>
                  <a:cubicBezTo>
                    <a:pt x="2375" y="148"/>
                    <a:pt x="2227" y="186"/>
                    <a:pt x="2087" y="218"/>
                  </a:cubicBezTo>
                  <a:cubicBezTo>
                    <a:pt x="1857" y="258"/>
                    <a:pt x="1627" y="283"/>
                    <a:pt x="1397" y="283"/>
                  </a:cubicBezTo>
                  <a:cubicBezTo>
                    <a:pt x="1371" y="283"/>
                    <a:pt x="1345" y="283"/>
                    <a:pt x="1319" y="282"/>
                  </a:cubicBezTo>
                  <a:cubicBezTo>
                    <a:pt x="1063" y="276"/>
                    <a:pt x="807" y="250"/>
                    <a:pt x="557" y="192"/>
                  </a:cubicBezTo>
                  <a:cubicBezTo>
                    <a:pt x="365" y="148"/>
                    <a:pt x="179" y="84"/>
                    <a:pt x="0" y="0"/>
                  </a:cubicBezTo>
                  <a:close/>
                </a:path>
              </a:pathLst>
            </a:custGeom>
            <a:solidFill>
              <a:srgbClr val="3021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25"/>
            <p:cNvSpPr/>
            <p:nvPr/>
          </p:nvSpPr>
          <p:spPr>
            <a:xfrm>
              <a:off x="7512056" y="2960735"/>
              <a:ext cx="98028" cy="73700"/>
            </a:xfrm>
            <a:custGeom>
              <a:rect b="b" l="l" r="r" t="t"/>
              <a:pathLst>
                <a:path extrusionOk="0" h="833" w="1108">
                  <a:moveTo>
                    <a:pt x="967" y="1"/>
                  </a:moveTo>
                  <a:lnTo>
                    <a:pt x="973" y="7"/>
                  </a:lnTo>
                  <a:cubicBezTo>
                    <a:pt x="954" y="13"/>
                    <a:pt x="941" y="26"/>
                    <a:pt x="941" y="45"/>
                  </a:cubicBezTo>
                  <a:lnTo>
                    <a:pt x="941" y="109"/>
                  </a:lnTo>
                  <a:cubicBezTo>
                    <a:pt x="941" y="129"/>
                    <a:pt x="941" y="148"/>
                    <a:pt x="935" y="167"/>
                  </a:cubicBezTo>
                  <a:cubicBezTo>
                    <a:pt x="928" y="186"/>
                    <a:pt x="928" y="205"/>
                    <a:pt x="922" y="225"/>
                  </a:cubicBezTo>
                  <a:cubicBezTo>
                    <a:pt x="916" y="250"/>
                    <a:pt x="909" y="269"/>
                    <a:pt x="896" y="295"/>
                  </a:cubicBezTo>
                  <a:cubicBezTo>
                    <a:pt x="884" y="327"/>
                    <a:pt x="871" y="346"/>
                    <a:pt x="858" y="372"/>
                  </a:cubicBezTo>
                  <a:cubicBezTo>
                    <a:pt x="839" y="404"/>
                    <a:pt x="820" y="429"/>
                    <a:pt x="800" y="461"/>
                  </a:cubicBezTo>
                  <a:cubicBezTo>
                    <a:pt x="717" y="404"/>
                    <a:pt x="634" y="365"/>
                    <a:pt x="544" y="340"/>
                  </a:cubicBezTo>
                  <a:cubicBezTo>
                    <a:pt x="493" y="321"/>
                    <a:pt x="436" y="308"/>
                    <a:pt x="378" y="308"/>
                  </a:cubicBezTo>
                  <a:cubicBezTo>
                    <a:pt x="346" y="308"/>
                    <a:pt x="320" y="308"/>
                    <a:pt x="295" y="314"/>
                  </a:cubicBezTo>
                  <a:lnTo>
                    <a:pt x="269" y="321"/>
                  </a:lnTo>
                  <a:cubicBezTo>
                    <a:pt x="250" y="321"/>
                    <a:pt x="237" y="327"/>
                    <a:pt x="224" y="333"/>
                  </a:cubicBezTo>
                  <a:cubicBezTo>
                    <a:pt x="199" y="340"/>
                    <a:pt x="173" y="353"/>
                    <a:pt x="154" y="372"/>
                  </a:cubicBezTo>
                  <a:cubicBezTo>
                    <a:pt x="128" y="385"/>
                    <a:pt x="109" y="404"/>
                    <a:pt x="96" y="423"/>
                  </a:cubicBezTo>
                  <a:cubicBezTo>
                    <a:pt x="52" y="481"/>
                    <a:pt x="20" y="538"/>
                    <a:pt x="7" y="609"/>
                  </a:cubicBezTo>
                  <a:cubicBezTo>
                    <a:pt x="0" y="615"/>
                    <a:pt x="0" y="628"/>
                    <a:pt x="7" y="634"/>
                  </a:cubicBezTo>
                  <a:cubicBezTo>
                    <a:pt x="13" y="641"/>
                    <a:pt x="20" y="647"/>
                    <a:pt x="26" y="653"/>
                  </a:cubicBezTo>
                  <a:lnTo>
                    <a:pt x="52" y="653"/>
                  </a:lnTo>
                  <a:cubicBezTo>
                    <a:pt x="64" y="647"/>
                    <a:pt x="71" y="641"/>
                    <a:pt x="77" y="628"/>
                  </a:cubicBezTo>
                  <a:cubicBezTo>
                    <a:pt x="84" y="602"/>
                    <a:pt x="90" y="583"/>
                    <a:pt x="96" y="564"/>
                  </a:cubicBezTo>
                  <a:cubicBezTo>
                    <a:pt x="109" y="532"/>
                    <a:pt x="122" y="506"/>
                    <a:pt x="141" y="481"/>
                  </a:cubicBezTo>
                  <a:cubicBezTo>
                    <a:pt x="154" y="461"/>
                    <a:pt x="173" y="449"/>
                    <a:pt x="192" y="429"/>
                  </a:cubicBezTo>
                  <a:cubicBezTo>
                    <a:pt x="205" y="423"/>
                    <a:pt x="224" y="410"/>
                    <a:pt x="237" y="404"/>
                  </a:cubicBezTo>
                  <a:cubicBezTo>
                    <a:pt x="250" y="397"/>
                    <a:pt x="263" y="397"/>
                    <a:pt x="282" y="391"/>
                  </a:cubicBezTo>
                  <a:cubicBezTo>
                    <a:pt x="295" y="391"/>
                    <a:pt x="308" y="385"/>
                    <a:pt x="320" y="385"/>
                  </a:cubicBezTo>
                  <a:cubicBezTo>
                    <a:pt x="336" y="381"/>
                    <a:pt x="354" y="380"/>
                    <a:pt x="372" y="380"/>
                  </a:cubicBezTo>
                  <a:cubicBezTo>
                    <a:pt x="389" y="380"/>
                    <a:pt x="407" y="381"/>
                    <a:pt x="423" y="385"/>
                  </a:cubicBezTo>
                  <a:cubicBezTo>
                    <a:pt x="480" y="391"/>
                    <a:pt x="538" y="410"/>
                    <a:pt x="589" y="436"/>
                  </a:cubicBezTo>
                  <a:cubicBezTo>
                    <a:pt x="672" y="468"/>
                    <a:pt x="749" y="513"/>
                    <a:pt x="820" y="570"/>
                  </a:cubicBezTo>
                  <a:cubicBezTo>
                    <a:pt x="884" y="615"/>
                    <a:pt x="935" y="673"/>
                    <a:pt x="980" y="730"/>
                  </a:cubicBezTo>
                  <a:cubicBezTo>
                    <a:pt x="999" y="756"/>
                    <a:pt x="1018" y="781"/>
                    <a:pt x="1031" y="813"/>
                  </a:cubicBezTo>
                  <a:cubicBezTo>
                    <a:pt x="1037" y="826"/>
                    <a:pt x="1056" y="833"/>
                    <a:pt x="1076" y="833"/>
                  </a:cubicBezTo>
                  <a:cubicBezTo>
                    <a:pt x="1101" y="813"/>
                    <a:pt x="1108" y="794"/>
                    <a:pt x="1101" y="775"/>
                  </a:cubicBezTo>
                  <a:cubicBezTo>
                    <a:pt x="1044" y="673"/>
                    <a:pt x="967" y="583"/>
                    <a:pt x="871" y="513"/>
                  </a:cubicBezTo>
                  <a:lnTo>
                    <a:pt x="852" y="500"/>
                  </a:lnTo>
                  <a:cubicBezTo>
                    <a:pt x="884" y="461"/>
                    <a:pt x="909" y="429"/>
                    <a:pt x="935" y="391"/>
                  </a:cubicBezTo>
                  <a:cubicBezTo>
                    <a:pt x="954" y="353"/>
                    <a:pt x="967" y="321"/>
                    <a:pt x="980" y="282"/>
                  </a:cubicBezTo>
                  <a:cubicBezTo>
                    <a:pt x="1012" y="205"/>
                    <a:pt x="1018" y="122"/>
                    <a:pt x="1018" y="39"/>
                  </a:cubicBezTo>
                  <a:cubicBezTo>
                    <a:pt x="1018" y="20"/>
                    <a:pt x="999" y="1"/>
                    <a:pt x="980" y="1"/>
                  </a:cubicBezTo>
                  <a:close/>
                </a:path>
              </a:pathLst>
            </a:custGeom>
            <a:solidFill>
              <a:srgbClr val="68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25"/>
            <p:cNvSpPr/>
            <p:nvPr/>
          </p:nvSpPr>
          <p:spPr>
            <a:xfrm>
              <a:off x="6825174" y="3133166"/>
              <a:ext cx="122977" cy="120768"/>
            </a:xfrm>
            <a:custGeom>
              <a:rect b="b" l="l" r="r" t="t"/>
              <a:pathLst>
                <a:path extrusionOk="0" h="1365" w="1390">
                  <a:moveTo>
                    <a:pt x="699" y="0"/>
                  </a:moveTo>
                  <a:cubicBezTo>
                    <a:pt x="529" y="0"/>
                    <a:pt x="366" y="64"/>
                    <a:pt x="237" y="180"/>
                  </a:cubicBezTo>
                  <a:cubicBezTo>
                    <a:pt x="103" y="302"/>
                    <a:pt x="26" y="474"/>
                    <a:pt x="20" y="654"/>
                  </a:cubicBezTo>
                  <a:cubicBezTo>
                    <a:pt x="1" y="1012"/>
                    <a:pt x="295" y="1364"/>
                    <a:pt x="666" y="1364"/>
                  </a:cubicBezTo>
                  <a:cubicBezTo>
                    <a:pt x="674" y="1364"/>
                    <a:pt x="681" y="1364"/>
                    <a:pt x="689" y="1364"/>
                  </a:cubicBezTo>
                  <a:cubicBezTo>
                    <a:pt x="860" y="1364"/>
                    <a:pt x="1030" y="1295"/>
                    <a:pt x="1159" y="1185"/>
                  </a:cubicBezTo>
                  <a:cubicBezTo>
                    <a:pt x="1287" y="1063"/>
                    <a:pt x="1370" y="890"/>
                    <a:pt x="1377" y="711"/>
                  </a:cubicBezTo>
                  <a:cubicBezTo>
                    <a:pt x="1390" y="353"/>
                    <a:pt x="1095" y="1"/>
                    <a:pt x="724" y="1"/>
                  </a:cubicBezTo>
                  <a:cubicBezTo>
                    <a:pt x="716" y="0"/>
                    <a:pt x="708" y="0"/>
                    <a:pt x="69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5" name="Google Shape;335;p25"/>
          <p:cNvGrpSpPr/>
          <p:nvPr/>
        </p:nvGrpSpPr>
        <p:grpSpPr>
          <a:xfrm>
            <a:off x="86622" y="1846575"/>
            <a:ext cx="2591745" cy="2739959"/>
            <a:chOff x="86622" y="1846575"/>
            <a:chExt cx="2591745" cy="2739959"/>
          </a:xfrm>
        </p:grpSpPr>
        <p:sp>
          <p:nvSpPr>
            <p:cNvPr id="336" name="Google Shape;336;p25"/>
            <p:cNvSpPr/>
            <p:nvPr/>
          </p:nvSpPr>
          <p:spPr>
            <a:xfrm>
              <a:off x="296099" y="2223315"/>
              <a:ext cx="645188" cy="674942"/>
            </a:xfrm>
            <a:custGeom>
              <a:rect b="b" l="l" r="r" t="t"/>
              <a:pathLst>
                <a:path extrusionOk="0" h="7259" w="6939">
                  <a:moveTo>
                    <a:pt x="3623" y="0"/>
                  </a:moveTo>
                  <a:lnTo>
                    <a:pt x="3630" y="6"/>
                  </a:lnTo>
                  <a:cubicBezTo>
                    <a:pt x="3470" y="6"/>
                    <a:pt x="3310" y="32"/>
                    <a:pt x="3156" y="83"/>
                  </a:cubicBezTo>
                  <a:cubicBezTo>
                    <a:pt x="2958" y="147"/>
                    <a:pt x="2772" y="250"/>
                    <a:pt x="2618" y="384"/>
                  </a:cubicBezTo>
                  <a:cubicBezTo>
                    <a:pt x="2458" y="518"/>
                    <a:pt x="2337" y="685"/>
                    <a:pt x="2254" y="877"/>
                  </a:cubicBezTo>
                  <a:cubicBezTo>
                    <a:pt x="2177" y="1069"/>
                    <a:pt x="2158" y="1274"/>
                    <a:pt x="2190" y="1479"/>
                  </a:cubicBezTo>
                  <a:cubicBezTo>
                    <a:pt x="2209" y="1568"/>
                    <a:pt x="2234" y="1664"/>
                    <a:pt x="2273" y="1747"/>
                  </a:cubicBezTo>
                  <a:cubicBezTo>
                    <a:pt x="1985" y="1498"/>
                    <a:pt x="1690" y="1370"/>
                    <a:pt x="1402" y="1370"/>
                  </a:cubicBezTo>
                  <a:cubicBezTo>
                    <a:pt x="1358" y="1370"/>
                    <a:pt x="1306" y="1376"/>
                    <a:pt x="1262" y="1383"/>
                  </a:cubicBezTo>
                  <a:cubicBezTo>
                    <a:pt x="1063" y="1415"/>
                    <a:pt x="871" y="1504"/>
                    <a:pt x="718" y="1632"/>
                  </a:cubicBezTo>
                  <a:cubicBezTo>
                    <a:pt x="551" y="1779"/>
                    <a:pt x="410" y="1952"/>
                    <a:pt x="308" y="2144"/>
                  </a:cubicBezTo>
                  <a:cubicBezTo>
                    <a:pt x="199" y="2343"/>
                    <a:pt x="116" y="2554"/>
                    <a:pt x="71" y="2778"/>
                  </a:cubicBezTo>
                  <a:cubicBezTo>
                    <a:pt x="20" y="2989"/>
                    <a:pt x="1" y="3207"/>
                    <a:pt x="20" y="3431"/>
                  </a:cubicBezTo>
                  <a:cubicBezTo>
                    <a:pt x="39" y="3629"/>
                    <a:pt x="103" y="3821"/>
                    <a:pt x="206" y="3994"/>
                  </a:cubicBezTo>
                  <a:cubicBezTo>
                    <a:pt x="308" y="4160"/>
                    <a:pt x="462" y="4282"/>
                    <a:pt x="647" y="4346"/>
                  </a:cubicBezTo>
                  <a:cubicBezTo>
                    <a:pt x="724" y="4371"/>
                    <a:pt x="807" y="4391"/>
                    <a:pt x="897" y="4397"/>
                  </a:cubicBezTo>
                  <a:cubicBezTo>
                    <a:pt x="878" y="4410"/>
                    <a:pt x="858" y="4429"/>
                    <a:pt x="846" y="4442"/>
                  </a:cubicBezTo>
                  <a:cubicBezTo>
                    <a:pt x="788" y="4499"/>
                    <a:pt x="743" y="4563"/>
                    <a:pt x="711" y="4627"/>
                  </a:cubicBezTo>
                  <a:cubicBezTo>
                    <a:pt x="686" y="4698"/>
                    <a:pt x="666" y="4762"/>
                    <a:pt x="660" y="4832"/>
                  </a:cubicBezTo>
                  <a:cubicBezTo>
                    <a:pt x="660" y="4871"/>
                    <a:pt x="660" y="4903"/>
                    <a:pt x="660" y="4935"/>
                  </a:cubicBezTo>
                  <a:cubicBezTo>
                    <a:pt x="666" y="4973"/>
                    <a:pt x="673" y="5012"/>
                    <a:pt x="686" y="5050"/>
                  </a:cubicBezTo>
                  <a:cubicBezTo>
                    <a:pt x="724" y="5184"/>
                    <a:pt x="794" y="5312"/>
                    <a:pt x="903" y="5408"/>
                  </a:cubicBezTo>
                  <a:cubicBezTo>
                    <a:pt x="1012" y="5517"/>
                    <a:pt x="1146" y="5588"/>
                    <a:pt x="1294" y="5626"/>
                  </a:cubicBezTo>
                  <a:cubicBezTo>
                    <a:pt x="1358" y="5639"/>
                    <a:pt x="1428" y="5645"/>
                    <a:pt x="1492" y="5645"/>
                  </a:cubicBezTo>
                  <a:cubicBezTo>
                    <a:pt x="1562" y="5645"/>
                    <a:pt x="1639" y="5632"/>
                    <a:pt x="1710" y="5613"/>
                  </a:cubicBezTo>
                  <a:cubicBezTo>
                    <a:pt x="1748" y="5607"/>
                    <a:pt x="1780" y="5594"/>
                    <a:pt x="1818" y="5581"/>
                  </a:cubicBezTo>
                  <a:lnTo>
                    <a:pt x="1818" y="5581"/>
                  </a:lnTo>
                  <a:cubicBezTo>
                    <a:pt x="1799" y="5600"/>
                    <a:pt x="1786" y="5626"/>
                    <a:pt x="1780" y="5645"/>
                  </a:cubicBezTo>
                  <a:cubicBezTo>
                    <a:pt x="1722" y="5773"/>
                    <a:pt x="1690" y="5908"/>
                    <a:pt x="1697" y="6048"/>
                  </a:cubicBezTo>
                  <a:cubicBezTo>
                    <a:pt x="1703" y="6176"/>
                    <a:pt x="1742" y="6311"/>
                    <a:pt x="1799" y="6426"/>
                  </a:cubicBezTo>
                  <a:cubicBezTo>
                    <a:pt x="1857" y="6554"/>
                    <a:pt x="1940" y="6669"/>
                    <a:pt x="2036" y="6765"/>
                  </a:cubicBezTo>
                  <a:cubicBezTo>
                    <a:pt x="2087" y="6823"/>
                    <a:pt x="2138" y="6868"/>
                    <a:pt x="2196" y="6912"/>
                  </a:cubicBezTo>
                  <a:cubicBezTo>
                    <a:pt x="2254" y="6964"/>
                    <a:pt x="2318" y="7002"/>
                    <a:pt x="2382" y="7040"/>
                  </a:cubicBezTo>
                  <a:cubicBezTo>
                    <a:pt x="2510" y="7117"/>
                    <a:pt x="2644" y="7175"/>
                    <a:pt x="2791" y="7213"/>
                  </a:cubicBezTo>
                  <a:cubicBezTo>
                    <a:pt x="2906" y="7245"/>
                    <a:pt x="3022" y="7258"/>
                    <a:pt x="3143" y="7258"/>
                  </a:cubicBezTo>
                  <a:cubicBezTo>
                    <a:pt x="3329" y="7258"/>
                    <a:pt x="3508" y="7220"/>
                    <a:pt x="3675" y="7143"/>
                  </a:cubicBezTo>
                  <a:cubicBezTo>
                    <a:pt x="3841" y="7066"/>
                    <a:pt x="3995" y="6957"/>
                    <a:pt x="4116" y="6816"/>
                  </a:cubicBezTo>
                  <a:cubicBezTo>
                    <a:pt x="4225" y="6752"/>
                    <a:pt x="4334" y="6676"/>
                    <a:pt x="4462" y="6586"/>
                  </a:cubicBezTo>
                  <a:cubicBezTo>
                    <a:pt x="4571" y="6509"/>
                    <a:pt x="4673" y="6432"/>
                    <a:pt x="4782" y="6356"/>
                  </a:cubicBezTo>
                  <a:cubicBezTo>
                    <a:pt x="4967" y="6215"/>
                    <a:pt x="5147" y="6068"/>
                    <a:pt x="5319" y="5908"/>
                  </a:cubicBezTo>
                  <a:cubicBezTo>
                    <a:pt x="5678" y="5581"/>
                    <a:pt x="5998" y="5216"/>
                    <a:pt x="6273" y="4820"/>
                  </a:cubicBezTo>
                  <a:cubicBezTo>
                    <a:pt x="6542" y="4423"/>
                    <a:pt x="6740" y="3987"/>
                    <a:pt x="6855" y="3527"/>
                  </a:cubicBezTo>
                  <a:cubicBezTo>
                    <a:pt x="6907" y="3290"/>
                    <a:pt x="6939" y="3059"/>
                    <a:pt x="6939" y="2823"/>
                  </a:cubicBezTo>
                  <a:cubicBezTo>
                    <a:pt x="6939" y="2701"/>
                    <a:pt x="6926" y="2579"/>
                    <a:pt x="6913" y="2458"/>
                  </a:cubicBezTo>
                  <a:cubicBezTo>
                    <a:pt x="6900" y="2375"/>
                    <a:pt x="6888" y="2291"/>
                    <a:pt x="6862" y="2208"/>
                  </a:cubicBezTo>
                  <a:cubicBezTo>
                    <a:pt x="6817" y="2061"/>
                    <a:pt x="6753" y="1927"/>
                    <a:pt x="6676" y="1799"/>
                  </a:cubicBezTo>
                  <a:cubicBezTo>
                    <a:pt x="6593" y="1664"/>
                    <a:pt x="6491" y="1536"/>
                    <a:pt x="6382" y="1415"/>
                  </a:cubicBezTo>
                  <a:cubicBezTo>
                    <a:pt x="6273" y="1299"/>
                    <a:pt x="6151" y="1191"/>
                    <a:pt x="6023" y="1095"/>
                  </a:cubicBezTo>
                  <a:cubicBezTo>
                    <a:pt x="5902" y="1011"/>
                    <a:pt x="5774" y="941"/>
                    <a:pt x="5633" y="896"/>
                  </a:cubicBezTo>
                  <a:cubicBezTo>
                    <a:pt x="5537" y="864"/>
                    <a:pt x="5441" y="845"/>
                    <a:pt x="5339" y="845"/>
                  </a:cubicBezTo>
                  <a:lnTo>
                    <a:pt x="5307" y="845"/>
                  </a:lnTo>
                  <a:cubicBezTo>
                    <a:pt x="5255" y="845"/>
                    <a:pt x="5204" y="858"/>
                    <a:pt x="5159" y="870"/>
                  </a:cubicBezTo>
                  <a:cubicBezTo>
                    <a:pt x="5108" y="883"/>
                    <a:pt x="5057" y="909"/>
                    <a:pt x="5012" y="934"/>
                  </a:cubicBezTo>
                  <a:cubicBezTo>
                    <a:pt x="4916" y="992"/>
                    <a:pt x="4839" y="1075"/>
                    <a:pt x="4782" y="1171"/>
                  </a:cubicBezTo>
                  <a:cubicBezTo>
                    <a:pt x="4775" y="1184"/>
                    <a:pt x="4769" y="1197"/>
                    <a:pt x="4763" y="1210"/>
                  </a:cubicBezTo>
                  <a:cubicBezTo>
                    <a:pt x="4756" y="1050"/>
                    <a:pt x="4731" y="896"/>
                    <a:pt x="4679" y="742"/>
                  </a:cubicBezTo>
                  <a:cubicBezTo>
                    <a:pt x="4558" y="333"/>
                    <a:pt x="4193" y="38"/>
                    <a:pt x="3764" y="6"/>
                  </a:cubicBezTo>
                  <a:cubicBezTo>
                    <a:pt x="3719" y="0"/>
                    <a:pt x="3675" y="0"/>
                    <a:pt x="362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25"/>
            <p:cNvSpPr/>
            <p:nvPr/>
          </p:nvSpPr>
          <p:spPr>
            <a:xfrm>
              <a:off x="1176216" y="1846575"/>
              <a:ext cx="596374" cy="547001"/>
            </a:xfrm>
            <a:custGeom>
              <a:rect b="b" l="l" r="r" t="t"/>
              <a:pathLst>
                <a:path extrusionOk="0" h="5883" w="6414">
                  <a:moveTo>
                    <a:pt x="4020" y="1"/>
                  </a:moveTo>
                  <a:lnTo>
                    <a:pt x="4020" y="7"/>
                  </a:lnTo>
                  <a:cubicBezTo>
                    <a:pt x="3975" y="7"/>
                    <a:pt x="3937" y="7"/>
                    <a:pt x="3892" y="13"/>
                  </a:cubicBezTo>
                  <a:cubicBezTo>
                    <a:pt x="3707" y="26"/>
                    <a:pt x="3521" y="97"/>
                    <a:pt x="3367" y="205"/>
                  </a:cubicBezTo>
                  <a:cubicBezTo>
                    <a:pt x="3329" y="231"/>
                    <a:pt x="3297" y="263"/>
                    <a:pt x="3265" y="295"/>
                  </a:cubicBezTo>
                  <a:cubicBezTo>
                    <a:pt x="3073" y="487"/>
                    <a:pt x="2964" y="762"/>
                    <a:pt x="2939" y="1114"/>
                  </a:cubicBezTo>
                  <a:cubicBezTo>
                    <a:pt x="2907" y="1037"/>
                    <a:pt x="2868" y="954"/>
                    <a:pt x="2817" y="884"/>
                  </a:cubicBezTo>
                  <a:cubicBezTo>
                    <a:pt x="2702" y="730"/>
                    <a:pt x="2555" y="609"/>
                    <a:pt x="2375" y="532"/>
                  </a:cubicBezTo>
                  <a:cubicBezTo>
                    <a:pt x="2241" y="473"/>
                    <a:pt x="2100" y="441"/>
                    <a:pt x="1955" y="441"/>
                  </a:cubicBezTo>
                  <a:cubicBezTo>
                    <a:pt x="1941" y="441"/>
                    <a:pt x="1928" y="442"/>
                    <a:pt x="1915" y="442"/>
                  </a:cubicBezTo>
                  <a:lnTo>
                    <a:pt x="1812" y="442"/>
                  </a:lnTo>
                  <a:cubicBezTo>
                    <a:pt x="1620" y="461"/>
                    <a:pt x="1428" y="513"/>
                    <a:pt x="1255" y="602"/>
                  </a:cubicBezTo>
                  <a:cubicBezTo>
                    <a:pt x="1121" y="673"/>
                    <a:pt x="999" y="762"/>
                    <a:pt x="897" y="865"/>
                  </a:cubicBezTo>
                  <a:cubicBezTo>
                    <a:pt x="865" y="897"/>
                    <a:pt x="839" y="929"/>
                    <a:pt x="807" y="961"/>
                  </a:cubicBezTo>
                  <a:cubicBezTo>
                    <a:pt x="545" y="1262"/>
                    <a:pt x="500" y="1697"/>
                    <a:pt x="692" y="2055"/>
                  </a:cubicBezTo>
                  <a:cubicBezTo>
                    <a:pt x="756" y="2183"/>
                    <a:pt x="846" y="2305"/>
                    <a:pt x="942" y="2414"/>
                  </a:cubicBezTo>
                  <a:cubicBezTo>
                    <a:pt x="929" y="2414"/>
                    <a:pt x="916" y="2407"/>
                    <a:pt x="903" y="2401"/>
                  </a:cubicBezTo>
                  <a:cubicBezTo>
                    <a:pt x="846" y="2388"/>
                    <a:pt x="788" y="2382"/>
                    <a:pt x="730" y="2382"/>
                  </a:cubicBezTo>
                  <a:cubicBezTo>
                    <a:pt x="634" y="2382"/>
                    <a:pt x="538" y="2407"/>
                    <a:pt x="455" y="2452"/>
                  </a:cubicBezTo>
                  <a:cubicBezTo>
                    <a:pt x="417" y="2478"/>
                    <a:pt x="378" y="2503"/>
                    <a:pt x="340" y="2535"/>
                  </a:cubicBezTo>
                  <a:lnTo>
                    <a:pt x="321" y="2554"/>
                  </a:lnTo>
                  <a:cubicBezTo>
                    <a:pt x="257" y="2618"/>
                    <a:pt x="199" y="2695"/>
                    <a:pt x="161" y="2778"/>
                  </a:cubicBezTo>
                  <a:cubicBezTo>
                    <a:pt x="97" y="2900"/>
                    <a:pt x="58" y="3034"/>
                    <a:pt x="39" y="3169"/>
                  </a:cubicBezTo>
                  <a:cubicBezTo>
                    <a:pt x="7" y="3316"/>
                    <a:pt x="1" y="3470"/>
                    <a:pt x="7" y="3617"/>
                  </a:cubicBezTo>
                  <a:cubicBezTo>
                    <a:pt x="14" y="3770"/>
                    <a:pt x="33" y="3918"/>
                    <a:pt x="65" y="4065"/>
                  </a:cubicBezTo>
                  <a:cubicBezTo>
                    <a:pt x="97" y="4199"/>
                    <a:pt x="148" y="4334"/>
                    <a:pt x="212" y="4455"/>
                  </a:cubicBezTo>
                  <a:cubicBezTo>
                    <a:pt x="250" y="4526"/>
                    <a:pt x="295" y="4590"/>
                    <a:pt x="346" y="4654"/>
                  </a:cubicBezTo>
                  <a:cubicBezTo>
                    <a:pt x="410" y="4743"/>
                    <a:pt x="487" y="4826"/>
                    <a:pt x="570" y="4910"/>
                  </a:cubicBezTo>
                  <a:cubicBezTo>
                    <a:pt x="724" y="5063"/>
                    <a:pt x="897" y="5204"/>
                    <a:pt x="1089" y="5319"/>
                  </a:cubicBezTo>
                  <a:cubicBezTo>
                    <a:pt x="1473" y="5550"/>
                    <a:pt x="1889" y="5703"/>
                    <a:pt x="2331" y="5787"/>
                  </a:cubicBezTo>
                  <a:cubicBezTo>
                    <a:pt x="2676" y="5851"/>
                    <a:pt x="3022" y="5883"/>
                    <a:pt x="3374" y="5883"/>
                  </a:cubicBezTo>
                  <a:cubicBezTo>
                    <a:pt x="3476" y="5883"/>
                    <a:pt x="3579" y="5883"/>
                    <a:pt x="3675" y="5876"/>
                  </a:cubicBezTo>
                  <a:cubicBezTo>
                    <a:pt x="3892" y="5863"/>
                    <a:pt x="4116" y="5844"/>
                    <a:pt x="4327" y="5812"/>
                  </a:cubicBezTo>
                  <a:lnTo>
                    <a:pt x="4635" y="5767"/>
                  </a:lnTo>
                  <a:lnTo>
                    <a:pt x="4679" y="5761"/>
                  </a:lnTo>
                  <a:cubicBezTo>
                    <a:pt x="4840" y="5735"/>
                    <a:pt x="4961" y="5710"/>
                    <a:pt x="5070" y="5678"/>
                  </a:cubicBezTo>
                  <a:lnTo>
                    <a:pt x="5147" y="5678"/>
                  </a:lnTo>
                  <a:cubicBezTo>
                    <a:pt x="5294" y="5678"/>
                    <a:pt x="5441" y="5652"/>
                    <a:pt x="5582" y="5601"/>
                  </a:cubicBezTo>
                  <a:cubicBezTo>
                    <a:pt x="5742" y="5543"/>
                    <a:pt x="5883" y="5447"/>
                    <a:pt x="6004" y="5326"/>
                  </a:cubicBezTo>
                  <a:cubicBezTo>
                    <a:pt x="6081" y="5249"/>
                    <a:pt x="6152" y="5159"/>
                    <a:pt x="6209" y="5063"/>
                  </a:cubicBezTo>
                  <a:cubicBezTo>
                    <a:pt x="6280" y="4942"/>
                    <a:pt x="6331" y="4814"/>
                    <a:pt x="6369" y="4679"/>
                  </a:cubicBezTo>
                  <a:cubicBezTo>
                    <a:pt x="6382" y="4615"/>
                    <a:pt x="6395" y="4545"/>
                    <a:pt x="6408" y="4474"/>
                  </a:cubicBezTo>
                  <a:cubicBezTo>
                    <a:pt x="6414" y="4404"/>
                    <a:pt x="6414" y="4340"/>
                    <a:pt x="6414" y="4270"/>
                  </a:cubicBezTo>
                  <a:cubicBezTo>
                    <a:pt x="6414" y="4142"/>
                    <a:pt x="6388" y="4014"/>
                    <a:pt x="6344" y="3892"/>
                  </a:cubicBezTo>
                  <a:cubicBezTo>
                    <a:pt x="6305" y="3770"/>
                    <a:pt x="6241" y="3662"/>
                    <a:pt x="6158" y="3572"/>
                  </a:cubicBezTo>
                  <a:cubicBezTo>
                    <a:pt x="6075" y="3476"/>
                    <a:pt x="5966" y="3406"/>
                    <a:pt x="5844" y="3361"/>
                  </a:cubicBezTo>
                  <a:cubicBezTo>
                    <a:pt x="5819" y="3348"/>
                    <a:pt x="5800" y="3342"/>
                    <a:pt x="5774" y="3335"/>
                  </a:cubicBezTo>
                  <a:cubicBezTo>
                    <a:pt x="5806" y="3322"/>
                    <a:pt x="5838" y="3310"/>
                    <a:pt x="5870" y="3290"/>
                  </a:cubicBezTo>
                  <a:cubicBezTo>
                    <a:pt x="5928" y="3258"/>
                    <a:pt x="5985" y="3214"/>
                    <a:pt x="6030" y="3169"/>
                  </a:cubicBezTo>
                  <a:cubicBezTo>
                    <a:pt x="6075" y="3124"/>
                    <a:pt x="6113" y="3079"/>
                    <a:pt x="6145" y="3028"/>
                  </a:cubicBezTo>
                  <a:cubicBezTo>
                    <a:pt x="6222" y="2906"/>
                    <a:pt x="6260" y="2766"/>
                    <a:pt x="6267" y="2625"/>
                  </a:cubicBezTo>
                  <a:cubicBezTo>
                    <a:pt x="6267" y="2490"/>
                    <a:pt x="6235" y="2356"/>
                    <a:pt x="6171" y="2241"/>
                  </a:cubicBezTo>
                  <a:cubicBezTo>
                    <a:pt x="6152" y="2209"/>
                    <a:pt x="6132" y="2183"/>
                    <a:pt x="6113" y="2151"/>
                  </a:cubicBezTo>
                  <a:cubicBezTo>
                    <a:pt x="6088" y="2132"/>
                    <a:pt x="6068" y="2106"/>
                    <a:pt x="6043" y="2087"/>
                  </a:cubicBezTo>
                  <a:cubicBezTo>
                    <a:pt x="5992" y="2042"/>
                    <a:pt x="5934" y="2010"/>
                    <a:pt x="5876" y="1985"/>
                  </a:cubicBezTo>
                  <a:cubicBezTo>
                    <a:pt x="5806" y="1959"/>
                    <a:pt x="5742" y="1946"/>
                    <a:pt x="5672" y="1946"/>
                  </a:cubicBezTo>
                  <a:lnTo>
                    <a:pt x="5601" y="1946"/>
                  </a:lnTo>
                  <a:cubicBezTo>
                    <a:pt x="5652" y="1889"/>
                    <a:pt x="5697" y="1818"/>
                    <a:pt x="5736" y="1748"/>
                  </a:cubicBezTo>
                  <a:cubicBezTo>
                    <a:pt x="5812" y="1588"/>
                    <a:pt x="5832" y="1402"/>
                    <a:pt x="5793" y="1223"/>
                  </a:cubicBezTo>
                  <a:cubicBezTo>
                    <a:pt x="5748" y="1044"/>
                    <a:pt x="5659" y="871"/>
                    <a:pt x="5537" y="730"/>
                  </a:cubicBezTo>
                  <a:cubicBezTo>
                    <a:pt x="5403" y="570"/>
                    <a:pt x="5249" y="436"/>
                    <a:pt x="5076" y="327"/>
                  </a:cubicBezTo>
                  <a:cubicBezTo>
                    <a:pt x="4897" y="218"/>
                    <a:pt x="4705" y="129"/>
                    <a:pt x="4500" y="71"/>
                  </a:cubicBezTo>
                  <a:cubicBezTo>
                    <a:pt x="4340" y="26"/>
                    <a:pt x="4180" y="1"/>
                    <a:pt x="402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25"/>
            <p:cNvSpPr/>
            <p:nvPr/>
          </p:nvSpPr>
          <p:spPr>
            <a:xfrm>
              <a:off x="1175658" y="1888229"/>
              <a:ext cx="213761" cy="495862"/>
            </a:xfrm>
            <a:custGeom>
              <a:rect b="b" l="l" r="r" t="t"/>
              <a:pathLst>
                <a:path extrusionOk="0" h="5333" w="2299">
                  <a:moveTo>
                    <a:pt x="1767" y="1"/>
                  </a:moveTo>
                  <a:lnTo>
                    <a:pt x="1767" y="1"/>
                  </a:lnTo>
                  <a:cubicBezTo>
                    <a:pt x="1588" y="20"/>
                    <a:pt x="1421" y="71"/>
                    <a:pt x="1261" y="154"/>
                  </a:cubicBezTo>
                  <a:cubicBezTo>
                    <a:pt x="1127" y="218"/>
                    <a:pt x="1005" y="308"/>
                    <a:pt x="896" y="410"/>
                  </a:cubicBezTo>
                  <a:cubicBezTo>
                    <a:pt x="871" y="442"/>
                    <a:pt x="839" y="474"/>
                    <a:pt x="813" y="506"/>
                  </a:cubicBezTo>
                  <a:cubicBezTo>
                    <a:pt x="692" y="653"/>
                    <a:pt x="615" y="826"/>
                    <a:pt x="589" y="1012"/>
                  </a:cubicBezTo>
                  <a:cubicBezTo>
                    <a:pt x="564" y="1217"/>
                    <a:pt x="596" y="1422"/>
                    <a:pt x="692" y="1607"/>
                  </a:cubicBezTo>
                  <a:cubicBezTo>
                    <a:pt x="762" y="1735"/>
                    <a:pt x="845" y="1857"/>
                    <a:pt x="948" y="1966"/>
                  </a:cubicBezTo>
                  <a:cubicBezTo>
                    <a:pt x="935" y="1959"/>
                    <a:pt x="922" y="1953"/>
                    <a:pt x="916" y="1953"/>
                  </a:cubicBezTo>
                  <a:cubicBezTo>
                    <a:pt x="858" y="1940"/>
                    <a:pt x="794" y="1927"/>
                    <a:pt x="736" y="1927"/>
                  </a:cubicBezTo>
                  <a:cubicBezTo>
                    <a:pt x="692" y="1927"/>
                    <a:pt x="647" y="1934"/>
                    <a:pt x="602" y="1946"/>
                  </a:cubicBezTo>
                  <a:cubicBezTo>
                    <a:pt x="551" y="1959"/>
                    <a:pt x="506" y="1978"/>
                    <a:pt x="461" y="1998"/>
                  </a:cubicBezTo>
                  <a:cubicBezTo>
                    <a:pt x="416" y="2023"/>
                    <a:pt x="378" y="2049"/>
                    <a:pt x="346" y="2081"/>
                  </a:cubicBezTo>
                  <a:lnTo>
                    <a:pt x="320" y="2100"/>
                  </a:lnTo>
                  <a:cubicBezTo>
                    <a:pt x="256" y="2170"/>
                    <a:pt x="205" y="2247"/>
                    <a:pt x="160" y="2330"/>
                  </a:cubicBezTo>
                  <a:cubicBezTo>
                    <a:pt x="103" y="2452"/>
                    <a:pt x="58" y="2586"/>
                    <a:pt x="39" y="2721"/>
                  </a:cubicBezTo>
                  <a:cubicBezTo>
                    <a:pt x="13" y="2868"/>
                    <a:pt x="0" y="3022"/>
                    <a:pt x="7" y="3169"/>
                  </a:cubicBezTo>
                  <a:cubicBezTo>
                    <a:pt x="13" y="3322"/>
                    <a:pt x="32" y="3470"/>
                    <a:pt x="64" y="3617"/>
                  </a:cubicBezTo>
                  <a:cubicBezTo>
                    <a:pt x="96" y="3751"/>
                    <a:pt x="148" y="3886"/>
                    <a:pt x="212" y="4007"/>
                  </a:cubicBezTo>
                  <a:cubicBezTo>
                    <a:pt x="250" y="4078"/>
                    <a:pt x="295" y="4148"/>
                    <a:pt x="346" y="4206"/>
                  </a:cubicBezTo>
                  <a:cubicBezTo>
                    <a:pt x="416" y="4295"/>
                    <a:pt x="493" y="4385"/>
                    <a:pt x="570" y="4462"/>
                  </a:cubicBezTo>
                  <a:cubicBezTo>
                    <a:pt x="730" y="4615"/>
                    <a:pt x="903" y="4756"/>
                    <a:pt x="1089" y="4871"/>
                  </a:cubicBezTo>
                  <a:cubicBezTo>
                    <a:pt x="1466" y="5095"/>
                    <a:pt x="1876" y="5249"/>
                    <a:pt x="2298" y="5332"/>
                  </a:cubicBezTo>
                  <a:cubicBezTo>
                    <a:pt x="2221" y="5249"/>
                    <a:pt x="2145" y="5172"/>
                    <a:pt x="2081" y="5095"/>
                  </a:cubicBezTo>
                  <a:cubicBezTo>
                    <a:pt x="1863" y="4846"/>
                    <a:pt x="1684" y="4571"/>
                    <a:pt x="1549" y="4270"/>
                  </a:cubicBezTo>
                  <a:cubicBezTo>
                    <a:pt x="1479" y="4129"/>
                    <a:pt x="1428" y="3975"/>
                    <a:pt x="1389" y="3828"/>
                  </a:cubicBezTo>
                  <a:cubicBezTo>
                    <a:pt x="1345" y="3674"/>
                    <a:pt x="1319" y="3527"/>
                    <a:pt x="1306" y="3367"/>
                  </a:cubicBezTo>
                  <a:cubicBezTo>
                    <a:pt x="1293" y="3220"/>
                    <a:pt x="1300" y="3066"/>
                    <a:pt x="1319" y="2913"/>
                  </a:cubicBezTo>
                  <a:cubicBezTo>
                    <a:pt x="1345" y="2759"/>
                    <a:pt x="1383" y="2606"/>
                    <a:pt x="1441" y="2465"/>
                  </a:cubicBezTo>
                  <a:cubicBezTo>
                    <a:pt x="1498" y="2311"/>
                    <a:pt x="1581" y="2170"/>
                    <a:pt x="1671" y="2036"/>
                  </a:cubicBezTo>
                  <a:cubicBezTo>
                    <a:pt x="1722" y="1966"/>
                    <a:pt x="1773" y="1902"/>
                    <a:pt x="1831" y="1838"/>
                  </a:cubicBezTo>
                  <a:cubicBezTo>
                    <a:pt x="1882" y="1780"/>
                    <a:pt x="1933" y="1722"/>
                    <a:pt x="1991" y="1678"/>
                  </a:cubicBezTo>
                  <a:cubicBezTo>
                    <a:pt x="1914" y="1665"/>
                    <a:pt x="1850" y="1658"/>
                    <a:pt x="1799" y="1652"/>
                  </a:cubicBezTo>
                  <a:cubicBezTo>
                    <a:pt x="1729" y="1639"/>
                    <a:pt x="1658" y="1620"/>
                    <a:pt x="1594" y="1594"/>
                  </a:cubicBezTo>
                  <a:cubicBezTo>
                    <a:pt x="1537" y="1575"/>
                    <a:pt x="1485" y="1550"/>
                    <a:pt x="1434" y="1511"/>
                  </a:cubicBezTo>
                  <a:cubicBezTo>
                    <a:pt x="1389" y="1486"/>
                    <a:pt x="1351" y="1454"/>
                    <a:pt x="1313" y="1415"/>
                  </a:cubicBezTo>
                  <a:cubicBezTo>
                    <a:pt x="1281" y="1377"/>
                    <a:pt x="1249" y="1332"/>
                    <a:pt x="1223" y="1287"/>
                  </a:cubicBezTo>
                  <a:cubicBezTo>
                    <a:pt x="1204" y="1242"/>
                    <a:pt x="1185" y="1198"/>
                    <a:pt x="1172" y="1153"/>
                  </a:cubicBezTo>
                  <a:cubicBezTo>
                    <a:pt x="1146" y="1057"/>
                    <a:pt x="1146" y="954"/>
                    <a:pt x="1159" y="852"/>
                  </a:cubicBezTo>
                  <a:cubicBezTo>
                    <a:pt x="1178" y="743"/>
                    <a:pt x="1217" y="634"/>
                    <a:pt x="1268" y="532"/>
                  </a:cubicBezTo>
                  <a:cubicBezTo>
                    <a:pt x="1319" y="423"/>
                    <a:pt x="1389" y="327"/>
                    <a:pt x="1473" y="237"/>
                  </a:cubicBezTo>
                  <a:cubicBezTo>
                    <a:pt x="1562" y="148"/>
                    <a:pt x="1658" y="65"/>
                    <a:pt x="1767" y="1"/>
                  </a:cubicBezTo>
                  <a:close/>
                </a:path>
              </a:pathLst>
            </a:custGeom>
            <a:solidFill>
              <a:srgbClr val="000000">
                <a:alpha val="89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25"/>
            <p:cNvSpPr/>
            <p:nvPr/>
          </p:nvSpPr>
          <p:spPr>
            <a:xfrm>
              <a:off x="296099" y="2354226"/>
              <a:ext cx="404742" cy="544026"/>
            </a:xfrm>
            <a:custGeom>
              <a:rect b="b" l="l" r="r" t="t"/>
              <a:pathLst>
                <a:path extrusionOk="0" h="5851" w="4353">
                  <a:moveTo>
                    <a:pt x="1102" y="0"/>
                  </a:moveTo>
                  <a:cubicBezTo>
                    <a:pt x="1100" y="1"/>
                    <a:pt x="1099" y="2"/>
                    <a:pt x="1098" y="3"/>
                  </a:cubicBezTo>
                  <a:lnTo>
                    <a:pt x="1098" y="3"/>
                  </a:lnTo>
                  <a:cubicBezTo>
                    <a:pt x="1101" y="2"/>
                    <a:pt x="1105" y="1"/>
                    <a:pt x="1108" y="0"/>
                  </a:cubicBezTo>
                  <a:close/>
                  <a:moveTo>
                    <a:pt x="1098" y="3"/>
                  </a:moveTo>
                  <a:cubicBezTo>
                    <a:pt x="955" y="48"/>
                    <a:pt x="824" y="124"/>
                    <a:pt x="711" y="224"/>
                  </a:cubicBezTo>
                  <a:cubicBezTo>
                    <a:pt x="545" y="365"/>
                    <a:pt x="404" y="538"/>
                    <a:pt x="302" y="730"/>
                  </a:cubicBezTo>
                  <a:cubicBezTo>
                    <a:pt x="193" y="928"/>
                    <a:pt x="110" y="1139"/>
                    <a:pt x="65" y="1363"/>
                  </a:cubicBezTo>
                  <a:cubicBezTo>
                    <a:pt x="14" y="1575"/>
                    <a:pt x="1" y="1799"/>
                    <a:pt x="14" y="2016"/>
                  </a:cubicBezTo>
                  <a:cubicBezTo>
                    <a:pt x="33" y="2221"/>
                    <a:pt x="97" y="2413"/>
                    <a:pt x="199" y="2586"/>
                  </a:cubicBezTo>
                  <a:cubicBezTo>
                    <a:pt x="302" y="2746"/>
                    <a:pt x="455" y="2874"/>
                    <a:pt x="641" y="2938"/>
                  </a:cubicBezTo>
                  <a:cubicBezTo>
                    <a:pt x="724" y="2963"/>
                    <a:pt x="807" y="2983"/>
                    <a:pt x="890" y="2989"/>
                  </a:cubicBezTo>
                  <a:cubicBezTo>
                    <a:pt x="871" y="3002"/>
                    <a:pt x="852" y="3015"/>
                    <a:pt x="839" y="3027"/>
                  </a:cubicBezTo>
                  <a:cubicBezTo>
                    <a:pt x="782" y="3085"/>
                    <a:pt x="743" y="3149"/>
                    <a:pt x="711" y="3219"/>
                  </a:cubicBezTo>
                  <a:cubicBezTo>
                    <a:pt x="679" y="3283"/>
                    <a:pt x="660" y="3354"/>
                    <a:pt x="654" y="3424"/>
                  </a:cubicBezTo>
                  <a:cubicBezTo>
                    <a:pt x="654" y="3456"/>
                    <a:pt x="654" y="3488"/>
                    <a:pt x="654" y="3527"/>
                  </a:cubicBezTo>
                  <a:cubicBezTo>
                    <a:pt x="660" y="3565"/>
                    <a:pt x="666" y="3604"/>
                    <a:pt x="679" y="3636"/>
                  </a:cubicBezTo>
                  <a:cubicBezTo>
                    <a:pt x="718" y="3776"/>
                    <a:pt x="794" y="3904"/>
                    <a:pt x="897" y="4000"/>
                  </a:cubicBezTo>
                  <a:cubicBezTo>
                    <a:pt x="1006" y="4109"/>
                    <a:pt x="1146" y="4180"/>
                    <a:pt x="1294" y="4218"/>
                  </a:cubicBezTo>
                  <a:cubicBezTo>
                    <a:pt x="1358" y="4231"/>
                    <a:pt x="1422" y="4237"/>
                    <a:pt x="1492" y="4237"/>
                  </a:cubicBezTo>
                  <a:cubicBezTo>
                    <a:pt x="1562" y="4237"/>
                    <a:pt x="1639" y="4224"/>
                    <a:pt x="1710" y="4205"/>
                  </a:cubicBezTo>
                  <a:cubicBezTo>
                    <a:pt x="1748" y="4199"/>
                    <a:pt x="1780" y="4186"/>
                    <a:pt x="1818" y="4167"/>
                  </a:cubicBezTo>
                  <a:lnTo>
                    <a:pt x="1818" y="4167"/>
                  </a:lnTo>
                  <a:cubicBezTo>
                    <a:pt x="1799" y="4186"/>
                    <a:pt x="1780" y="4212"/>
                    <a:pt x="1774" y="4237"/>
                  </a:cubicBezTo>
                  <a:cubicBezTo>
                    <a:pt x="1716" y="4359"/>
                    <a:pt x="1690" y="4500"/>
                    <a:pt x="1690" y="4634"/>
                  </a:cubicBezTo>
                  <a:cubicBezTo>
                    <a:pt x="1697" y="4768"/>
                    <a:pt x="1735" y="4896"/>
                    <a:pt x="1793" y="5018"/>
                  </a:cubicBezTo>
                  <a:cubicBezTo>
                    <a:pt x="1850" y="5140"/>
                    <a:pt x="1934" y="5255"/>
                    <a:pt x="2030" y="5357"/>
                  </a:cubicBezTo>
                  <a:cubicBezTo>
                    <a:pt x="2081" y="5408"/>
                    <a:pt x="2132" y="5460"/>
                    <a:pt x="2190" y="5504"/>
                  </a:cubicBezTo>
                  <a:cubicBezTo>
                    <a:pt x="2247" y="5549"/>
                    <a:pt x="2311" y="5594"/>
                    <a:pt x="2375" y="5632"/>
                  </a:cubicBezTo>
                  <a:cubicBezTo>
                    <a:pt x="2503" y="5709"/>
                    <a:pt x="2638" y="5767"/>
                    <a:pt x="2785" y="5805"/>
                  </a:cubicBezTo>
                  <a:cubicBezTo>
                    <a:pt x="2900" y="5837"/>
                    <a:pt x="3022" y="5850"/>
                    <a:pt x="3137" y="5850"/>
                  </a:cubicBezTo>
                  <a:cubicBezTo>
                    <a:pt x="3323" y="5850"/>
                    <a:pt x="3502" y="5812"/>
                    <a:pt x="3668" y="5735"/>
                  </a:cubicBezTo>
                  <a:cubicBezTo>
                    <a:pt x="3841" y="5658"/>
                    <a:pt x="3988" y="5549"/>
                    <a:pt x="4110" y="5408"/>
                  </a:cubicBezTo>
                  <a:cubicBezTo>
                    <a:pt x="4187" y="5364"/>
                    <a:pt x="4263" y="5312"/>
                    <a:pt x="4353" y="5248"/>
                  </a:cubicBezTo>
                  <a:cubicBezTo>
                    <a:pt x="4263" y="5248"/>
                    <a:pt x="4193" y="5255"/>
                    <a:pt x="4129" y="5255"/>
                  </a:cubicBezTo>
                  <a:cubicBezTo>
                    <a:pt x="4027" y="5255"/>
                    <a:pt x="3924" y="5248"/>
                    <a:pt x="3828" y="5236"/>
                  </a:cubicBezTo>
                  <a:cubicBezTo>
                    <a:pt x="3732" y="5223"/>
                    <a:pt x="3630" y="5204"/>
                    <a:pt x="3540" y="5178"/>
                  </a:cubicBezTo>
                  <a:cubicBezTo>
                    <a:pt x="3444" y="5152"/>
                    <a:pt x="3355" y="5114"/>
                    <a:pt x="3265" y="5069"/>
                  </a:cubicBezTo>
                  <a:cubicBezTo>
                    <a:pt x="3098" y="4986"/>
                    <a:pt x="2951" y="4871"/>
                    <a:pt x="2830" y="4724"/>
                  </a:cubicBezTo>
                  <a:cubicBezTo>
                    <a:pt x="2772" y="4653"/>
                    <a:pt x="2721" y="4576"/>
                    <a:pt x="2676" y="4500"/>
                  </a:cubicBezTo>
                  <a:cubicBezTo>
                    <a:pt x="2631" y="4416"/>
                    <a:pt x="2593" y="4333"/>
                    <a:pt x="2561" y="4250"/>
                  </a:cubicBezTo>
                  <a:cubicBezTo>
                    <a:pt x="2433" y="3924"/>
                    <a:pt x="2420" y="3565"/>
                    <a:pt x="2510" y="3232"/>
                  </a:cubicBezTo>
                  <a:lnTo>
                    <a:pt x="2510" y="3232"/>
                  </a:lnTo>
                  <a:cubicBezTo>
                    <a:pt x="2433" y="3290"/>
                    <a:pt x="2350" y="3341"/>
                    <a:pt x="2260" y="3386"/>
                  </a:cubicBezTo>
                  <a:cubicBezTo>
                    <a:pt x="2222" y="3399"/>
                    <a:pt x="2177" y="3412"/>
                    <a:pt x="2138" y="3418"/>
                  </a:cubicBezTo>
                  <a:cubicBezTo>
                    <a:pt x="2100" y="3431"/>
                    <a:pt x="2068" y="3431"/>
                    <a:pt x="2030" y="3431"/>
                  </a:cubicBezTo>
                  <a:lnTo>
                    <a:pt x="2023" y="3431"/>
                  </a:lnTo>
                  <a:cubicBezTo>
                    <a:pt x="1921" y="3431"/>
                    <a:pt x="1825" y="3405"/>
                    <a:pt x="1742" y="3354"/>
                  </a:cubicBezTo>
                  <a:cubicBezTo>
                    <a:pt x="1716" y="3335"/>
                    <a:pt x="1690" y="3316"/>
                    <a:pt x="1665" y="3296"/>
                  </a:cubicBezTo>
                  <a:cubicBezTo>
                    <a:pt x="1614" y="3251"/>
                    <a:pt x="1575" y="3200"/>
                    <a:pt x="1543" y="3136"/>
                  </a:cubicBezTo>
                  <a:cubicBezTo>
                    <a:pt x="1505" y="3072"/>
                    <a:pt x="1486" y="3008"/>
                    <a:pt x="1466" y="2931"/>
                  </a:cubicBezTo>
                  <a:cubicBezTo>
                    <a:pt x="1454" y="2861"/>
                    <a:pt x="1447" y="2778"/>
                    <a:pt x="1454" y="2701"/>
                  </a:cubicBezTo>
                  <a:cubicBezTo>
                    <a:pt x="1466" y="2618"/>
                    <a:pt x="1486" y="2535"/>
                    <a:pt x="1511" y="2458"/>
                  </a:cubicBezTo>
                  <a:cubicBezTo>
                    <a:pt x="1530" y="2413"/>
                    <a:pt x="1550" y="2368"/>
                    <a:pt x="1575" y="2330"/>
                  </a:cubicBezTo>
                  <a:cubicBezTo>
                    <a:pt x="1588" y="2304"/>
                    <a:pt x="1607" y="2272"/>
                    <a:pt x="1626" y="2247"/>
                  </a:cubicBezTo>
                  <a:lnTo>
                    <a:pt x="1626" y="2247"/>
                  </a:lnTo>
                  <a:cubicBezTo>
                    <a:pt x="1550" y="2259"/>
                    <a:pt x="1473" y="2266"/>
                    <a:pt x="1396" y="2266"/>
                  </a:cubicBezTo>
                  <a:lnTo>
                    <a:pt x="1351" y="2266"/>
                  </a:lnTo>
                  <a:cubicBezTo>
                    <a:pt x="1262" y="2266"/>
                    <a:pt x="1178" y="2253"/>
                    <a:pt x="1095" y="2221"/>
                  </a:cubicBezTo>
                  <a:cubicBezTo>
                    <a:pt x="1018" y="2195"/>
                    <a:pt x="948" y="2157"/>
                    <a:pt x="884" y="2112"/>
                  </a:cubicBezTo>
                  <a:cubicBezTo>
                    <a:pt x="852" y="2087"/>
                    <a:pt x="826" y="2067"/>
                    <a:pt x="801" y="2035"/>
                  </a:cubicBezTo>
                  <a:cubicBezTo>
                    <a:pt x="775" y="2010"/>
                    <a:pt x="750" y="1978"/>
                    <a:pt x="724" y="1952"/>
                  </a:cubicBezTo>
                  <a:cubicBezTo>
                    <a:pt x="615" y="1779"/>
                    <a:pt x="545" y="1581"/>
                    <a:pt x="538" y="1376"/>
                  </a:cubicBezTo>
                  <a:cubicBezTo>
                    <a:pt x="532" y="1267"/>
                    <a:pt x="538" y="1159"/>
                    <a:pt x="551" y="1050"/>
                  </a:cubicBezTo>
                  <a:cubicBezTo>
                    <a:pt x="583" y="819"/>
                    <a:pt x="654" y="602"/>
                    <a:pt x="769" y="397"/>
                  </a:cubicBezTo>
                  <a:cubicBezTo>
                    <a:pt x="826" y="301"/>
                    <a:pt x="890" y="211"/>
                    <a:pt x="967" y="128"/>
                  </a:cubicBezTo>
                  <a:cubicBezTo>
                    <a:pt x="1011" y="85"/>
                    <a:pt x="1054" y="41"/>
                    <a:pt x="1098" y="3"/>
                  </a:cubicBezTo>
                  <a:close/>
                </a:path>
              </a:pathLst>
            </a:custGeom>
            <a:solidFill>
              <a:srgbClr val="000000">
                <a:alpha val="89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25"/>
            <p:cNvSpPr/>
            <p:nvPr/>
          </p:nvSpPr>
          <p:spPr>
            <a:xfrm>
              <a:off x="647179" y="2507730"/>
              <a:ext cx="339377" cy="711855"/>
            </a:xfrm>
            <a:custGeom>
              <a:rect b="b" l="l" r="r" t="t"/>
              <a:pathLst>
                <a:path extrusionOk="0" h="7656" w="3650">
                  <a:moveTo>
                    <a:pt x="2279" y="0"/>
                  </a:moveTo>
                  <a:cubicBezTo>
                    <a:pt x="2119" y="7"/>
                    <a:pt x="1953" y="32"/>
                    <a:pt x="1799" y="71"/>
                  </a:cubicBezTo>
                  <a:cubicBezTo>
                    <a:pt x="1511" y="148"/>
                    <a:pt x="1249" y="282"/>
                    <a:pt x="1025" y="468"/>
                  </a:cubicBezTo>
                  <a:cubicBezTo>
                    <a:pt x="916" y="557"/>
                    <a:pt x="814" y="660"/>
                    <a:pt x="724" y="775"/>
                  </a:cubicBezTo>
                  <a:cubicBezTo>
                    <a:pt x="539" y="999"/>
                    <a:pt x="398" y="1255"/>
                    <a:pt x="289" y="1530"/>
                  </a:cubicBezTo>
                  <a:cubicBezTo>
                    <a:pt x="180" y="1812"/>
                    <a:pt x="103" y="2113"/>
                    <a:pt x="59" y="2413"/>
                  </a:cubicBezTo>
                  <a:cubicBezTo>
                    <a:pt x="14" y="2714"/>
                    <a:pt x="1" y="3021"/>
                    <a:pt x="14" y="3329"/>
                  </a:cubicBezTo>
                  <a:cubicBezTo>
                    <a:pt x="20" y="3623"/>
                    <a:pt x="59" y="3917"/>
                    <a:pt x="123" y="4205"/>
                  </a:cubicBezTo>
                  <a:cubicBezTo>
                    <a:pt x="219" y="4628"/>
                    <a:pt x="366" y="5037"/>
                    <a:pt x="558" y="5421"/>
                  </a:cubicBezTo>
                  <a:cubicBezTo>
                    <a:pt x="756" y="5818"/>
                    <a:pt x="1006" y="6183"/>
                    <a:pt x="1300" y="6510"/>
                  </a:cubicBezTo>
                  <a:cubicBezTo>
                    <a:pt x="1403" y="6625"/>
                    <a:pt x="1518" y="6734"/>
                    <a:pt x="1646" y="6855"/>
                  </a:cubicBezTo>
                  <a:cubicBezTo>
                    <a:pt x="1755" y="6958"/>
                    <a:pt x="1870" y="7054"/>
                    <a:pt x="1985" y="7143"/>
                  </a:cubicBezTo>
                  <a:cubicBezTo>
                    <a:pt x="2113" y="7246"/>
                    <a:pt x="2254" y="7342"/>
                    <a:pt x="2395" y="7425"/>
                  </a:cubicBezTo>
                  <a:cubicBezTo>
                    <a:pt x="2535" y="7508"/>
                    <a:pt x="2683" y="7578"/>
                    <a:pt x="2836" y="7623"/>
                  </a:cubicBezTo>
                  <a:cubicBezTo>
                    <a:pt x="2913" y="7642"/>
                    <a:pt x="2990" y="7655"/>
                    <a:pt x="3073" y="7655"/>
                  </a:cubicBezTo>
                  <a:cubicBezTo>
                    <a:pt x="3131" y="7655"/>
                    <a:pt x="3188" y="7649"/>
                    <a:pt x="3246" y="7630"/>
                  </a:cubicBezTo>
                  <a:cubicBezTo>
                    <a:pt x="3316" y="7610"/>
                    <a:pt x="3380" y="7578"/>
                    <a:pt x="3432" y="7540"/>
                  </a:cubicBezTo>
                  <a:cubicBezTo>
                    <a:pt x="3483" y="7502"/>
                    <a:pt x="3528" y="7450"/>
                    <a:pt x="3553" y="7399"/>
                  </a:cubicBezTo>
                  <a:cubicBezTo>
                    <a:pt x="3617" y="7271"/>
                    <a:pt x="3649" y="7130"/>
                    <a:pt x="3643" y="6990"/>
                  </a:cubicBezTo>
                  <a:cubicBezTo>
                    <a:pt x="3643" y="6830"/>
                    <a:pt x="3630" y="6670"/>
                    <a:pt x="3592" y="6510"/>
                  </a:cubicBezTo>
                  <a:cubicBezTo>
                    <a:pt x="3560" y="6350"/>
                    <a:pt x="3521" y="6190"/>
                    <a:pt x="3483" y="6049"/>
                  </a:cubicBezTo>
                  <a:cubicBezTo>
                    <a:pt x="3476" y="6017"/>
                    <a:pt x="3464" y="5985"/>
                    <a:pt x="3457" y="5953"/>
                  </a:cubicBezTo>
                  <a:cubicBezTo>
                    <a:pt x="3432" y="5870"/>
                    <a:pt x="3412" y="5793"/>
                    <a:pt x="3393" y="5710"/>
                  </a:cubicBezTo>
                  <a:cubicBezTo>
                    <a:pt x="3374" y="5633"/>
                    <a:pt x="3361" y="5562"/>
                    <a:pt x="3342" y="5486"/>
                  </a:cubicBezTo>
                  <a:lnTo>
                    <a:pt x="3310" y="5345"/>
                  </a:lnTo>
                  <a:cubicBezTo>
                    <a:pt x="3297" y="5261"/>
                    <a:pt x="3278" y="5185"/>
                    <a:pt x="3259" y="5108"/>
                  </a:cubicBezTo>
                  <a:lnTo>
                    <a:pt x="3233" y="4993"/>
                  </a:lnTo>
                  <a:lnTo>
                    <a:pt x="3227" y="4954"/>
                  </a:lnTo>
                  <a:cubicBezTo>
                    <a:pt x="3169" y="4698"/>
                    <a:pt x="3112" y="4442"/>
                    <a:pt x="3054" y="4180"/>
                  </a:cubicBezTo>
                  <a:lnTo>
                    <a:pt x="3028" y="4071"/>
                  </a:lnTo>
                  <a:lnTo>
                    <a:pt x="3015" y="4033"/>
                  </a:lnTo>
                  <a:lnTo>
                    <a:pt x="3009" y="3988"/>
                  </a:lnTo>
                  <a:cubicBezTo>
                    <a:pt x="2907" y="3546"/>
                    <a:pt x="2804" y="3085"/>
                    <a:pt x="2702" y="2637"/>
                  </a:cubicBezTo>
                  <a:cubicBezTo>
                    <a:pt x="2670" y="2465"/>
                    <a:pt x="2631" y="2298"/>
                    <a:pt x="2599" y="2132"/>
                  </a:cubicBezTo>
                  <a:lnTo>
                    <a:pt x="2593" y="2081"/>
                  </a:lnTo>
                  <a:lnTo>
                    <a:pt x="2587" y="2061"/>
                  </a:lnTo>
                  <a:cubicBezTo>
                    <a:pt x="2529" y="1786"/>
                    <a:pt x="2471" y="1504"/>
                    <a:pt x="2407" y="1223"/>
                  </a:cubicBezTo>
                  <a:cubicBezTo>
                    <a:pt x="2324" y="858"/>
                    <a:pt x="2203" y="493"/>
                    <a:pt x="2055" y="148"/>
                  </a:cubicBezTo>
                  <a:lnTo>
                    <a:pt x="2068" y="148"/>
                  </a:lnTo>
                  <a:cubicBezTo>
                    <a:pt x="2119" y="141"/>
                    <a:pt x="2171" y="135"/>
                    <a:pt x="2222" y="135"/>
                  </a:cubicBezTo>
                  <a:lnTo>
                    <a:pt x="2267" y="135"/>
                  </a:lnTo>
                  <a:cubicBezTo>
                    <a:pt x="2286" y="135"/>
                    <a:pt x="2299" y="128"/>
                    <a:pt x="2311" y="116"/>
                  </a:cubicBezTo>
                  <a:cubicBezTo>
                    <a:pt x="2324" y="109"/>
                    <a:pt x="2331" y="90"/>
                    <a:pt x="2337" y="77"/>
                  </a:cubicBezTo>
                  <a:cubicBezTo>
                    <a:pt x="2337" y="58"/>
                    <a:pt x="2331" y="45"/>
                    <a:pt x="2318" y="32"/>
                  </a:cubicBezTo>
                  <a:cubicBezTo>
                    <a:pt x="2305" y="20"/>
                    <a:pt x="2292" y="13"/>
                    <a:pt x="2279" y="7"/>
                  </a:cubicBezTo>
                  <a:lnTo>
                    <a:pt x="227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25"/>
            <p:cNvSpPr/>
            <p:nvPr/>
          </p:nvSpPr>
          <p:spPr>
            <a:xfrm>
              <a:off x="646621" y="2523815"/>
              <a:ext cx="326174" cy="696327"/>
            </a:xfrm>
            <a:custGeom>
              <a:rect b="b" l="l" r="r" t="t"/>
              <a:pathLst>
                <a:path extrusionOk="0" h="7489" w="3508">
                  <a:moveTo>
                    <a:pt x="1511" y="0"/>
                  </a:moveTo>
                  <a:lnTo>
                    <a:pt x="1511" y="0"/>
                  </a:lnTo>
                  <a:cubicBezTo>
                    <a:pt x="1473" y="19"/>
                    <a:pt x="1434" y="39"/>
                    <a:pt x="1389" y="58"/>
                  </a:cubicBezTo>
                  <a:lnTo>
                    <a:pt x="1383" y="58"/>
                  </a:lnTo>
                  <a:cubicBezTo>
                    <a:pt x="1255" y="122"/>
                    <a:pt x="1140" y="205"/>
                    <a:pt x="1025" y="295"/>
                  </a:cubicBezTo>
                  <a:cubicBezTo>
                    <a:pt x="916" y="391"/>
                    <a:pt x="820" y="493"/>
                    <a:pt x="730" y="602"/>
                  </a:cubicBezTo>
                  <a:cubicBezTo>
                    <a:pt x="545" y="826"/>
                    <a:pt x="397" y="1082"/>
                    <a:pt x="295" y="1357"/>
                  </a:cubicBezTo>
                  <a:cubicBezTo>
                    <a:pt x="186" y="1645"/>
                    <a:pt x="109" y="1940"/>
                    <a:pt x="65" y="2240"/>
                  </a:cubicBezTo>
                  <a:cubicBezTo>
                    <a:pt x="20" y="2548"/>
                    <a:pt x="1" y="2855"/>
                    <a:pt x="13" y="3162"/>
                  </a:cubicBezTo>
                  <a:cubicBezTo>
                    <a:pt x="26" y="3456"/>
                    <a:pt x="58" y="3751"/>
                    <a:pt x="122" y="4039"/>
                  </a:cubicBezTo>
                  <a:cubicBezTo>
                    <a:pt x="218" y="4455"/>
                    <a:pt x="365" y="4864"/>
                    <a:pt x="564" y="5255"/>
                  </a:cubicBezTo>
                  <a:cubicBezTo>
                    <a:pt x="762" y="5645"/>
                    <a:pt x="1012" y="6010"/>
                    <a:pt x="1306" y="6343"/>
                  </a:cubicBezTo>
                  <a:cubicBezTo>
                    <a:pt x="1402" y="6452"/>
                    <a:pt x="1517" y="6567"/>
                    <a:pt x="1652" y="6689"/>
                  </a:cubicBezTo>
                  <a:cubicBezTo>
                    <a:pt x="1761" y="6791"/>
                    <a:pt x="1876" y="6887"/>
                    <a:pt x="1991" y="6977"/>
                  </a:cubicBezTo>
                  <a:cubicBezTo>
                    <a:pt x="2119" y="7079"/>
                    <a:pt x="2260" y="7175"/>
                    <a:pt x="2401" y="7258"/>
                  </a:cubicBezTo>
                  <a:cubicBezTo>
                    <a:pt x="2535" y="7341"/>
                    <a:pt x="2682" y="7405"/>
                    <a:pt x="2836" y="7450"/>
                  </a:cubicBezTo>
                  <a:cubicBezTo>
                    <a:pt x="2919" y="7476"/>
                    <a:pt x="3002" y="7482"/>
                    <a:pt x="3085" y="7489"/>
                  </a:cubicBezTo>
                  <a:cubicBezTo>
                    <a:pt x="3143" y="7489"/>
                    <a:pt x="3201" y="7476"/>
                    <a:pt x="3258" y="7463"/>
                  </a:cubicBezTo>
                  <a:cubicBezTo>
                    <a:pt x="3322" y="7444"/>
                    <a:pt x="3386" y="7412"/>
                    <a:pt x="3444" y="7367"/>
                  </a:cubicBezTo>
                  <a:cubicBezTo>
                    <a:pt x="3470" y="7354"/>
                    <a:pt x="3489" y="7329"/>
                    <a:pt x="3508" y="7309"/>
                  </a:cubicBezTo>
                  <a:cubicBezTo>
                    <a:pt x="3073" y="7066"/>
                    <a:pt x="2663" y="6785"/>
                    <a:pt x="2279" y="6471"/>
                  </a:cubicBezTo>
                  <a:cubicBezTo>
                    <a:pt x="2100" y="6324"/>
                    <a:pt x="1933" y="6164"/>
                    <a:pt x="1780" y="5991"/>
                  </a:cubicBezTo>
                  <a:cubicBezTo>
                    <a:pt x="1639" y="5831"/>
                    <a:pt x="1505" y="5671"/>
                    <a:pt x="1383" y="5492"/>
                  </a:cubicBezTo>
                  <a:cubicBezTo>
                    <a:pt x="1146" y="5152"/>
                    <a:pt x="948" y="4781"/>
                    <a:pt x="801" y="4384"/>
                  </a:cubicBezTo>
                  <a:cubicBezTo>
                    <a:pt x="647" y="4000"/>
                    <a:pt x="551" y="3597"/>
                    <a:pt x="506" y="3188"/>
                  </a:cubicBezTo>
                  <a:cubicBezTo>
                    <a:pt x="455" y="2784"/>
                    <a:pt x="468" y="2368"/>
                    <a:pt x="532" y="1972"/>
                  </a:cubicBezTo>
                  <a:cubicBezTo>
                    <a:pt x="564" y="1767"/>
                    <a:pt x="615" y="1575"/>
                    <a:pt x="679" y="1383"/>
                  </a:cubicBezTo>
                  <a:cubicBezTo>
                    <a:pt x="743" y="1191"/>
                    <a:pt x="820" y="1005"/>
                    <a:pt x="916" y="819"/>
                  </a:cubicBezTo>
                  <a:cubicBezTo>
                    <a:pt x="1012" y="640"/>
                    <a:pt x="1127" y="461"/>
                    <a:pt x="1255" y="295"/>
                  </a:cubicBezTo>
                  <a:cubicBezTo>
                    <a:pt x="1338" y="192"/>
                    <a:pt x="1421" y="96"/>
                    <a:pt x="1511" y="0"/>
                  </a:cubicBezTo>
                  <a:close/>
                </a:path>
              </a:pathLst>
            </a:custGeom>
            <a:solidFill>
              <a:srgbClr val="000000">
                <a:alpha val="89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25"/>
            <p:cNvSpPr/>
            <p:nvPr/>
          </p:nvSpPr>
          <p:spPr>
            <a:xfrm>
              <a:off x="1871310" y="2641615"/>
              <a:ext cx="173873" cy="264900"/>
            </a:xfrm>
            <a:custGeom>
              <a:rect b="b" l="l" r="r" t="t"/>
              <a:pathLst>
                <a:path extrusionOk="0" h="2849" w="1870">
                  <a:moveTo>
                    <a:pt x="666" y="0"/>
                  </a:moveTo>
                  <a:cubicBezTo>
                    <a:pt x="564" y="0"/>
                    <a:pt x="468" y="13"/>
                    <a:pt x="372" y="45"/>
                  </a:cubicBezTo>
                  <a:lnTo>
                    <a:pt x="352" y="52"/>
                  </a:lnTo>
                  <a:cubicBezTo>
                    <a:pt x="333" y="52"/>
                    <a:pt x="314" y="58"/>
                    <a:pt x="301" y="71"/>
                  </a:cubicBezTo>
                  <a:cubicBezTo>
                    <a:pt x="218" y="103"/>
                    <a:pt x="141" y="141"/>
                    <a:pt x="71" y="186"/>
                  </a:cubicBezTo>
                  <a:cubicBezTo>
                    <a:pt x="39" y="199"/>
                    <a:pt x="26" y="237"/>
                    <a:pt x="45" y="263"/>
                  </a:cubicBezTo>
                  <a:cubicBezTo>
                    <a:pt x="58" y="282"/>
                    <a:pt x="77" y="295"/>
                    <a:pt x="103" y="295"/>
                  </a:cubicBezTo>
                  <a:cubicBezTo>
                    <a:pt x="116" y="295"/>
                    <a:pt x="128" y="289"/>
                    <a:pt x="135" y="289"/>
                  </a:cubicBezTo>
                  <a:lnTo>
                    <a:pt x="180" y="263"/>
                  </a:lnTo>
                  <a:lnTo>
                    <a:pt x="180" y="263"/>
                  </a:lnTo>
                  <a:cubicBezTo>
                    <a:pt x="71" y="474"/>
                    <a:pt x="13" y="717"/>
                    <a:pt x="7" y="961"/>
                  </a:cubicBezTo>
                  <a:cubicBezTo>
                    <a:pt x="0" y="1287"/>
                    <a:pt x="77" y="1613"/>
                    <a:pt x="231" y="1901"/>
                  </a:cubicBezTo>
                  <a:cubicBezTo>
                    <a:pt x="320" y="2074"/>
                    <a:pt x="436" y="2228"/>
                    <a:pt x="576" y="2356"/>
                  </a:cubicBezTo>
                  <a:cubicBezTo>
                    <a:pt x="647" y="2420"/>
                    <a:pt x="724" y="2477"/>
                    <a:pt x="807" y="2529"/>
                  </a:cubicBezTo>
                  <a:cubicBezTo>
                    <a:pt x="890" y="2580"/>
                    <a:pt x="986" y="2625"/>
                    <a:pt x="1076" y="2657"/>
                  </a:cubicBezTo>
                  <a:cubicBezTo>
                    <a:pt x="1044" y="2669"/>
                    <a:pt x="1012" y="2682"/>
                    <a:pt x="980" y="2695"/>
                  </a:cubicBezTo>
                  <a:lnTo>
                    <a:pt x="948" y="2708"/>
                  </a:lnTo>
                  <a:lnTo>
                    <a:pt x="909" y="2721"/>
                  </a:lnTo>
                  <a:cubicBezTo>
                    <a:pt x="896" y="2727"/>
                    <a:pt x="884" y="2727"/>
                    <a:pt x="871" y="2727"/>
                  </a:cubicBezTo>
                  <a:lnTo>
                    <a:pt x="864" y="2727"/>
                  </a:lnTo>
                  <a:cubicBezTo>
                    <a:pt x="845" y="2733"/>
                    <a:pt x="832" y="2740"/>
                    <a:pt x="826" y="2753"/>
                  </a:cubicBezTo>
                  <a:cubicBezTo>
                    <a:pt x="813" y="2765"/>
                    <a:pt x="813" y="2785"/>
                    <a:pt x="813" y="2804"/>
                  </a:cubicBezTo>
                  <a:cubicBezTo>
                    <a:pt x="826" y="2829"/>
                    <a:pt x="852" y="2849"/>
                    <a:pt x="884" y="2849"/>
                  </a:cubicBezTo>
                  <a:lnTo>
                    <a:pt x="896" y="2849"/>
                  </a:lnTo>
                  <a:cubicBezTo>
                    <a:pt x="916" y="2842"/>
                    <a:pt x="941" y="2842"/>
                    <a:pt x="961" y="2836"/>
                  </a:cubicBezTo>
                  <a:lnTo>
                    <a:pt x="1005" y="2817"/>
                  </a:lnTo>
                  <a:cubicBezTo>
                    <a:pt x="1037" y="2804"/>
                    <a:pt x="1069" y="2791"/>
                    <a:pt x="1108" y="2778"/>
                  </a:cubicBezTo>
                  <a:cubicBezTo>
                    <a:pt x="1159" y="2753"/>
                    <a:pt x="1217" y="2721"/>
                    <a:pt x="1268" y="2689"/>
                  </a:cubicBezTo>
                  <a:cubicBezTo>
                    <a:pt x="1319" y="2657"/>
                    <a:pt x="1370" y="2618"/>
                    <a:pt x="1415" y="2573"/>
                  </a:cubicBezTo>
                  <a:cubicBezTo>
                    <a:pt x="1460" y="2535"/>
                    <a:pt x="1498" y="2490"/>
                    <a:pt x="1537" y="2445"/>
                  </a:cubicBezTo>
                  <a:cubicBezTo>
                    <a:pt x="1684" y="2266"/>
                    <a:pt x="1773" y="2049"/>
                    <a:pt x="1812" y="1825"/>
                  </a:cubicBezTo>
                  <a:cubicBezTo>
                    <a:pt x="1869" y="1466"/>
                    <a:pt x="1825" y="1108"/>
                    <a:pt x="1677" y="781"/>
                  </a:cubicBezTo>
                  <a:cubicBezTo>
                    <a:pt x="1633" y="673"/>
                    <a:pt x="1581" y="577"/>
                    <a:pt x="1511" y="481"/>
                  </a:cubicBezTo>
                  <a:cubicBezTo>
                    <a:pt x="1389" y="301"/>
                    <a:pt x="1223" y="160"/>
                    <a:pt x="1025" y="71"/>
                  </a:cubicBezTo>
                  <a:cubicBezTo>
                    <a:pt x="929" y="26"/>
                    <a:pt x="820" y="0"/>
                    <a:pt x="704" y="0"/>
                  </a:cubicBezTo>
                  <a:close/>
                </a:path>
              </a:pathLst>
            </a:custGeom>
            <a:solidFill>
              <a:srgbClr val="E7A8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25"/>
            <p:cNvSpPr/>
            <p:nvPr/>
          </p:nvSpPr>
          <p:spPr>
            <a:xfrm>
              <a:off x="1906455" y="2677876"/>
              <a:ext cx="56625" cy="94189"/>
            </a:xfrm>
            <a:custGeom>
              <a:rect b="b" l="l" r="r" t="t"/>
              <a:pathLst>
                <a:path extrusionOk="0" h="1013" w="609">
                  <a:moveTo>
                    <a:pt x="570" y="1"/>
                  </a:moveTo>
                  <a:cubicBezTo>
                    <a:pt x="557" y="1"/>
                    <a:pt x="557" y="1"/>
                    <a:pt x="551" y="7"/>
                  </a:cubicBezTo>
                  <a:lnTo>
                    <a:pt x="544" y="14"/>
                  </a:lnTo>
                  <a:cubicBezTo>
                    <a:pt x="461" y="52"/>
                    <a:pt x="384" y="103"/>
                    <a:pt x="314" y="167"/>
                  </a:cubicBezTo>
                  <a:cubicBezTo>
                    <a:pt x="243" y="231"/>
                    <a:pt x="179" y="308"/>
                    <a:pt x="134" y="391"/>
                  </a:cubicBezTo>
                  <a:cubicBezTo>
                    <a:pt x="83" y="475"/>
                    <a:pt x="51" y="571"/>
                    <a:pt x="26" y="667"/>
                  </a:cubicBezTo>
                  <a:cubicBezTo>
                    <a:pt x="19" y="718"/>
                    <a:pt x="13" y="763"/>
                    <a:pt x="6" y="814"/>
                  </a:cubicBezTo>
                  <a:cubicBezTo>
                    <a:pt x="0" y="865"/>
                    <a:pt x="0" y="910"/>
                    <a:pt x="6" y="961"/>
                  </a:cubicBezTo>
                  <a:cubicBezTo>
                    <a:pt x="6" y="993"/>
                    <a:pt x="32" y="1012"/>
                    <a:pt x="64" y="1012"/>
                  </a:cubicBezTo>
                  <a:cubicBezTo>
                    <a:pt x="90" y="1012"/>
                    <a:pt x="115" y="987"/>
                    <a:pt x="115" y="955"/>
                  </a:cubicBezTo>
                  <a:cubicBezTo>
                    <a:pt x="109" y="897"/>
                    <a:pt x="115" y="839"/>
                    <a:pt x="122" y="775"/>
                  </a:cubicBezTo>
                  <a:lnTo>
                    <a:pt x="122" y="795"/>
                  </a:lnTo>
                  <a:cubicBezTo>
                    <a:pt x="128" y="699"/>
                    <a:pt x="154" y="609"/>
                    <a:pt x="186" y="519"/>
                  </a:cubicBezTo>
                  <a:cubicBezTo>
                    <a:pt x="186" y="513"/>
                    <a:pt x="186" y="513"/>
                    <a:pt x="186" y="513"/>
                  </a:cubicBezTo>
                  <a:cubicBezTo>
                    <a:pt x="198" y="475"/>
                    <a:pt x="211" y="443"/>
                    <a:pt x="230" y="404"/>
                  </a:cubicBezTo>
                  <a:cubicBezTo>
                    <a:pt x="256" y="366"/>
                    <a:pt x="275" y="327"/>
                    <a:pt x="307" y="295"/>
                  </a:cubicBezTo>
                  <a:lnTo>
                    <a:pt x="307" y="302"/>
                  </a:lnTo>
                  <a:cubicBezTo>
                    <a:pt x="339" y="244"/>
                    <a:pt x="384" y="199"/>
                    <a:pt x="435" y="161"/>
                  </a:cubicBezTo>
                  <a:lnTo>
                    <a:pt x="429" y="161"/>
                  </a:lnTo>
                  <a:lnTo>
                    <a:pt x="435" y="155"/>
                  </a:lnTo>
                  <a:cubicBezTo>
                    <a:pt x="480" y="116"/>
                    <a:pt x="531" y="91"/>
                    <a:pt x="583" y="65"/>
                  </a:cubicBezTo>
                  <a:cubicBezTo>
                    <a:pt x="602" y="52"/>
                    <a:pt x="608" y="33"/>
                    <a:pt x="595" y="20"/>
                  </a:cubicBezTo>
                  <a:cubicBezTo>
                    <a:pt x="589" y="7"/>
                    <a:pt x="583" y="1"/>
                    <a:pt x="576" y="1"/>
                  </a:cubicBezTo>
                  <a:close/>
                </a:path>
              </a:pathLst>
            </a:custGeom>
            <a:solidFill>
              <a:srgbClr val="000000">
                <a:alpha val="89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25"/>
            <p:cNvSpPr/>
            <p:nvPr/>
          </p:nvSpPr>
          <p:spPr>
            <a:xfrm>
              <a:off x="796592" y="2374402"/>
              <a:ext cx="1182520" cy="1168294"/>
            </a:xfrm>
            <a:custGeom>
              <a:rect b="b" l="l" r="r" t="t"/>
              <a:pathLst>
                <a:path extrusionOk="0" h="12565" w="12718">
                  <a:moveTo>
                    <a:pt x="6823" y="1"/>
                  </a:moveTo>
                  <a:cubicBezTo>
                    <a:pt x="6324" y="1"/>
                    <a:pt x="5831" y="65"/>
                    <a:pt x="5345" y="180"/>
                  </a:cubicBezTo>
                  <a:cubicBezTo>
                    <a:pt x="5050" y="250"/>
                    <a:pt x="4762" y="340"/>
                    <a:pt x="4474" y="455"/>
                  </a:cubicBezTo>
                  <a:cubicBezTo>
                    <a:pt x="4199" y="564"/>
                    <a:pt x="3924" y="692"/>
                    <a:pt x="3661" y="839"/>
                  </a:cubicBezTo>
                  <a:cubicBezTo>
                    <a:pt x="3181" y="1114"/>
                    <a:pt x="2727" y="1428"/>
                    <a:pt x="2305" y="1793"/>
                  </a:cubicBezTo>
                  <a:cubicBezTo>
                    <a:pt x="1869" y="2164"/>
                    <a:pt x="1472" y="2580"/>
                    <a:pt x="1127" y="3034"/>
                  </a:cubicBezTo>
                  <a:cubicBezTo>
                    <a:pt x="781" y="3489"/>
                    <a:pt x="506" y="3982"/>
                    <a:pt x="301" y="4513"/>
                  </a:cubicBezTo>
                  <a:cubicBezTo>
                    <a:pt x="96" y="5031"/>
                    <a:pt x="0" y="5582"/>
                    <a:pt x="0" y="6139"/>
                  </a:cubicBezTo>
                  <a:cubicBezTo>
                    <a:pt x="7" y="6484"/>
                    <a:pt x="58" y="6830"/>
                    <a:pt x="148" y="7163"/>
                  </a:cubicBezTo>
                  <a:cubicBezTo>
                    <a:pt x="148" y="7176"/>
                    <a:pt x="148" y="7188"/>
                    <a:pt x="154" y="7195"/>
                  </a:cubicBezTo>
                  <a:cubicBezTo>
                    <a:pt x="352" y="7624"/>
                    <a:pt x="589" y="8033"/>
                    <a:pt x="858" y="8417"/>
                  </a:cubicBezTo>
                  <a:cubicBezTo>
                    <a:pt x="788" y="8456"/>
                    <a:pt x="724" y="8500"/>
                    <a:pt x="666" y="8558"/>
                  </a:cubicBezTo>
                  <a:cubicBezTo>
                    <a:pt x="602" y="8616"/>
                    <a:pt x="551" y="8673"/>
                    <a:pt x="506" y="8744"/>
                  </a:cubicBezTo>
                  <a:cubicBezTo>
                    <a:pt x="468" y="8801"/>
                    <a:pt x="436" y="8859"/>
                    <a:pt x="410" y="8916"/>
                  </a:cubicBezTo>
                  <a:cubicBezTo>
                    <a:pt x="384" y="8974"/>
                    <a:pt x="365" y="9032"/>
                    <a:pt x="352" y="9096"/>
                  </a:cubicBezTo>
                  <a:cubicBezTo>
                    <a:pt x="301" y="9332"/>
                    <a:pt x="333" y="9576"/>
                    <a:pt x="442" y="9793"/>
                  </a:cubicBezTo>
                  <a:cubicBezTo>
                    <a:pt x="551" y="10024"/>
                    <a:pt x="717" y="10228"/>
                    <a:pt x="922" y="10388"/>
                  </a:cubicBezTo>
                  <a:cubicBezTo>
                    <a:pt x="1018" y="10472"/>
                    <a:pt x="1127" y="10548"/>
                    <a:pt x="1242" y="10612"/>
                  </a:cubicBezTo>
                  <a:cubicBezTo>
                    <a:pt x="1364" y="10677"/>
                    <a:pt x="1485" y="10728"/>
                    <a:pt x="1607" y="10766"/>
                  </a:cubicBezTo>
                  <a:cubicBezTo>
                    <a:pt x="1754" y="10811"/>
                    <a:pt x="1908" y="10830"/>
                    <a:pt x="2055" y="10837"/>
                  </a:cubicBezTo>
                  <a:cubicBezTo>
                    <a:pt x="2157" y="10837"/>
                    <a:pt x="2253" y="10824"/>
                    <a:pt x="2349" y="10798"/>
                  </a:cubicBezTo>
                  <a:cubicBezTo>
                    <a:pt x="2407" y="10785"/>
                    <a:pt x="2465" y="10766"/>
                    <a:pt x="2522" y="10741"/>
                  </a:cubicBezTo>
                  <a:cubicBezTo>
                    <a:pt x="2580" y="10715"/>
                    <a:pt x="2637" y="10689"/>
                    <a:pt x="2695" y="10651"/>
                  </a:cubicBezTo>
                  <a:cubicBezTo>
                    <a:pt x="2797" y="10580"/>
                    <a:pt x="2887" y="10497"/>
                    <a:pt x="2964" y="10401"/>
                  </a:cubicBezTo>
                  <a:cubicBezTo>
                    <a:pt x="3053" y="10459"/>
                    <a:pt x="3149" y="10510"/>
                    <a:pt x="3252" y="10561"/>
                  </a:cubicBezTo>
                  <a:cubicBezTo>
                    <a:pt x="4058" y="10971"/>
                    <a:pt x="4941" y="11189"/>
                    <a:pt x="5838" y="11214"/>
                  </a:cubicBezTo>
                  <a:lnTo>
                    <a:pt x="6273" y="11214"/>
                  </a:lnTo>
                  <a:cubicBezTo>
                    <a:pt x="6324" y="11214"/>
                    <a:pt x="6375" y="11208"/>
                    <a:pt x="6420" y="11201"/>
                  </a:cubicBezTo>
                  <a:lnTo>
                    <a:pt x="6439" y="11201"/>
                  </a:lnTo>
                  <a:cubicBezTo>
                    <a:pt x="6497" y="11201"/>
                    <a:pt x="6554" y="11195"/>
                    <a:pt x="6618" y="11195"/>
                  </a:cubicBezTo>
                  <a:lnTo>
                    <a:pt x="6638" y="11195"/>
                  </a:lnTo>
                  <a:cubicBezTo>
                    <a:pt x="6714" y="11195"/>
                    <a:pt x="6785" y="11201"/>
                    <a:pt x="6849" y="11214"/>
                  </a:cubicBezTo>
                  <a:cubicBezTo>
                    <a:pt x="6894" y="11227"/>
                    <a:pt x="6932" y="11240"/>
                    <a:pt x="6970" y="11259"/>
                  </a:cubicBezTo>
                  <a:cubicBezTo>
                    <a:pt x="7015" y="11285"/>
                    <a:pt x="7047" y="11310"/>
                    <a:pt x="7079" y="11342"/>
                  </a:cubicBezTo>
                  <a:cubicBezTo>
                    <a:pt x="7111" y="11374"/>
                    <a:pt x="7137" y="11406"/>
                    <a:pt x="7162" y="11445"/>
                  </a:cubicBezTo>
                  <a:cubicBezTo>
                    <a:pt x="7188" y="11496"/>
                    <a:pt x="7207" y="11547"/>
                    <a:pt x="7226" y="11598"/>
                  </a:cubicBezTo>
                  <a:cubicBezTo>
                    <a:pt x="7252" y="11694"/>
                    <a:pt x="7265" y="11790"/>
                    <a:pt x="7265" y="11886"/>
                  </a:cubicBezTo>
                  <a:cubicBezTo>
                    <a:pt x="7265" y="12021"/>
                    <a:pt x="7252" y="12149"/>
                    <a:pt x="7226" y="12277"/>
                  </a:cubicBezTo>
                  <a:cubicBezTo>
                    <a:pt x="7220" y="12289"/>
                    <a:pt x="7220" y="12309"/>
                    <a:pt x="7226" y="12328"/>
                  </a:cubicBezTo>
                  <a:cubicBezTo>
                    <a:pt x="7233" y="12341"/>
                    <a:pt x="7246" y="12353"/>
                    <a:pt x="7258" y="12360"/>
                  </a:cubicBezTo>
                  <a:lnTo>
                    <a:pt x="7278" y="12360"/>
                  </a:lnTo>
                  <a:cubicBezTo>
                    <a:pt x="7290" y="12360"/>
                    <a:pt x="7297" y="12360"/>
                    <a:pt x="7303" y="12353"/>
                  </a:cubicBezTo>
                  <a:cubicBezTo>
                    <a:pt x="7316" y="12353"/>
                    <a:pt x="7322" y="12347"/>
                    <a:pt x="7329" y="12341"/>
                  </a:cubicBezTo>
                  <a:cubicBezTo>
                    <a:pt x="7412" y="12405"/>
                    <a:pt x="7508" y="12449"/>
                    <a:pt x="7610" y="12488"/>
                  </a:cubicBezTo>
                  <a:cubicBezTo>
                    <a:pt x="7745" y="12533"/>
                    <a:pt x="7886" y="12558"/>
                    <a:pt x="8026" y="12565"/>
                  </a:cubicBezTo>
                  <a:lnTo>
                    <a:pt x="8110" y="12565"/>
                  </a:lnTo>
                  <a:cubicBezTo>
                    <a:pt x="8231" y="12565"/>
                    <a:pt x="8346" y="12552"/>
                    <a:pt x="8462" y="12526"/>
                  </a:cubicBezTo>
                  <a:cubicBezTo>
                    <a:pt x="8602" y="12501"/>
                    <a:pt x="8737" y="12449"/>
                    <a:pt x="8859" y="12379"/>
                  </a:cubicBezTo>
                  <a:cubicBezTo>
                    <a:pt x="8955" y="12321"/>
                    <a:pt x="9044" y="12245"/>
                    <a:pt x="9108" y="12155"/>
                  </a:cubicBezTo>
                  <a:cubicBezTo>
                    <a:pt x="9147" y="12110"/>
                    <a:pt x="9172" y="12059"/>
                    <a:pt x="9198" y="12008"/>
                  </a:cubicBezTo>
                  <a:cubicBezTo>
                    <a:pt x="9223" y="11957"/>
                    <a:pt x="9243" y="11899"/>
                    <a:pt x="9249" y="11841"/>
                  </a:cubicBezTo>
                  <a:cubicBezTo>
                    <a:pt x="9255" y="11829"/>
                    <a:pt x="9249" y="11816"/>
                    <a:pt x="9243" y="11803"/>
                  </a:cubicBezTo>
                  <a:cubicBezTo>
                    <a:pt x="9243" y="11790"/>
                    <a:pt x="9236" y="11771"/>
                    <a:pt x="9223" y="11765"/>
                  </a:cubicBezTo>
                  <a:lnTo>
                    <a:pt x="9204" y="11733"/>
                  </a:lnTo>
                  <a:cubicBezTo>
                    <a:pt x="9127" y="11630"/>
                    <a:pt x="9063" y="11528"/>
                    <a:pt x="9012" y="11413"/>
                  </a:cubicBezTo>
                  <a:cubicBezTo>
                    <a:pt x="8980" y="11329"/>
                    <a:pt x="8955" y="11240"/>
                    <a:pt x="8942" y="11150"/>
                  </a:cubicBezTo>
                  <a:cubicBezTo>
                    <a:pt x="8935" y="11093"/>
                    <a:pt x="8935" y="11029"/>
                    <a:pt x="8942" y="10971"/>
                  </a:cubicBezTo>
                  <a:cubicBezTo>
                    <a:pt x="8948" y="10913"/>
                    <a:pt x="8961" y="10862"/>
                    <a:pt x="8980" y="10811"/>
                  </a:cubicBezTo>
                  <a:cubicBezTo>
                    <a:pt x="9006" y="10766"/>
                    <a:pt x="9025" y="10728"/>
                    <a:pt x="9057" y="10689"/>
                  </a:cubicBezTo>
                  <a:cubicBezTo>
                    <a:pt x="9108" y="10625"/>
                    <a:pt x="9172" y="10561"/>
                    <a:pt x="9236" y="10516"/>
                  </a:cubicBezTo>
                  <a:cubicBezTo>
                    <a:pt x="9422" y="10382"/>
                    <a:pt x="9614" y="10273"/>
                    <a:pt x="9825" y="10177"/>
                  </a:cubicBezTo>
                  <a:cubicBezTo>
                    <a:pt x="9876" y="10152"/>
                    <a:pt x="9934" y="10126"/>
                    <a:pt x="9991" y="10100"/>
                  </a:cubicBezTo>
                  <a:cubicBezTo>
                    <a:pt x="10132" y="10036"/>
                    <a:pt x="10279" y="9972"/>
                    <a:pt x="10414" y="9896"/>
                  </a:cubicBezTo>
                  <a:cubicBezTo>
                    <a:pt x="10459" y="9870"/>
                    <a:pt x="10491" y="9844"/>
                    <a:pt x="10535" y="9812"/>
                  </a:cubicBezTo>
                  <a:cubicBezTo>
                    <a:pt x="10599" y="9774"/>
                    <a:pt x="10657" y="9736"/>
                    <a:pt x="10721" y="9697"/>
                  </a:cubicBezTo>
                  <a:cubicBezTo>
                    <a:pt x="10836" y="9614"/>
                    <a:pt x="10951" y="9537"/>
                    <a:pt x="11054" y="9454"/>
                  </a:cubicBezTo>
                  <a:cubicBezTo>
                    <a:pt x="11278" y="9288"/>
                    <a:pt x="11483" y="9108"/>
                    <a:pt x="11668" y="8910"/>
                  </a:cubicBezTo>
                  <a:cubicBezTo>
                    <a:pt x="11860" y="8712"/>
                    <a:pt x="12027" y="8494"/>
                    <a:pt x="12174" y="8264"/>
                  </a:cubicBezTo>
                  <a:cubicBezTo>
                    <a:pt x="12308" y="8046"/>
                    <a:pt x="12417" y="7809"/>
                    <a:pt x="12500" y="7566"/>
                  </a:cubicBezTo>
                  <a:cubicBezTo>
                    <a:pt x="12648" y="7105"/>
                    <a:pt x="12718" y="6625"/>
                    <a:pt x="12712" y="6145"/>
                  </a:cubicBezTo>
                  <a:cubicBezTo>
                    <a:pt x="12705" y="5639"/>
                    <a:pt x="12635" y="5134"/>
                    <a:pt x="12507" y="4641"/>
                  </a:cubicBezTo>
                  <a:cubicBezTo>
                    <a:pt x="12263" y="3739"/>
                    <a:pt x="11867" y="2887"/>
                    <a:pt x="11329" y="2119"/>
                  </a:cubicBezTo>
                  <a:cubicBezTo>
                    <a:pt x="11111" y="1806"/>
                    <a:pt x="10855" y="1511"/>
                    <a:pt x="10580" y="1242"/>
                  </a:cubicBezTo>
                  <a:cubicBezTo>
                    <a:pt x="10567" y="1230"/>
                    <a:pt x="10555" y="1223"/>
                    <a:pt x="10535" y="1223"/>
                  </a:cubicBezTo>
                  <a:cubicBezTo>
                    <a:pt x="10523" y="1223"/>
                    <a:pt x="10510" y="1230"/>
                    <a:pt x="10497" y="1236"/>
                  </a:cubicBezTo>
                  <a:cubicBezTo>
                    <a:pt x="10382" y="1172"/>
                    <a:pt x="10267" y="1095"/>
                    <a:pt x="10151" y="1025"/>
                  </a:cubicBezTo>
                  <a:cubicBezTo>
                    <a:pt x="10017" y="942"/>
                    <a:pt x="9876" y="852"/>
                    <a:pt x="9735" y="769"/>
                  </a:cubicBezTo>
                  <a:cubicBezTo>
                    <a:pt x="8942" y="314"/>
                    <a:pt x="8052" y="58"/>
                    <a:pt x="7143" y="14"/>
                  </a:cubicBezTo>
                  <a:cubicBezTo>
                    <a:pt x="7034" y="7"/>
                    <a:pt x="6932" y="7"/>
                    <a:pt x="6823" y="7"/>
                  </a:cubicBezTo>
                  <a:lnTo>
                    <a:pt x="6823" y="1"/>
                  </a:lnTo>
                  <a:close/>
                </a:path>
              </a:pathLst>
            </a:custGeom>
            <a:solidFill>
              <a:srgbClr val="FBB7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25"/>
            <p:cNvSpPr/>
            <p:nvPr/>
          </p:nvSpPr>
          <p:spPr>
            <a:xfrm>
              <a:off x="806076" y="2373193"/>
              <a:ext cx="1078475" cy="501813"/>
            </a:xfrm>
            <a:custGeom>
              <a:rect b="b" l="l" r="r" t="t"/>
              <a:pathLst>
                <a:path extrusionOk="0" h="5397" w="11599">
                  <a:moveTo>
                    <a:pt x="6715" y="1"/>
                  </a:moveTo>
                  <a:lnTo>
                    <a:pt x="6721" y="14"/>
                  </a:lnTo>
                  <a:cubicBezTo>
                    <a:pt x="6222" y="14"/>
                    <a:pt x="5729" y="71"/>
                    <a:pt x="5243" y="193"/>
                  </a:cubicBezTo>
                  <a:cubicBezTo>
                    <a:pt x="4948" y="263"/>
                    <a:pt x="4654" y="353"/>
                    <a:pt x="4372" y="462"/>
                  </a:cubicBezTo>
                  <a:cubicBezTo>
                    <a:pt x="4097" y="577"/>
                    <a:pt x="3822" y="705"/>
                    <a:pt x="3559" y="852"/>
                  </a:cubicBezTo>
                  <a:cubicBezTo>
                    <a:pt x="3079" y="1121"/>
                    <a:pt x="2619" y="1441"/>
                    <a:pt x="2203" y="1799"/>
                  </a:cubicBezTo>
                  <a:cubicBezTo>
                    <a:pt x="1761" y="2171"/>
                    <a:pt x="1370" y="2587"/>
                    <a:pt x="1025" y="3047"/>
                  </a:cubicBezTo>
                  <a:cubicBezTo>
                    <a:pt x="679" y="3496"/>
                    <a:pt x="404" y="3988"/>
                    <a:pt x="199" y="4520"/>
                  </a:cubicBezTo>
                  <a:cubicBezTo>
                    <a:pt x="116" y="4731"/>
                    <a:pt x="52" y="4948"/>
                    <a:pt x="1" y="5172"/>
                  </a:cubicBezTo>
                  <a:cubicBezTo>
                    <a:pt x="212" y="5224"/>
                    <a:pt x="430" y="5262"/>
                    <a:pt x="654" y="5300"/>
                  </a:cubicBezTo>
                  <a:cubicBezTo>
                    <a:pt x="750" y="5313"/>
                    <a:pt x="852" y="5326"/>
                    <a:pt x="948" y="5339"/>
                  </a:cubicBezTo>
                  <a:cubicBezTo>
                    <a:pt x="1217" y="5371"/>
                    <a:pt x="1479" y="5390"/>
                    <a:pt x="1729" y="5396"/>
                  </a:cubicBezTo>
                  <a:lnTo>
                    <a:pt x="1870" y="5396"/>
                  </a:lnTo>
                  <a:cubicBezTo>
                    <a:pt x="2068" y="5396"/>
                    <a:pt x="2273" y="5384"/>
                    <a:pt x="2478" y="5364"/>
                  </a:cubicBezTo>
                  <a:cubicBezTo>
                    <a:pt x="2740" y="5339"/>
                    <a:pt x="2996" y="5275"/>
                    <a:pt x="3246" y="5185"/>
                  </a:cubicBezTo>
                  <a:cubicBezTo>
                    <a:pt x="3374" y="5134"/>
                    <a:pt x="3495" y="5064"/>
                    <a:pt x="3604" y="4987"/>
                  </a:cubicBezTo>
                  <a:cubicBezTo>
                    <a:pt x="3681" y="4929"/>
                    <a:pt x="3745" y="4865"/>
                    <a:pt x="3803" y="4788"/>
                  </a:cubicBezTo>
                  <a:cubicBezTo>
                    <a:pt x="3899" y="4667"/>
                    <a:pt x="3963" y="4520"/>
                    <a:pt x="3988" y="4360"/>
                  </a:cubicBezTo>
                  <a:cubicBezTo>
                    <a:pt x="4001" y="4251"/>
                    <a:pt x="4001" y="4142"/>
                    <a:pt x="3988" y="4033"/>
                  </a:cubicBezTo>
                  <a:cubicBezTo>
                    <a:pt x="3988" y="4020"/>
                    <a:pt x="3988" y="4014"/>
                    <a:pt x="3988" y="4008"/>
                  </a:cubicBezTo>
                  <a:cubicBezTo>
                    <a:pt x="3988" y="4001"/>
                    <a:pt x="3995" y="4001"/>
                    <a:pt x="4001" y="4001"/>
                  </a:cubicBezTo>
                  <a:lnTo>
                    <a:pt x="4014" y="4001"/>
                  </a:lnTo>
                  <a:lnTo>
                    <a:pt x="4091" y="4040"/>
                  </a:lnTo>
                  <a:cubicBezTo>
                    <a:pt x="4180" y="4078"/>
                    <a:pt x="4270" y="4110"/>
                    <a:pt x="4359" y="4142"/>
                  </a:cubicBezTo>
                  <a:cubicBezTo>
                    <a:pt x="4430" y="4161"/>
                    <a:pt x="4500" y="4180"/>
                    <a:pt x="4564" y="4200"/>
                  </a:cubicBezTo>
                  <a:cubicBezTo>
                    <a:pt x="4711" y="4238"/>
                    <a:pt x="4865" y="4270"/>
                    <a:pt x="5025" y="4296"/>
                  </a:cubicBezTo>
                  <a:cubicBezTo>
                    <a:pt x="5268" y="4328"/>
                    <a:pt x="5512" y="4353"/>
                    <a:pt x="5761" y="4360"/>
                  </a:cubicBezTo>
                  <a:lnTo>
                    <a:pt x="5921" y="4360"/>
                  </a:lnTo>
                  <a:cubicBezTo>
                    <a:pt x="6126" y="4360"/>
                    <a:pt x="6324" y="4347"/>
                    <a:pt x="6529" y="4328"/>
                  </a:cubicBezTo>
                  <a:cubicBezTo>
                    <a:pt x="6849" y="4289"/>
                    <a:pt x="7163" y="4219"/>
                    <a:pt x="7457" y="4104"/>
                  </a:cubicBezTo>
                  <a:cubicBezTo>
                    <a:pt x="7630" y="4040"/>
                    <a:pt x="7784" y="3950"/>
                    <a:pt x="7931" y="3841"/>
                  </a:cubicBezTo>
                  <a:cubicBezTo>
                    <a:pt x="8033" y="3771"/>
                    <a:pt x="8123" y="3681"/>
                    <a:pt x="8200" y="3585"/>
                  </a:cubicBezTo>
                  <a:cubicBezTo>
                    <a:pt x="8328" y="3419"/>
                    <a:pt x="8411" y="3220"/>
                    <a:pt x="8443" y="3015"/>
                  </a:cubicBezTo>
                  <a:cubicBezTo>
                    <a:pt x="8456" y="2939"/>
                    <a:pt x="8462" y="2862"/>
                    <a:pt x="8462" y="2779"/>
                  </a:cubicBezTo>
                  <a:cubicBezTo>
                    <a:pt x="8462" y="2772"/>
                    <a:pt x="8468" y="2766"/>
                    <a:pt x="8481" y="2766"/>
                  </a:cubicBezTo>
                  <a:cubicBezTo>
                    <a:pt x="8481" y="2763"/>
                    <a:pt x="8481" y="2761"/>
                    <a:pt x="8482" y="2761"/>
                  </a:cubicBezTo>
                  <a:cubicBezTo>
                    <a:pt x="8483" y="2761"/>
                    <a:pt x="8484" y="2763"/>
                    <a:pt x="8488" y="2766"/>
                  </a:cubicBezTo>
                  <a:cubicBezTo>
                    <a:pt x="8596" y="2830"/>
                    <a:pt x="8712" y="2887"/>
                    <a:pt x="8833" y="2939"/>
                  </a:cubicBezTo>
                  <a:cubicBezTo>
                    <a:pt x="8949" y="2990"/>
                    <a:pt x="9064" y="3035"/>
                    <a:pt x="9185" y="3067"/>
                  </a:cubicBezTo>
                  <a:cubicBezTo>
                    <a:pt x="9422" y="3137"/>
                    <a:pt x="9665" y="3169"/>
                    <a:pt x="9915" y="3176"/>
                  </a:cubicBezTo>
                  <a:lnTo>
                    <a:pt x="9966" y="3176"/>
                  </a:lnTo>
                  <a:cubicBezTo>
                    <a:pt x="10075" y="3176"/>
                    <a:pt x="10190" y="3169"/>
                    <a:pt x="10299" y="3156"/>
                  </a:cubicBezTo>
                  <a:cubicBezTo>
                    <a:pt x="10440" y="3137"/>
                    <a:pt x="10574" y="3112"/>
                    <a:pt x="10715" y="3079"/>
                  </a:cubicBezTo>
                  <a:cubicBezTo>
                    <a:pt x="10849" y="3041"/>
                    <a:pt x="10984" y="2996"/>
                    <a:pt x="11112" y="2945"/>
                  </a:cubicBezTo>
                  <a:cubicBezTo>
                    <a:pt x="11214" y="2907"/>
                    <a:pt x="11317" y="2855"/>
                    <a:pt x="11419" y="2804"/>
                  </a:cubicBezTo>
                  <a:cubicBezTo>
                    <a:pt x="11477" y="2772"/>
                    <a:pt x="11541" y="2740"/>
                    <a:pt x="11598" y="2708"/>
                  </a:cubicBezTo>
                  <a:cubicBezTo>
                    <a:pt x="11483" y="2503"/>
                    <a:pt x="11355" y="2305"/>
                    <a:pt x="11221" y="2113"/>
                  </a:cubicBezTo>
                  <a:cubicBezTo>
                    <a:pt x="11003" y="1799"/>
                    <a:pt x="10747" y="1505"/>
                    <a:pt x="10472" y="1236"/>
                  </a:cubicBezTo>
                  <a:cubicBezTo>
                    <a:pt x="10459" y="1223"/>
                    <a:pt x="10446" y="1217"/>
                    <a:pt x="10427" y="1217"/>
                  </a:cubicBezTo>
                  <a:cubicBezTo>
                    <a:pt x="10414" y="1217"/>
                    <a:pt x="10395" y="1223"/>
                    <a:pt x="10382" y="1236"/>
                  </a:cubicBezTo>
                  <a:lnTo>
                    <a:pt x="10075" y="1038"/>
                  </a:lnTo>
                  <a:lnTo>
                    <a:pt x="10043" y="1019"/>
                  </a:lnTo>
                  <a:cubicBezTo>
                    <a:pt x="9889" y="923"/>
                    <a:pt x="9761" y="839"/>
                    <a:pt x="9627" y="763"/>
                  </a:cubicBezTo>
                  <a:cubicBezTo>
                    <a:pt x="9365" y="615"/>
                    <a:pt x="9083" y="481"/>
                    <a:pt x="8795" y="372"/>
                  </a:cubicBezTo>
                  <a:cubicBezTo>
                    <a:pt x="8232" y="161"/>
                    <a:pt x="7636" y="39"/>
                    <a:pt x="7035" y="7"/>
                  </a:cubicBezTo>
                  <a:cubicBezTo>
                    <a:pt x="6907" y="1"/>
                    <a:pt x="6804" y="1"/>
                    <a:pt x="6715" y="1"/>
                  </a:cubicBezTo>
                  <a:close/>
                </a:path>
              </a:pathLst>
            </a:custGeom>
            <a:solidFill>
              <a:srgbClr val="F1AF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25"/>
            <p:cNvSpPr/>
            <p:nvPr/>
          </p:nvSpPr>
          <p:spPr>
            <a:xfrm>
              <a:off x="851356" y="3191477"/>
              <a:ext cx="189307" cy="112878"/>
            </a:xfrm>
            <a:custGeom>
              <a:rect b="b" l="l" r="r" t="t"/>
              <a:pathLst>
                <a:path extrusionOk="0" h="1214" w="2036">
                  <a:moveTo>
                    <a:pt x="749" y="0"/>
                  </a:moveTo>
                  <a:cubicBezTo>
                    <a:pt x="704" y="7"/>
                    <a:pt x="659" y="20"/>
                    <a:pt x="608" y="32"/>
                  </a:cubicBezTo>
                  <a:cubicBezTo>
                    <a:pt x="563" y="45"/>
                    <a:pt x="519" y="64"/>
                    <a:pt x="474" y="84"/>
                  </a:cubicBezTo>
                  <a:cubicBezTo>
                    <a:pt x="384" y="128"/>
                    <a:pt x="301" y="180"/>
                    <a:pt x="231" y="244"/>
                  </a:cubicBezTo>
                  <a:cubicBezTo>
                    <a:pt x="160" y="308"/>
                    <a:pt x="103" y="384"/>
                    <a:pt x="64" y="468"/>
                  </a:cubicBezTo>
                  <a:cubicBezTo>
                    <a:pt x="19" y="557"/>
                    <a:pt x="0" y="653"/>
                    <a:pt x="13" y="749"/>
                  </a:cubicBezTo>
                  <a:cubicBezTo>
                    <a:pt x="13" y="762"/>
                    <a:pt x="19" y="768"/>
                    <a:pt x="32" y="768"/>
                  </a:cubicBezTo>
                  <a:cubicBezTo>
                    <a:pt x="45" y="768"/>
                    <a:pt x="51" y="756"/>
                    <a:pt x="51" y="749"/>
                  </a:cubicBezTo>
                  <a:cubicBezTo>
                    <a:pt x="51" y="724"/>
                    <a:pt x="51" y="704"/>
                    <a:pt x="51" y="685"/>
                  </a:cubicBezTo>
                  <a:cubicBezTo>
                    <a:pt x="51" y="640"/>
                    <a:pt x="64" y="602"/>
                    <a:pt x="77" y="557"/>
                  </a:cubicBezTo>
                  <a:cubicBezTo>
                    <a:pt x="90" y="519"/>
                    <a:pt x="109" y="480"/>
                    <a:pt x="128" y="442"/>
                  </a:cubicBezTo>
                  <a:cubicBezTo>
                    <a:pt x="160" y="404"/>
                    <a:pt x="192" y="365"/>
                    <a:pt x="231" y="327"/>
                  </a:cubicBezTo>
                  <a:cubicBezTo>
                    <a:pt x="275" y="288"/>
                    <a:pt x="327" y="250"/>
                    <a:pt x="378" y="224"/>
                  </a:cubicBezTo>
                  <a:cubicBezTo>
                    <a:pt x="416" y="205"/>
                    <a:pt x="455" y="186"/>
                    <a:pt x="487" y="173"/>
                  </a:cubicBezTo>
                  <a:cubicBezTo>
                    <a:pt x="557" y="148"/>
                    <a:pt x="627" y="135"/>
                    <a:pt x="698" y="128"/>
                  </a:cubicBezTo>
                  <a:cubicBezTo>
                    <a:pt x="698" y="148"/>
                    <a:pt x="698" y="160"/>
                    <a:pt x="704" y="180"/>
                  </a:cubicBezTo>
                  <a:cubicBezTo>
                    <a:pt x="711" y="218"/>
                    <a:pt x="723" y="250"/>
                    <a:pt x="736" y="288"/>
                  </a:cubicBezTo>
                  <a:cubicBezTo>
                    <a:pt x="762" y="359"/>
                    <a:pt x="794" y="436"/>
                    <a:pt x="839" y="500"/>
                  </a:cubicBezTo>
                  <a:cubicBezTo>
                    <a:pt x="877" y="570"/>
                    <a:pt x="928" y="640"/>
                    <a:pt x="980" y="704"/>
                  </a:cubicBezTo>
                  <a:cubicBezTo>
                    <a:pt x="1037" y="768"/>
                    <a:pt x="1095" y="826"/>
                    <a:pt x="1159" y="884"/>
                  </a:cubicBezTo>
                  <a:cubicBezTo>
                    <a:pt x="1223" y="935"/>
                    <a:pt x="1287" y="986"/>
                    <a:pt x="1357" y="1031"/>
                  </a:cubicBezTo>
                  <a:cubicBezTo>
                    <a:pt x="1421" y="1076"/>
                    <a:pt x="1492" y="1108"/>
                    <a:pt x="1568" y="1140"/>
                  </a:cubicBezTo>
                  <a:cubicBezTo>
                    <a:pt x="1680" y="1188"/>
                    <a:pt x="1805" y="1213"/>
                    <a:pt x="1928" y="1213"/>
                  </a:cubicBezTo>
                  <a:cubicBezTo>
                    <a:pt x="1954" y="1213"/>
                    <a:pt x="1979" y="1212"/>
                    <a:pt x="2004" y="1210"/>
                  </a:cubicBezTo>
                  <a:cubicBezTo>
                    <a:pt x="2036" y="1210"/>
                    <a:pt x="2036" y="1159"/>
                    <a:pt x="2004" y="1159"/>
                  </a:cubicBezTo>
                  <a:lnTo>
                    <a:pt x="1997" y="1159"/>
                  </a:lnTo>
                  <a:cubicBezTo>
                    <a:pt x="1975" y="1162"/>
                    <a:pt x="1951" y="1164"/>
                    <a:pt x="1927" y="1164"/>
                  </a:cubicBezTo>
                  <a:cubicBezTo>
                    <a:pt x="1903" y="1164"/>
                    <a:pt x="1879" y="1162"/>
                    <a:pt x="1856" y="1159"/>
                  </a:cubicBezTo>
                  <a:cubicBezTo>
                    <a:pt x="1780" y="1146"/>
                    <a:pt x="1709" y="1127"/>
                    <a:pt x="1639" y="1095"/>
                  </a:cubicBezTo>
                  <a:lnTo>
                    <a:pt x="1632" y="1095"/>
                  </a:lnTo>
                  <a:cubicBezTo>
                    <a:pt x="1543" y="1056"/>
                    <a:pt x="1453" y="1005"/>
                    <a:pt x="1376" y="941"/>
                  </a:cubicBezTo>
                  <a:lnTo>
                    <a:pt x="1370" y="935"/>
                  </a:lnTo>
                  <a:cubicBezTo>
                    <a:pt x="1274" y="858"/>
                    <a:pt x="1178" y="762"/>
                    <a:pt x="1101" y="666"/>
                  </a:cubicBezTo>
                  <a:cubicBezTo>
                    <a:pt x="1024" y="557"/>
                    <a:pt x="954" y="442"/>
                    <a:pt x="903" y="320"/>
                  </a:cubicBezTo>
                  <a:cubicBezTo>
                    <a:pt x="871" y="244"/>
                    <a:pt x="845" y="160"/>
                    <a:pt x="832" y="77"/>
                  </a:cubicBezTo>
                  <a:lnTo>
                    <a:pt x="832" y="58"/>
                  </a:lnTo>
                  <a:cubicBezTo>
                    <a:pt x="826" y="45"/>
                    <a:pt x="819" y="32"/>
                    <a:pt x="813" y="26"/>
                  </a:cubicBezTo>
                  <a:lnTo>
                    <a:pt x="807" y="26"/>
                  </a:lnTo>
                  <a:cubicBezTo>
                    <a:pt x="807" y="26"/>
                    <a:pt x="800" y="20"/>
                    <a:pt x="800" y="13"/>
                  </a:cubicBezTo>
                  <a:cubicBezTo>
                    <a:pt x="787" y="7"/>
                    <a:pt x="775" y="0"/>
                    <a:pt x="755" y="0"/>
                  </a:cubicBezTo>
                  <a:close/>
                </a:path>
              </a:pathLst>
            </a:custGeom>
            <a:solidFill>
              <a:srgbClr val="000000">
                <a:alpha val="89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25"/>
            <p:cNvSpPr/>
            <p:nvPr/>
          </p:nvSpPr>
          <p:spPr>
            <a:xfrm>
              <a:off x="979292" y="3278968"/>
              <a:ext cx="93" cy="93"/>
            </a:xfrm>
            <a:custGeom>
              <a:rect b="b" l="l" r="r" t="t"/>
              <a:pathLst>
                <a:path extrusionOk="0" h="1" w="1">
                  <a:moveTo>
                    <a:pt x="0" y="0"/>
                  </a:moveTo>
                  <a:close/>
                </a:path>
              </a:pathLst>
            </a:custGeom>
            <a:solidFill>
              <a:srgbClr val="F792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25"/>
            <p:cNvSpPr/>
            <p:nvPr/>
          </p:nvSpPr>
          <p:spPr>
            <a:xfrm>
              <a:off x="1003652" y="3293193"/>
              <a:ext cx="93" cy="93"/>
            </a:xfrm>
            <a:custGeom>
              <a:rect b="b" l="l" r="r" t="t"/>
              <a:pathLst>
                <a:path extrusionOk="0" h="1" w="1">
                  <a:moveTo>
                    <a:pt x="1" y="1"/>
                  </a:moveTo>
                  <a:close/>
                </a:path>
              </a:pathLst>
            </a:custGeom>
            <a:solidFill>
              <a:srgbClr val="F792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25"/>
            <p:cNvSpPr/>
            <p:nvPr/>
          </p:nvSpPr>
          <p:spPr>
            <a:xfrm>
              <a:off x="1865917" y="3015938"/>
              <a:ext cx="489912" cy="565411"/>
            </a:xfrm>
            <a:custGeom>
              <a:rect b="b" l="l" r="r" t="t"/>
              <a:pathLst>
                <a:path extrusionOk="0" h="6081" w="5269">
                  <a:moveTo>
                    <a:pt x="4097" y="0"/>
                  </a:moveTo>
                  <a:lnTo>
                    <a:pt x="4097" y="7"/>
                  </a:lnTo>
                  <a:cubicBezTo>
                    <a:pt x="4071" y="7"/>
                    <a:pt x="4052" y="20"/>
                    <a:pt x="4039" y="39"/>
                  </a:cubicBezTo>
                  <a:cubicBezTo>
                    <a:pt x="3847" y="404"/>
                    <a:pt x="3630" y="768"/>
                    <a:pt x="3393" y="1127"/>
                  </a:cubicBezTo>
                  <a:lnTo>
                    <a:pt x="3399" y="1120"/>
                  </a:lnTo>
                  <a:lnTo>
                    <a:pt x="3406" y="1114"/>
                  </a:lnTo>
                  <a:lnTo>
                    <a:pt x="3406" y="1114"/>
                  </a:lnTo>
                  <a:cubicBezTo>
                    <a:pt x="2875" y="1908"/>
                    <a:pt x="2267" y="2644"/>
                    <a:pt x="1588" y="3322"/>
                  </a:cubicBezTo>
                  <a:cubicBezTo>
                    <a:pt x="1371" y="3540"/>
                    <a:pt x="1147" y="3757"/>
                    <a:pt x="916" y="3956"/>
                  </a:cubicBezTo>
                  <a:lnTo>
                    <a:pt x="910" y="3962"/>
                  </a:lnTo>
                  <a:cubicBezTo>
                    <a:pt x="807" y="4039"/>
                    <a:pt x="705" y="4122"/>
                    <a:pt x="615" y="4212"/>
                  </a:cubicBezTo>
                  <a:lnTo>
                    <a:pt x="551" y="4263"/>
                  </a:lnTo>
                  <a:cubicBezTo>
                    <a:pt x="538" y="4269"/>
                    <a:pt x="526" y="4282"/>
                    <a:pt x="526" y="4301"/>
                  </a:cubicBezTo>
                  <a:cubicBezTo>
                    <a:pt x="430" y="4397"/>
                    <a:pt x="346" y="4500"/>
                    <a:pt x="270" y="4615"/>
                  </a:cubicBezTo>
                  <a:cubicBezTo>
                    <a:pt x="180" y="4737"/>
                    <a:pt x="110" y="4871"/>
                    <a:pt x="58" y="5012"/>
                  </a:cubicBezTo>
                  <a:cubicBezTo>
                    <a:pt x="14" y="5140"/>
                    <a:pt x="1" y="5274"/>
                    <a:pt x="20" y="5409"/>
                  </a:cubicBezTo>
                  <a:cubicBezTo>
                    <a:pt x="33" y="5473"/>
                    <a:pt x="52" y="5537"/>
                    <a:pt x="84" y="5601"/>
                  </a:cubicBezTo>
                  <a:cubicBezTo>
                    <a:pt x="116" y="5665"/>
                    <a:pt x="161" y="5722"/>
                    <a:pt x="212" y="5767"/>
                  </a:cubicBezTo>
                  <a:cubicBezTo>
                    <a:pt x="276" y="5825"/>
                    <a:pt x="340" y="5876"/>
                    <a:pt x="417" y="5914"/>
                  </a:cubicBezTo>
                  <a:cubicBezTo>
                    <a:pt x="500" y="5965"/>
                    <a:pt x="590" y="5997"/>
                    <a:pt x="679" y="6029"/>
                  </a:cubicBezTo>
                  <a:cubicBezTo>
                    <a:pt x="782" y="6061"/>
                    <a:pt x="897" y="6081"/>
                    <a:pt x="1006" y="6081"/>
                  </a:cubicBezTo>
                  <a:cubicBezTo>
                    <a:pt x="1063" y="6081"/>
                    <a:pt x="1121" y="6074"/>
                    <a:pt x="1179" y="6068"/>
                  </a:cubicBezTo>
                  <a:cubicBezTo>
                    <a:pt x="1345" y="6036"/>
                    <a:pt x="1511" y="5978"/>
                    <a:pt x="1659" y="5895"/>
                  </a:cubicBezTo>
                  <a:cubicBezTo>
                    <a:pt x="1819" y="5812"/>
                    <a:pt x="1959" y="5709"/>
                    <a:pt x="2094" y="5594"/>
                  </a:cubicBezTo>
                  <a:cubicBezTo>
                    <a:pt x="2235" y="5473"/>
                    <a:pt x="2369" y="5338"/>
                    <a:pt x="2497" y="5204"/>
                  </a:cubicBezTo>
                  <a:cubicBezTo>
                    <a:pt x="2599" y="5089"/>
                    <a:pt x="2708" y="4961"/>
                    <a:pt x="2843" y="4801"/>
                  </a:cubicBezTo>
                  <a:cubicBezTo>
                    <a:pt x="2939" y="4679"/>
                    <a:pt x="3035" y="4564"/>
                    <a:pt x="3131" y="4442"/>
                  </a:cubicBezTo>
                  <a:lnTo>
                    <a:pt x="3175" y="4391"/>
                  </a:lnTo>
                  <a:cubicBezTo>
                    <a:pt x="3700" y="3738"/>
                    <a:pt x="4308" y="2951"/>
                    <a:pt x="4776" y="2061"/>
                  </a:cubicBezTo>
                  <a:cubicBezTo>
                    <a:pt x="4968" y="1703"/>
                    <a:pt x="5121" y="1325"/>
                    <a:pt x="5249" y="941"/>
                  </a:cubicBezTo>
                  <a:cubicBezTo>
                    <a:pt x="5256" y="935"/>
                    <a:pt x="5262" y="922"/>
                    <a:pt x="5268" y="909"/>
                  </a:cubicBezTo>
                  <a:cubicBezTo>
                    <a:pt x="5268" y="903"/>
                    <a:pt x="5268" y="896"/>
                    <a:pt x="5268" y="884"/>
                  </a:cubicBezTo>
                  <a:cubicBezTo>
                    <a:pt x="5268" y="884"/>
                    <a:pt x="5268" y="877"/>
                    <a:pt x="5268" y="877"/>
                  </a:cubicBezTo>
                  <a:cubicBezTo>
                    <a:pt x="5268" y="858"/>
                    <a:pt x="5268" y="845"/>
                    <a:pt x="5256" y="832"/>
                  </a:cubicBezTo>
                  <a:cubicBezTo>
                    <a:pt x="5249" y="820"/>
                    <a:pt x="5236" y="807"/>
                    <a:pt x="5224" y="807"/>
                  </a:cubicBezTo>
                  <a:cubicBezTo>
                    <a:pt x="4987" y="410"/>
                    <a:pt x="4609" y="128"/>
                    <a:pt x="4161" y="13"/>
                  </a:cubicBezTo>
                  <a:lnTo>
                    <a:pt x="4135" y="13"/>
                  </a:lnTo>
                  <a:cubicBezTo>
                    <a:pt x="4129" y="13"/>
                    <a:pt x="4129" y="7"/>
                    <a:pt x="4123" y="7"/>
                  </a:cubicBezTo>
                  <a:cubicBezTo>
                    <a:pt x="4116" y="0"/>
                    <a:pt x="4103" y="0"/>
                    <a:pt x="4097" y="0"/>
                  </a:cubicBezTo>
                  <a:close/>
                </a:path>
              </a:pathLst>
            </a:custGeom>
            <a:solidFill>
              <a:srgbClr val="FBB7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25"/>
            <p:cNvSpPr/>
            <p:nvPr/>
          </p:nvSpPr>
          <p:spPr>
            <a:xfrm>
              <a:off x="1352965" y="3326572"/>
              <a:ext cx="739191" cy="374988"/>
            </a:xfrm>
            <a:custGeom>
              <a:rect b="b" l="l" r="r" t="t"/>
              <a:pathLst>
                <a:path extrusionOk="0" h="4033" w="7950">
                  <a:moveTo>
                    <a:pt x="4590" y="2944"/>
                  </a:moveTo>
                  <a:cubicBezTo>
                    <a:pt x="4615" y="3015"/>
                    <a:pt x="4647" y="3092"/>
                    <a:pt x="4679" y="3156"/>
                  </a:cubicBezTo>
                  <a:cubicBezTo>
                    <a:pt x="4724" y="3252"/>
                    <a:pt x="4763" y="3328"/>
                    <a:pt x="4807" y="3405"/>
                  </a:cubicBezTo>
                  <a:cubicBezTo>
                    <a:pt x="4871" y="3527"/>
                    <a:pt x="4955" y="3642"/>
                    <a:pt x="5044" y="3751"/>
                  </a:cubicBezTo>
                  <a:cubicBezTo>
                    <a:pt x="5025" y="3738"/>
                    <a:pt x="5006" y="3732"/>
                    <a:pt x="4987" y="3725"/>
                  </a:cubicBezTo>
                  <a:lnTo>
                    <a:pt x="4942" y="3712"/>
                  </a:lnTo>
                  <a:cubicBezTo>
                    <a:pt x="4679" y="3616"/>
                    <a:pt x="4423" y="3488"/>
                    <a:pt x="4187" y="3335"/>
                  </a:cubicBezTo>
                  <a:cubicBezTo>
                    <a:pt x="4321" y="3245"/>
                    <a:pt x="4443" y="3136"/>
                    <a:pt x="4545" y="3008"/>
                  </a:cubicBezTo>
                  <a:cubicBezTo>
                    <a:pt x="4558" y="2989"/>
                    <a:pt x="4577" y="2970"/>
                    <a:pt x="4590" y="2944"/>
                  </a:cubicBezTo>
                  <a:close/>
                  <a:moveTo>
                    <a:pt x="5684" y="0"/>
                  </a:moveTo>
                  <a:cubicBezTo>
                    <a:pt x="5671" y="7"/>
                    <a:pt x="5659" y="13"/>
                    <a:pt x="5646" y="26"/>
                  </a:cubicBezTo>
                  <a:cubicBezTo>
                    <a:pt x="5390" y="371"/>
                    <a:pt x="5057" y="653"/>
                    <a:pt x="4673" y="845"/>
                  </a:cubicBezTo>
                  <a:lnTo>
                    <a:pt x="4590" y="877"/>
                  </a:lnTo>
                  <a:cubicBezTo>
                    <a:pt x="4583" y="871"/>
                    <a:pt x="4571" y="858"/>
                    <a:pt x="4564" y="858"/>
                  </a:cubicBezTo>
                  <a:cubicBezTo>
                    <a:pt x="4558" y="855"/>
                    <a:pt x="4553" y="853"/>
                    <a:pt x="4549" y="853"/>
                  </a:cubicBezTo>
                  <a:cubicBezTo>
                    <a:pt x="4545" y="853"/>
                    <a:pt x="4542" y="855"/>
                    <a:pt x="4539" y="858"/>
                  </a:cubicBezTo>
                  <a:cubicBezTo>
                    <a:pt x="4532" y="858"/>
                    <a:pt x="4519" y="858"/>
                    <a:pt x="4513" y="864"/>
                  </a:cubicBezTo>
                  <a:cubicBezTo>
                    <a:pt x="4500" y="871"/>
                    <a:pt x="4487" y="884"/>
                    <a:pt x="4481" y="896"/>
                  </a:cubicBezTo>
                  <a:lnTo>
                    <a:pt x="4475" y="916"/>
                  </a:lnTo>
                  <a:lnTo>
                    <a:pt x="4468" y="935"/>
                  </a:lnTo>
                  <a:cubicBezTo>
                    <a:pt x="4436" y="948"/>
                    <a:pt x="4423" y="980"/>
                    <a:pt x="4436" y="1005"/>
                  </a:cubicBezTo>
                  <a:cubicBezTo>
                    <a:pt x="4391" y="1140"/>
                    <a:pt x="4353" y="1280"/>
                    <a:pt x="4340" y="1421"/>
                  </a:cubicBezTo>
                  <a:cubicBezTo>
                    <a:pt x="4244" y="1332"/>
                    <a:pt x="4135" y="1261"/>
                    <a:pt x="4014" y="1216"/>
                  </a:cubicBezTo>
                  <a:cubicBezTo>
                    <a:pt x="3937" y="1191"/>
                    <a:pt x="3867" y="1172"/>
                    <a:pt x="3790" y="1165"/>
                  </a:cubicBezTo>
                  <a:lnTo>
                    <a:pt x="3745" y="1159"/>
                  </a:lnTo>
                  <a:cubicBezTo>
                    <a:pt x="3739" y="1133"/>
                    <a:pt x="3713" y="1114"/>
                    <a:pt x="3687" y="1114"/>
                  </a:cubicBezTo>
                  <a:lnTo>
                    <a:pt x="3675" y="1114"/>
                  </a:lnTo>
                  <a:cubicBezTo>
                    <a:pt x="3598" y="1133"/>
                    <a:pt x="3527" y="1146"/>
                    <a:pt x="3457" y="1152"/>
                  </a:cubicBezTo>
                  <a:lnTo>
                    <a:pt x="3220" y="1152"/>
                  </a:lnTo>
                  <a:lnTo>
                    <a:pt x="3163" y="1146"/>
                  </a:lnTo>
                  <a:cubicBezTo>
                    <a:pt x="3124" y="1146"/>
                    <a:pt x="3086" y="1146"/>
                    <a:pt x="3047" y="1140"/>
                  </a:cubicBezTo>
                  <a:lnTo>
                    <a:pt x="3028" y="1140"/>
                  </a:lnTo>
                  <a:cubicBezTo>
                    <a:pt x="3022" y="1146"/>
                    <a:pt x="3015" y="1159"/>
                    <a:pt x="3022" y="1165"/>
                  </a:cubicBezTo>
                  <a:cubicBezTo>
                    <a:pt x="3028" y="1236"/>
                    <a:pt x="3028" y="1300"/>
                    <a:pt x="3022" y="1364"/>
                  </a:cubicBezTo>
                  <a:cubicBezTo>
                    <a:pt x="3009" y="1415"/>
                    <a:pt x="2996" y="1466"/>
                    <a:pt x="2977" y="1511"/>
                  </a:cubicBezTo>
                  <a:cubicBezTo>
                    <a:pt x="2964" y="1549"/>
                    <a:pt x="2939" y="1581"/>
                    <a:pt x="2919" y="1613"/>
                  </a:cubicBezTo>
                  <a:cubicBezTo>
                    <a:pt x="2894" y="1645"/>
                    <a:pt x="2862" y="1677"/>
                    <a:pt x="2830" y="1703"/>
                  </a:cubicBezTo>
                  <a:cubicBezTo>
                    <a:pt x="2785" y="1735"/>
                    <a:pt x="2740" y="1760"/>
                    <a:pt x="2689" y="1780"/>
                  </a:cubicBezTo>
                  <a:cubicBezTo>
                    <a:pt x="2612" y="1812"/>
                    <a:pt x="2529" y="1837"/>
                    <a:pt x="2452" y="1844"/>
                  </a:cubicBezTo>
                  <a:cubicBezTo>
                    <a:pt x="2394" y="1850"/>
                    <a:pt x="2337" y="1856"/>
                    <a:pt x="2279" y="1856"/>
                  </a:cubicBezTo>
                  <a:cubicBezTo>
                    <a:pt x="2209" y="1856"/>
                    <a:pt x="2145" y="1850"/>
                    <a:pt x="2081" y="1844"/>
                  </a:cubicBezTo>
                  <a:cubicBezTo>
                    <a:pt x="1940" y="1824"/>
                    <a:pt x="1812" y="1786"/>
                    <a:pt x="1684" y="1735"/>
                  </a:cubicBezTo>
                  <a:cubicBezTo>
                    <a:pt x="1588" y="1696"/>
                    <a:pt x="1498" y="1645"/>
                    <a:pt x="1415" y="1581"/>
                  </a:cubicBezTo>
                  <a:cubicBezTo>
                    <a:pt x="1364" y="1549"/>
                    <a:pt x="1326" y="1504"/>
                    <a:pt x="1287" y="1460"/>
                  </a:cubicBezTo>
                  <a:cubicBezTo>
                    <a:pt x="1274" y="1447"/>
                    <a:pt x="1255" y="1440"/>
                    <a:pt x="1242" y="1440"/>
                  </a:cubicBezTo>
                  <a:lnTo>
                    <a:pt x="1204" y="1440"/>
                  </a:lnTo>
                  <a:cubicBezTo>
                    <a:pt x="897" y="1460"/>
                    <a:pt x="596" y="1498"/>
                    <a:pt x="302" y="1562"/>
                  </a:cubicBezTo>
                  <a:cubicBezTo>
                    <a:pt x="282" y="1568"/>
                    <a:pt x="263" y="1581"/>
                    <a:pt x="257" y="1607"/>
                  </a:cubicBezTo>
                  <a:cubicBezTo>
                    <a:pt x="199" y="1639"/>
                    <a:pt x="154" y="1684"/>
                    <a:pt x="116" y="1735"/>
                  </a:cubicBezTo>
                  <a:cubicBezTo>
                    <a:pt x="78" y="1786"/>
                    <a:pt x="52" y="1837"/>
                    <a:pt x="39" y="1901"/>
                  </a:cubicBezTo>
                  <a:cubicBezTo>
                    <a:pt x="20" y="1965"/>
                    <a:pt x="7" y="2029"/>
                    <a:pt x="7" y="2100"/>
                  </a:cubicBezTo>
                  <a:cubicBezTo>
                    <a:pt x="1" y="2240"/>
                    <a:pt x="20" y="2381"/>
                    <a:pt x="58" y="2516"/>
                  </a:cubicBezTo>
                  <a:cubicBezTo>
                    <a:pt x="90" y="2650"/>
                    <a:pt x="135" y="2778"/>
                    <a:pt x="193" y="2906"/>
                  </a:cubicBezTo>
                  <a:cubicBezTo>
                    <a:pt x="250" y="3028"/>
                    <a:pt x="327" y="3143"/>
                    <a:pt x="423" y="3245"/>
                  </a:cubicBezTo>
                  <a:cubicBezTo>
                    <a:pt x="532" y="3360"/>
                    <a:pt x="666" y="3463"/>
                    <a:pt x="814" y="3540"/>
                  </a:cubicBezTo>
                  <a:cubicBezTo>
                    <a:pt x="1121" y="3693"/>
                    <a:pt x="1454" y="3776"/>
                    <a:pt x="1799" y="3796"/>
                  </a:cubicBezTo>
                  <a:cubicBezTo>
                    <a:pt x="1914" y="3808"/>
                    <a:pt x="2036" y="3808"/>
                    <a:pt x="2151" y="3808"/>
                  </a:cubicBezTo>
                  <a:cubicBezTo>
                    <a:pt x="2382" y="3808"/>
                    <a:pt x="2612" y="3796"/>
                    <a:pt x="2843" y="3770"/>
                  </a:cubicBezTo>
                  <a:cubicBezTo>
                    <a:pt x="2919" y="3764"/>
                    <a:pt x="3003" y="3751"/>
                    <a:pt x="3073" y="3744"/>
                  </a:cubicBezTo>
                  <a:cubicBezTo>
                    <a:pt x="3150" y="3732"/>
                    <a:pt x="3233" y="3719"/>
                    <a:pt x="3297" y="3706"/>
                  </a:cubicBezTo>
                  <a:cubicBezTo>
                    <a:pt x="3457" y="3674"/>
                    <a:pt x="3611" y="3623"/>
                    <a:pt x="3764" y="3565"/>
                  </a:cubicBezTo>
                  <a:cubicBezTo>
                    <a:pt x="3873" y="3514"/>
                    <a:pt x="3982" y="3463"/>
                    <a:pt x="4084" y="3405"/>
                  </a:cubicBezTo>
                  <a:cubicBezTo>
                    <a:pt x="4411" y="3623"/>
                    <a:pt x="4769" y="3789"/>
                    <a:pt x="5153" y="3898"/>
                  </a:cubicBezTo>
                  <a:lnTo>
                    <a:pt x="5255" y="3924"/>
                  </a:lnTo>
                  <a:cubicBezTo>
                    <a:pt x="5313" y="3968"/>
                    <a:pt x="5371" y="4000"/>
                    <a:pt x="5441" y="4026"/>
                  </a:cubicBezTo>
                  <a:cubicBezTo>
                    <a:pt x="5441" y="4026"/>
                    <a:pt x="5454" y="4032"/>
                    <a:pt x="5460" y="4032"/>
                  </a:cubicBezTo>
                  <a:cubicBezTo>
                    <a:pt x="5486" y="4032"/>
                    <a:pt x="5505" y="4013"/>
                    <a:pt x="5518" y="3988"/>
                  </a:cubicBezTo>
                  <a:lnTo>
                    <a:pt x="5518" y="3981"/>
                  </a:lnTo>
                  <a:cubicBezTo>
                    <a:pt x="5697" y="4013"/>
                    <a:pt x="5876" y="4026"/>
                    <a:pt x="6062" y="4026"/>
                  </a:cubicBezTo>
                  <a:lnTo>
                    <a:pt x="6222" y="4026"/>
                  </a:lnTo>
                  <a:cubicBezTo>
                    <a:pt x="6401" y="4020"/>
                    <a:pt x="6580" y="3994"/>
                    <a:pt x="6753" y="3949"/>
                  </a:cubicBezTo>
                  <a:cubicBezTo>
                    <a:pt x="6932" y="3904"/>
                    <a:pt x="7099" y="3840"/>
                    <a:pt x="7265" y="3764"/>
                  </a:cubicBezTo>
                  <a:cubicBezTo>
                    <a:pt x="7380" y="3706"/>
                    <a:pt x="7489" y="3642"/>
                    <a:pt x="7598" y="3565"/>
                  </a:cubicBezTo>
                  <a:cubicBezTo>
                    <a:pt x="7700" y="3488"/>
                    <a:pt x="7803" y="3412"/>
                    <a:pt x="7899" y="3316"/>
                  </a:cubicBezTo>
                  <a:lnTo>
                    <a:pt x="7924" y="3284"/>
                  </a:lnTo>
                  <a:lnTo>
                    <a:pt x="7950" y="3258"/>
                  </a:lnTo>
                  <a:cubicBezTo>
                    <a:pt x="7950" y="3200"/>
                    <a:pt x="7950" y="3143"/>
                    <a:pt x="7944" y="3085"/>
                  </a:cubicBezTo>
                  <a:cubicBezTo>
                    <a:pt x="7937" y="3021"/>
                    <a:pt x="7924" y="2957"/>
                    <a:pt x="7912" y="2900"/>
                  </a:cubicBezTo>
                  <a:cubicBezTo>
                    <a:pt x="7886" y="2784"/>
                    <a:pt x="7854" y="2669"/>
                    <a:pt x="7809" y="2560"/>
                  </a:cubicBezTo>
                  <a:cubicBezTo>
                    <a:pt x="7726" y="2330"/>
                    <a:pt x="7617" y="2112"/>
                    <a:pt x="7489" y="1908"/>
                  </a:cubicBezTo>
                  <a:cubicBezTo>
                    <a:pt x="7374" y="1716"/>
                    <a:pt x="7246" y="1530"/>
                    <a:pt x="7124" y="1351"/>
                  </a:cubicBezTo>
                  <a:cubicBezTo>
                    <a:pt x="7035" y="1223"/>
                    <a:pt x="6913" y="1050"/>
                    <a:pt x="6779" y="884"/>
                  </a:cubicBezTo>
                  <a:cubicBezTo>
                    <a:pt x="6632" y="698"/>
                    <a:pt x="6471" y="519"/>
                    <a:pt x="6292" y="365"/>
                  </a:cubicBezTo>
                  <a:cubicBezTo>
                    <a:pt x="6126" y="205"/>
                    <a:pt x="5927" y="90"/>
                    <a:pt x="5716" y="7"/>
                  </a:cubicBezTo>
                  <a:lnTo>
                    <a:pt x="5697" y="7"/>
                  </a:lnTo>
                  <a:lnTo>
                    <a:pt x="571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25"/>
            <p:cNvSpPr/>
            <p:nvPr/>
          </p:nvSpPr>
          <p:spPr>
            <a:xfrm>
              <a:off x="940613" y="3559198"/>
              <a:ext cx="1118270" cy="1027336"/>
            </a:xfrm>
            <a:custGeom>
              <a:rect b="b" l="l" r="r" t="t"/>
              <a:pathLst>
                <a:path extrusionOk="0" h="11049" w="12027">
                  <a:moveTo>
                    <a:pt x="9383" y="1"/>
                  </a:moveTo>
                  <a:lnTo>
                    <a:pt x="9383" y="1"/>
                  </a:lnTo>
                  <a:cubicBezTo>
                    <a:pt x="9385" y="3"/>
                    <a:pt x="9386" y="5"/>
                    <a:pt x="9388" y="7"/>
                  </a:cubicBezTo>
                  <a:lnTo>
                    <a:pt x="9388" y="7"/>
                  </a:lnTo>
                  <a:cubicBezTo>
                    <a:pt x="9388" y="7"/>
                    <a:pt x="9389" y="7"/>
                    <a:pt x="9390" y="7"/>
                  </a:cubicBezTo>
                  <a:lnTo>
                    <a:pt x="9383" y="1"/>
                  </a:lnTo>
                  <a:close/>
                  <a:moveTo>
                    <a:pt x="9388" y="7"/>
                  </a:moveTo>
                  <a:lnTo>
                    <a:pt x="9388" y="7"/>
                  </a:lnTo>
                  <a:cubicBezTo>
                    <a:pt x="9280" y="20"/>
                    <a:pt x="9178" y="33"/>
                    <a:pt x="9070" y="46"/>
                  </a:cubicBezTo>
                  <a:cubicBezTo>
                    <a:pt x="8609" y="110"/>
                    <a:pt x="8122" y="193"/>
                    <a:pt x="7527" y="302"/>
                  </a:cubicBezTo>
                  <a:lnTo>
                    <a:pt x="7143" y="378"/>
                  </a:lnTo>
                  <a:lnTo>
                    <a:pt x="7066" y="398"/>
                  </a:lnTo>
                  <a:lnTo>
                    <a:pt x="6759" y="455"/>
                  </a:lnTo>
                  <a:cubicBezTo>
                    <a:pt x="6503" y="506"/>
                    <a:pt x="6253" y="570"/>
                    <a:pt x="6004" y="641"/>
                  </a:cubicBezTo>
                  <a:cubicBezTo>
                    <a:pt x="5869" y="673"/>
                    <a:pt x="5748" y="711"/>
                    <a:pt x="5633" y="750"/>
                  </a:cubicBezTo>
                  <a:lnTo>
                    <a:pt x="5441" y="807"/>
                  </a:lnTo>
                  <a:lnTo>
                    <a:pt x="5396" y="820"/>
                  </a:lnTo>
                  <a:lnTo>
                    <a:pt x="5383" y="826"/>
                  </a:lnTo>
                  <a:lnTo>
                    <a:pt x="5287" y="858"/>
                  </a:lnTo>
                  <a:lnTo>
                    <a:pt x="5127" y="903"/>
                  </a:lnTo>
                  <a:cubicBezTo>
                    <a:pt x="4973" y="942"/>
                    <a:pt x="4820" y="993"/>
                    <a:pt x="4666" y="1057"/>
                  </a:cubicBezTo>
                  <a:cubicBezTo>
                    <a:pt x="4621" y="1076"/>
                    <a:pt x="4577" y="1095"/>
                    <a:pt x="4532" y="1121"/>
                  </a:cubicBezTo>
                  <a:lnTo>
                    <a:pt x="4506" y="1134"/>
                  </a:lnTo>
                  <a:cubicBezTo>
                    <a:pt x="4506" y="1198"/>
                    <a:pt x="4500" y="1255"/>
                    <a:pt x="4487" y="1313"/>
                  </a:cubicBezTo>
                  <a:cubicBezTo>
                    <a:pt x="4461" y="1505"/>
                    <a:pt x="4404" y="1697"/>
                    <a:pt x="4327" y="1876"/>
                  </a:cubicBezTo>
                  <a:cubicBezTo>
                    <a:pt x="4244" y="2075"/>
                    <a:pt x="4129" y="2267"/>
                    <a:pt x="3994" y="2446"/>
                  </a:cubicBezTo>
                  <a:cubicBezTo>
                    <a:pt x="3866" y="2606"/>
                    <a:pt x="3719" y="2753"/>
                    <a:pt x="3559" y="2881"/>
                  </a:cubicBezTo>
                  <a:cubicBezTo>
                    <a:pt x="3437" y="2977"/>
                    <a:pt x="3303" y="3054"/>
                    <a:pt x="3162" y="3124"/>
                  </a:cubicBezTo>
                  <a:lnTo>
                    <a:pt x="3149" y="3124"/>
                  </a:lnTo>
                  <a:cubicBezTo>
                    <a:pt x="3060" y="3156"/>
                    <a:pt x="2970" y="3188"/>
                    <a:pt x="2874" y="3207"/>
                  </a:cubicBezTo>
                  <a:cubicBezTo>
                    <a:pt x="2855" y="3214"/>
                    <a:pt x="2842" y="3227"/>
                    <a:pt x="2829" y="3246"/>
                  </a:cubicBezTo>
                  <a:cubicBezTo>
                    <a:pt x="2816" y="3252"/>
                    <a:pt x="2804" y="3265"/>
                    <a:pt x="2804" y="3284"/>
                  </a:cubicBezTo>
                  <a:cubicBezTo>
                    <a:pt x="2381" y="4315"/>
                    <a:pt x="2004" y="5339"/>
                    <a:pt x="1684" y="6203"/>
                  </a:cubicBezTo>
                  <a:cubicBezTo>
                    <a:pt x="1588" y="6465"/>
                    <a:pt x="1492" y="6721"/>
                    <a:pt x="1396" y="6984"/>
                  </a:cubicBezTo>
                  <a:lnTo>
                    <a:pt x="1319" y="7208"/>
                  </a:lnTo>
                  <a:cubicBezTo>
                    <a:pt x="1044" y="7963"/>
                    <a:pt x="832" y="8545"/>
                    <a:pt x="608" y="9140"/>
                  </a:cubicBezTo>
                  <a:cubicBezTo>
                    <a:pt x="410" y="9672"/>
                    <a:pt x="231" y="10145"/>
                    <a:pt x="52" y="10593"/>
                  </a:cubicBezTo>
                  <a:cubicBezTo>
                    <a:pt x="45" y="10593"/>
                    <a:pt x="39" y="10593"/>
                    <a:pt x="32" y="10600"/>
                  </a:cubicBezTo>
                  <a:cubicBezTo>
                    <a:pt x="20" y="10606"/>
                    <a:pt x="7" y="10619"/>
                    <a:pt x="7" y="10638"/>
                  </a:cubicBezTo>
                  <a:cubicBezTo>
                    <a:pt x="0" y="10657"/>
                    <a:pt x="7" y="10677"/>
                    <a:pt x="13" y="10689"/>
                  </a:cubicBezTo>
                  <a:cubicBezTo>
                    <a:pt x="26" y="10702"/>
                    <a:pt x="39" y="10709"/>
                    <a:pt x="52" y="10715"/>
                  </a:cubicBezTo>
                  <a:cubicBezTo>
                    <a:pt x="788" y="10824"/>
                    <a:pt x="1536" y="10837"/>
                    <a:pt x="2266" y="10856"/>
                  </a:cubicBezTo>
                  <a:lnTo>
                    <a:pt x="2304" y="10856"/>
                  </a:lnTo>
                  <a:cubicBezTo>
                    <a:pt x="2631" y="10862"/>
                    <a:pt x="3040" y="10869"/>
                    <a:pt x="3437" y="10894"/>
                  </a:cubicBezTo>
                  <a:lnTo>
                    <a:pt x="3764" y="10913"/>
                  </a:lnTo>
                  <a:lnTo>
                    <a:pt x="3770" y="10913"/>
                  </a:lnTo>
                  <a:lnTo>
                    <a:pt x="4020" y="10926"/>
                  </a:lnTo>
                  <a:lnTo>
                    <a:pt x="4609" y="10958"/>
                  </a:lnTo>
                  <a:cubicBezTo>
                    <a:pt x="5396" y="10997"/>
                    <a:pt x="6196" y="11022"/>
                    <a:pt x="6977" y="11029"/>
                  </a:cubicBezTo>
                  <a:cubicBezTo>
                    <a:pt x="7220" y="11029"/>
                    <a:pt x="7470" y="11035"/>
                    <a:pt x="7713" y="11035"/>
                  </a:cubicBezTo>
                  <a:lnTo>
                    <a:pt x="8378" y="11035"/>
                  </a:lnTo>
                  <a:cubicBezTo>
                    <a:pt x="8660" y="11035"/>
                    <a:pt x="8961" y="11035"/>
                    <a:pt x="9210" y="11041"/>
                  </a:cubicBezTo>
                  <a:lnTo>
                    <a:pt x="9294" y="11041"/>
                  </a:lnTo>
                  <a:cubicBezTo>
                    <a:pt x="9530" y="11041"/>
                    <a:pt x="9767" y="11048"/>
                    <a:pt x="10004" y="11048"/>
                  </a:cubicBezTo>
                  <a:cubicBezTo>
                    <a:pt x="10050" y="11048"/>
                    <a:pt x="10097" y="11048"/>
                    <a:pt x="10143" y="11048"/>
                  </a:cubicBezTo>
                  <a:cubicBezTo>
                    <a:pt x="10749" y="11048"/>
                    <a:pt x="11349" y="11009"/>
                    <a:pt x="11950" y="10926"/>
                  </a:cubicBezTo>
                  <a:cubicBezTo>
                    <a:pt x="11969" y="10926"/>
                    <a:pt x="11982" y="10920"/>
                    <a:pt x="11995" y="10907"/>
                  </a:cubicBezTo>
                  <a:cubicBezTo>
                    <a:pt x="12007" y="10894"/>
                    <a:pt x="12014" y="10875"/>
                    <a:pt x="12014" y="10862"/>
                  </a:cubicBezTo>
                  <a:cubicBezTo>
                    <a:pt x="12014" y="10856"/>
                    <a:pt x="12007" y="10849"/>
                    <a:pt x="12007" y="10843"/>
                  </a:cubicBezTo>
                  <a:cubicBezTo>
                    <a:pt x="12020" y="10830"/>
                    <a:pt x="12027" y="10811"/>
                    <a:pt x="12027" y="10792"/>
                  </a:cubicBezTo>
                  <a:cubicBezTo>
                    <a:pt x="11956" y="9371"/>
                    <a:pt x="11783" y="7963"/>
                    <a:pt x="11508" y="6574"/>
                  </a:cubicBezTo>
                  <a:cubicBezTo>
                    <a:pt x="11444" y="6235"/>
                    <a:pt x="11374" y="5883"/>
                    <a:pt x="11297" y="5531"/>
                  </a:cubicBezTo>
                  <a:cubicBezTo>
                    <a:pt x="11227" y="5230"/>
                    <a:pt x="11163" y="4948"/>
                    <a:pt x="11073" y="4571"/>
                  </a:cubicBezTo>
                  <a:cubicBezTo>
                    <a:pt x="10951" y="4039"/>
                    <a:pt x="10798" y="3425"/>
                    <a:pt x="10625" y="2830"/>
                  </a:cubicBezTo>
                  <a:cubicBezTo>
                    <a:pt x="10408" y="2083"/>
                    <a:pt x="10044" y="972"/>
                    <a:pt x="9388" y="7"/>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25"/>
            <p:cNvSpPr/>
            <p:nvPr/>
          </p:nvSpPr>
          <p:spPr>
            <a:xfrm>
              <a:off x="941822" y="3736597"/>
              <a:ext cx="401116" cy="831985"/>
            </a:xfrm>
            <a:custGeom>
              <a:rect b="b" l="l" r="r" t="t"/>
              <a:pathLst>
                <a:path extrusionOk="0" h="8948" w="4314">
                  <a:moveTo>
                    <a:pt x="4314" y="0"/>
                  </a:moveTo>
                  <a:lnTo>
                    <a:pt x="4314" y="0"/>
                  </a:lnTo>
                  <a:cubicBezTo>
                    <a:pt x="4231" y="192"/>
                    <a:pt x="4122" y="371"/>
                    <a:pt x="3994" y="538"/>
                  </a:cubicBezTo>
                  <a:lnTo>
                    <a:pt x="3988" y="544"/>
                  </a:lnTo>
                  <a:cubicBezTo>
                    <a:pt x="3866" y="704"/>
                    <a:pt x="3719" y="851"/>
                    <a:pt x="3559" y="979"/>
                  </a:cubicBezTo>
                  <a:cubicBezTo>
                    <a:pt x="3431" y="1075"/>
                    <a:pt x="3296" y="1152"/>
                    <a:pt x="3155" y="1216"/>
                  </a:cubicBezTo>
                  <a:lnTo>
                    <a:pt x="3149" y="1216"/>
                  </a:lnTo>
                  <a:cubicBezTo>
                    <a:pt x="3059" y="1255"/>
                    <a:pt x="2963" y="1280"/>
                    <a:pt x="2867" y="1306"/>
                  </a:cubicBezTo>
                  <a:cubicBezTo>
                    <a:pt x="2848" y="1306"/>
                    <a:pt x="2835" y="1325"/>
                    <a:pt x="2829" y="1344"/>
                  </a:cubicBezTo>
                  <a:cubicBezTo>
                    <a:pt x="2816" y="1351"/>
                    <a:pt x="2803" y="1363"/>
                    <a:pt x="2797" y="1376"/>
                  </a:cubicBezTo>
                  <a:cubicBezTo>
                    <a:pt x="2381" y="2400"/>
                    <a:pt x="1997" y="3431"/>
                    <a:pt x="1677" y="4301"/>
                  </a:cubicBezTo>
                  <a:cubicBezTo>
                    <a:pt x="1607" y="4500"/>
                    <a:pt x="1530" y="4704"/>
                    <a:pt x="1459" y="4903"/>
                  </a:cubicBezTo>
                  <a:lnTo>
                    <a:pt x="1395" y="5076"/>
                  </a:lnTo>
                  <a:lnTo>
                    <a:pt x="1312" y="5306"/>
                  </a:lnTo>
                  <a:cubicBezTo>
                    <a:pt x="1050" y="6023"/>
                    <a:pt x="832" y="6631"/>
                    <a:pt x="608" y="7239"/>
                  </a:cubicBezTo>
                  <a:cubicBezTo>
                    <a:pt x="403" y="7777"/>
                    <a:pt x="224" y="8250"/>
                    <a:pt x="51" y="8692"/>
                  </a:cubicBezTo>
                  <a:cubicBezTo>
                    <a:pt x="45" y="8692"/>
                    <a:pt x="39" y="8692"/>
                    <a:pt x="32" y="8698"/>
                  </a:cubicBezTo>
                  <a:cubicBezTo>
                    <a:pt x="13" y="8705"/>
                    <a:pt x="7" y="8717"/>
                    <a:pt x="0" y="8737"/>
                  </a:cubicBezTo>
                  <a:cubicBezTo>
                    <a:pt x="0" y="8749"/>
                    <a:pt x="0" y="8769"/>
                    <a:pt x="13" y="8788"/>
                  </a:cubicBezTo>
                  <a:cubicBezTo>
                    <a:pt x="19" y="8801"/>
                    <a:pt x="32" y="8807"/>
                    <a:pt x="51" y="8813"/>
                  </a:cubicBezTo>
                  <a:cubicBezTo>
                    <a:pt x="736" y="8903"/>
                    <a:pt x="1421" y="8948"/>
                    <a:pt x="2112" y="8948"/>
                  </a:cubicBezTo>
                  <a:cubicBezTo>
                    <a:pt x="2106" y="8660"/>
                    <a:pt x="2112" y="8372"/>
                    <a:pt x="2131" y="8084"/>
                  </a:cubicBezTo>
                  <a:cubicBezTo>
                    <a:pt x="2157" y="7668"/>
                    <a:pt x="2202" y="7252"/>
                    <a:pt x="2272" y="6842"/>
                  </a:cubicBezTo>
                  <a:cubicBezTo>
                    <a:pt x="2304" y="6637"/>
                    <a:pt x="2343" y="6432"/>
                    <a:pt x="2381" y="6228"/>
                  </a:cubicBezTo>
                  <a:cubicBezTo>
                    <a:pt x="2407" y="6125"/>
                    <a:pt x="2426" y="6029"/>
                    <a:pt x="2445" y="5933"/>
                  </a:cubicBezTo>
                  <a:cubicBezTo>
                    <a:pt x="2471" y="5831"/>
                    <a:pt x="2490" y="5748"/>
                    <a:pt x="2509" y="5652"/>
                  </a:cubicBezTo>
                  <a:cubicBezTo>
                    <a:pt x="2599" y="5293"/>
                    <a:pt x="2701" y="4941"/>
                    <a:pt x="2816" y="4589"/>
                  </a:cubicBezTo>
                  <a:cubicBezTo>
                    <a:pt x="2938" y="4244"/>
                    <a:pt x="3059" y="3904"/>
                    <a:pt x="3194" y="3559"/>
                  </a:cubicBezTo>
                  <a:cubicBezTo>
                    <a:pt x="3328" y="3219"/>
                    <a:pt x="3456" y="2880"/>
                    <a:pt x="3584" y="2541"/>
                  </a:cubicBezTo>
                  <a:cubicBezTo>
                    <a:pt x="3712" y="2202"/>
                    <a:pt x="3834" y="1869"/>
                    <a:pt x="3943" y="1530"/>
                  </a:cubicBezTo>
                  <a:cubicBezTo>
                    <a:pt x="4052" y="1191"/>
                    <a:pt x="4148" y="864"/>
                    <a:pt x="4218" y="519"/>
                  </a:cubicBezTo>
                  <a:cubicBezTo>
                    <a:pt x="4256" y="346"/>
                    <a:pt x="4288" y="173"/>
                    <a:pt x="4314" y="0"/>
                  </a:cubicBezTo>
                  <a:close/>
                </a:path>
              </a:pathLst>
            </a:custGeom>
            <a:solidFill>
              <a:srgbClr val="000000">
                <a:alpha val="89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25"/>
            <p:cNvSpPr/>
            <p:nvPr/>
          </p:nvSpPr>
          <p:spPr>
            <a:xfrm>
              <a:off x="1289927" y="3886475"/>
              <a:ext cx="17945" cy="33752"/>
            </a:xfrm>
            <a:custGeom>
              <a:rect b="b" l="l" r="r" t="t"/>
              <a:pathLst>
                <a:path extrusionOk="0" h="363" w="193">
                  <a:moveTo>
                    <a:pt x="128" y="1"/>
                  </a:moveTo>
                  <a:cubicBezTo>
                    <a:pt x="103" y="1"/>
                    <a:pt x="77" y="20"/>
                    <a:pt x="71" y="52"/>
                  </a:cubicBezTo>
                  <a:cubicBezTo>
                    <a:pt x="52" y="129"/>
                    <a:pt x="26" y="212"/>
                    <a:pt x="0" y="289"/>
                  </a:cubicBezTo>
                  <a:cubicBezTo>
                    <a:pt x="0" y="302"/>
                    <a:pt x="0" y="321"/>
                    <a:pt x="7" y="334"/>
                  </a:cubicBezTo>
                  <a:cubicBezTo>
                    <a:pt x="20" y="347"/>
                    <a:pt x="32" y="359"/>
                    <a:pt x="45" y="359"/>
                  </a:cubicBezTo>
                  <a:cubicBezTo>
                    <a:pt x="51" y="361"/>
                    <a:pt x="56" y="362"/>
                    <a:pt x="60" y="362"/>
                  </a:cubicBezTo>
                  <a:cubicBezTo>
                    <a:pt x="72" y="362"/>
                    <a:pt x="81" y="358"/>
                    <a:pt x="90" y="353"/>
                  </a:cubicBezTo>
                  <a:cubicBezTo>
                    <a:pt x="103" y="347"/>
                    <a:pt x="116" y="334"/>
                    <a:pt x="116" y="315"/>
                  </a:cubicBezTo>
                  <a:cubicBezTo>
                    <a:pt x="148" y="238"/>
                    <a:pt x="167" y="155"/>
                    <a:pt x="186" y="78"/>
                  </a:cubicBezTo>
                  <a:cubicBezTo>
                    <a:pt x="192" y="46"/>
                    <a:pt x="173" y="14"/>
                    <a:pt x="141" y="1"/>
                  </a:cubicBezTo>
                  <a:close/>
                </a:path>
              </a:pathLst>
            </a:custGeom>
            <a:solidFill>
              <a:srgbClr val="000000">
                <a:alpha val="89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25"/>
            <p:cNvSpPr/>
            <p:nvPr/>
          </p:nvSpPr>
          <p:spPr>
            <a:xfrm>
              <a:off x="1260174" y="3966248"/>
              <a:ext cx="20270" cy="37285"/>
            </a:xfrm>
            <a:custGeom>
              <a:rect b="b" l="l" r="r" t="t"/>
              <a:pathLst>
                <a:path extrusionOk="0" h="401" w="218">
                  <a:moveTo>
                    <a:pt x="154" y="1"/>
                  </a:moveTo>
                  <a:cubicBezTo>
                    <a:pt x="128" y="1"/>
                    <a:pt x="103" y="20"/>
                    <a:pt x="96" y="45"/>
                  </a:cubicBezTo>
                  <a:cubicBezTo>
                    <a:pt x="71" y="141"/>
                    <a:pt x="39" y="231"/>
                    <a:pt x="7" y="327"/>
                  </a:cubicBezTo>
                  <a:cubicBezTo>
                    <a:pt x="0" y="340"/>
                    <a:pt x="7" y="359"/>
                    <a:pt x="13" y="372"/>
                  </a:cubicBezTo>
                  <a:cubicBezTo>
                    <a:pt x="19" y="385"/>
                    <a:pt x="39" y="397"/>
                    <a:pt x="51" y="397"/>
                  </a:cubicBezTo>
                  <a:cubicBezTo>
                    <a:pt x="55" y="399"/>
                    <a:pt x="60" y="400"/>
                    <a:pt x="64" y="400"/>
                  </a:cubicBezTo>
                  <a:cubicBezTo>
                    <a:pt x="75" y="400"/>
                    <a:pt x="87" y="396"/>
                    <a:pt x="96" y="391"/>
                  </a:cubicBezTo>
                  <a:cubicBezTo>
                    <a:pt x="109" y="385"/>
                    <a:pt x="122" y="372"/>
                    <a:pt x="122" y="353"/>
                  </a:cubicBezTo>
                  <a:cubicBezTo>
                    <a:pt x="154" y="263"/>
                    <a:pt x="186" y="167"/>
                    <a:pt x="212" y="71"/>
                  </a:cubicBezTo>
                  <a:cubicBezTo>
                    <a:pt x="218" y="39"/>
                    <a:pt x="199" y="7"/>
                    <a:pt x="167" y="1"/>
                  </a:cubicBezTo>
                  <a:close/>
                </a:path>
              </a:pathLst>
            </a:custGeom>
            <a:solidFill>
              <a:srgbClr val="000000">
                <a:alpha val="89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25"/>
            <p:cNvSpPr/>
            <p:nvPr/>
          </p:nvSpPr>
          <p:spPr>
            <a:xfrm>
              <a:off x="1233490" y="4041280"/>
              <a:ext cx="17201" cy="26964"/>
            </a:xfrm>
            <a:custGeom>
              <a:rect b="b" l="l" r="r" t="t"/>
              <a:pathLst>
                <a:path extrusionOk="0" h="290" w="185">
                  <a:moveTo>
                    <a:pt x="127" y="0"/>
                  </a:moveTo>
                  <a:cubicBezTo>
                    <a:pt x="114" y="0"/>
                    <a:pt x="102" y="6"/>
                    <a:pt x="95" y="13"/>
                  </a:cubicBezTo>
                  <a:lnTo>
                    <a:pt x="95" y="6"/>
                  </a:lnTo>
                  <a:cubicBezTo>
                    <a:pt x="82" y="19"/>
                    <a:pt x="70" y="32"/>
                    <a:pt x="63" y="45"/>
                  </a:cubicBezTo>
                  <a:cubicBezTo>
                    <a:pt x="44" y="102"/>
                    <a:pt x="25" y="160"/>
                    <a:pt x="12" y="211"/>
                  </a:cubicBezTo>
                  <a:cubicBezTo>
                    <a:pt x="1" y="260"/>
                    <a:pt x="36" y="289"/>
                    <a:pt x="71" y="289"/>
                  </a:cubicBezTo>
                  <a:cubicBezTo>
                    <a:pt x="95" y="289"/>
                    <a:pt x="119" y="275"/>
                    <a:pt x="127" y="243"/>
                  </a:cubicBezTo>
                  <a:cubicBezTo>
                    <a:pt x="146" y="186"/>
                    <a:pt x="159" y="128"/>
                    <a:pt x="185" y="70"/>
                  </a:cubicBezTo>
                  <a:cubicBezTo>
                    <a:pt x="185" y="58"/>
                    <a:pt x="185" y="45"/>
                    <a:pt x="178" y="32"/>
                  </a:cubicBezTo>
                  <a:cubicBezTo>
                    <a:pt x="166" y="13"/>
                    <a:pt x="153" y="6"/>
                    <a:pt x="140" y="0"/>
                  </a:cubicBezTo>
                  <a:close/>
                </a:path>
              </a:pathLst>
            </a:custGeom>
            <a:solidFill>
              <a:srgbClr val="000000">
                <a:alpha val="89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25"/>
            <p:cNvSpPr/>
            <p:nvPr/>
          </p:nvSpPr>
          <p:spPr>
            <a:xfrm>
              <a:off x="1204202" y="4115010"/>
              <a:ext cx="19712" cy="33566"/>
            </a:xfrm>
            <a:custGeom>
              <a:rect b="b" l="l" r="r" t="t"/>
              <a:pathLst>
                <a:path extrusionOk="0" h="361" w="212">
                  <a:moveTo>
                    <a:pt x="148" y="1"/>
                  </a:moveTo>
                  <a:cubicBezTo>
                    <a:pt x="135" y="1"/>
                    <a:pt x="122" y="7"/>
                    <a:pt x="116" y="14"/>
                  </a:cubicBezTo>
                  <a:cubicBezTo>
                    <a:pt x="103" y="20"/>
                    <a:pt x="90" y="33"/>
                    <a:pt x="90" y="46"/>
                  </a:cubicBezTo>
                  <a:cubicBezTo>
                    <a:pt x="58" y="129"/>
                    <a:pt x="33" y="206"/>
                    <a:pt x="7" y="289"/>
                  </a:cubicBezTo>
                  <a:cubicBezTo>
                    <a:pt x="1" y="321"/>
                    <a:pt x="20" y="353"/>
                    <a:pt x="52" y="359"/>
                  </a:cubicBezTo>
                  <a:cubicBezTo>
                    <a:pt x="56" y="360"/>
                    <a:pt x="60" y="360"/>
                    <a:pt x="64" y="360"/>
                  </a:cubicBezTo>
                  <a:cubicBezTo>
                    <a:pt x="92" y="360"/>
                    <a:pt x="118" y="342"/>
                    <a:pt x="129" y="314"/>
                  </a:cubicBezTo>
                  <a:cubicBezTo>
                    <a:pt x="148" y="238"/>
                    <a:pt x="173" y="154"/>
                    <a:pt x="205" y="78"/>
                  </a:cubicBezTo>
                  <a:cubicBezTo>
                    <a:pt x="212" y="39"/>
                    <a:pt x="193" y="7"/>
                    <a:pt x="161" y="1"/>
                  </a:cubicBezTo>
                  <a:close/>
                </a:path>
              </a:pathLst>
            </a:custGeom>
            <a:solidFill>
              <a:srgbClr val="000000">
                <a:alpha val="89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25"/>
            <p:cNvSpPr/>
            <p:nvPr/>
          </p:nvSpPr>
          <p:spPr>
            <a:xfrm>
              <a:off x="1178169" y="4190042"/>
              <a:ext cx="20177" cy="37750"/>
            </a:xfrm>
            <a:custGeom>
              <a:rect b="b" l="l" r="r" t="t"/>
              <a:pathLst>
                <a:path extrusionOk="0" h="406" w="217">
                  <a:moveTo>
                    <a:pt x="153" y="0"/>
                  </a:moveTo>
                  <a:cubicBezTo>
                    <a:pt x="140" y="0"/>
                    <a:pt x="133" y="0"/>
                    <a:pt x="121" y="7"/>
                  </a:cubicBezTo>
                  <a:cubicBezTo>
                    <a:pt x="108" y="19"/>
                    <a:pt x="101" y="32"/>
                    <a:pt x="95" y="45"/>
                  </a:cubicBezTo>
                  <a:cubicBezTo>
                    <a:pt x="63" y="141"/>
                    <a:pt x="37" y="231"/>
                    <a:pt x="12" y="327"/>
                  </a:cubicBezTo>
                  <a:cubicBezTo>
                    <a:pt x="1" y="375"/>
                    <a:pt x="39" y="406"/>
                    <a:pt x="76" y="406"/>
                  </a:cubicBezTo>
                  <a:cubicBezTo>
                    <a:pt x="102" y="406"/>
                    <a:pt x="128" y="390"/>
                    <a:pt x="133" y="352"/>
                  </a:cubicBezTo>
                  <a:cubicBezTo>
                    <a:pt x="153" y="263"/>
                    <a:pt x="178" y="167"/>
                    <a:pt x="210" y="71"/>
                  </a:cubicBezTo>
                  <a:cubicBezTo>
                    <a:pt x="217" y="58"/>
                    <a:pt x="210" y="39"/>
                    <a:pt x="204" y="26"/>
                  </a:cubicBezTo>
                  <a:cubicBezTo>
                    <a:pt x="197" y="13"/>
                    <a:pt x="185" y="7"/>
                    <a:pt x="165" y="0"/>
                  </a:cubicBezTo>
                  <a:close/>
                </a:path>
              </a:pathLst>
            </a:custGeom>
            <a:solidFill>
              <a:srgbClr val="000000">
                <a:alpha val="89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25"/>
            <p:cNvSpPr/>
            <p:nvPr/>
          </p:nvSpPr>
          <p:spPr>
            <a:xfrm>
              <a:off x="1160689" y="4273349"/>
              <a:ext cx="16829" cy="26406"/>
            </a:xfrm>
            <a:custGeom>
              <a:rect b="b" l="l" r="r" t="t"/>
              <a:pathLst>
                <a:path extrusionOk="0" h="284" w="181">
                  <a:moveTo>
                    <a:pt x="110" y="0"/>
                  </a:moveTo>
                  <a:cubicBezTo>
                    <a:pt x="85" y="7"/>
                    <a:pt x="59" y="26"/>
                    <a:pt x="53" y="51"/>
                  </a:cubicBezTo>
                  <a:cubicBezTo>
                    <a:pt x="40" y="103"/>
                    <a:pt x="21" y="154"/>
                    <a:pt x="8" y="211"/>
                  </a:cubicBezTo>
                  <a:cubicBezTo>
                    <a:pt x="0" y="256"/>
                    <a:pt x="36" y="283"/>
                    <a:pt x="71" y="283"/>
                  </a:cubicBezTo>
                  <a:cubicBezTo>
                    <a:pt x="97" y="283"/>
                    <a:pt x="121" y="269"/>
                    <a:pt x="129" y="237"/>
                  </a:cubicBezTo>
                  <a:cubicBezTo>
                    <a:pt x="142" y="179"/>
                    <a:pt x="155" y="128"/>
                    <a:pt x="168" y="77"/>
                  </a:cubicBezTo>
                  <a:cubicBezTo>
                    <a:pt x="181" y="45"/>
                    <a:pt x="155" y="13"/>
                    <a:pt x="123" y="0"/>
                  </a:cubicBezTo>
                  <a:close/>
                </a:path>
              </a:pathLst>
            </a:custGeom>
            <a:solidFill>
              <a:srgbClr val="000000">
                <a:alpha val="89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25"/>
            <p:cNvSpPr/>
            <p:nvPr/>
          </p:nvSpPr>
          <p:spPr>
            <a:xfrm>
              <a:off x="1142931" y="4350054"/>
              <a:ext cx="16736" cy="39424"/>
            </a:xfrm>
            <a:custGeom>
              <a:rect b="b" l="l" r="r" t="t"/>
              <a:pathLst>
                <a:path extrusionOk="0" h="424" w="180">
                  <a:moveTo>
                    <a:pt x="116" y="1"/>
                  </a:moveTo>
                  <a:cubicBezTo>
                    <a:pt x="90" y="1"/>
                    <a:pt x="64" y="20"/>
                    <a:pt x="58" y="46"/>
                  </a:cubicBezTo>
                  <a:cubicBezTo>
                    <a:pt x="32" y="142"/>
                    <a:pt x="13" y="244"/>
                    <a:pt x="0" y="346"/>
                  </a:cubicBezTo>
                  <a:cubicBezTo>
                    <a:pt x="0" y="366"/>
                    <a:pt x="0" y="378"/>
                    <a:pt x="13" y="391"/>
                  </a:cubicBezTo>
                  <a:cubicBezTo>
                    <a:pt x="20" y="410"/>
                    <a:pt x="32" y="417"/>
                    <a:pt x="52" y="423"/>
                  </a:cubicBezTo>
                  <a:cubicBezTo>
                    <a:pt x="64" y="423"/>
                    <a:pt x="77" y="423"/>
                    <a:pt x="90" y="410"/>
                  </a:cubicBezTo>
                  <a:cubicBezTo>
                    <a:pt x="109" y="404"/>
                    <a:pt x="116" y="391"/>
                    <a:pt x="122" y="378"/>
                  </a:cubicBezTo>
                  <a:cubicBezTo>
                    <a:pt x="135" y="276"/>
                    <a:pt x="154" y="174"/>
                    <a:pt x="173" y="71"/>
                  </a:cubicBezTo>
                  <a:cubicBezTo>
                    <a:pt x="180" y="39"/>
                    <a:pt x="160" y="7"/>
                    <a:pt x="128" y="1"/>
                  </a:cubicBezTo>
                  <a:close/>
                </a:path>
              </a:pathLst>
            </a:custGeom>
            <a:solidFill>
              <a:srgbClr val="000000">
                <a:alpha val="89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25"/>
            <p:cNvSpPr/>
            <p:nvPr/>
          </p:nvSpPr>
          <p:spPr>
            <a:xfrm>
              <a:off x="1131030" y="4438196"/>
              <a:ext cx="16736" cy="41190"/>
            </a:xfrm>
            <a:custGeom>
              <a:rect b="b" l="l" r="r" t="t"/>
              <a:pathLst>
                <a:path extrusionOk="0" h="443" w="180">
                  <a:moveTo>
                    <a:pt x="116" y="0"/>
                  </a:moveTo>
                  <a:cubicBezTo>
                    <a:pt x="90" y="0"/>
                    <a:pt x="64" y="26"/>
                    <a:pt x="58" y="51"/>
                  </a:cubicBezTo>
                  <a:lnTo>
                    <a:pt x="58" y="45"/>
                  </a:lnTo>
                  <a:cubicBezTo>
                    <a:pt x="26" y="160"/>
                    <a:pt x="7" y="269"/>
                    <a:pt x="0" y="384"/>
                  </a:cubicBezTo>
                  <a:cubicBezTo>
                    <a:pt x="0" y="419"/>
                    <a:pt x="26" y="443"/>
                    <a:pt x="55" y="443"/>
                  </a:cubicBezTo>
                  <a:cubicBezTo>
                    <a:pt x="58" y="443"/>
                    <a:pt x="61" y="442"/>
                    <a:pt x="64" y="442"/>
                  </a:cubicBezTo>
                  <a:cubicBezTo>
                    <a:pt x="77" y="442"/>
                    <a:pt x="96" y="435"/>
                    <a:pt x="103" y="429"/>
                  </a:cubicBezTo>
                  <a:cubicBezTo>
                    <a:pt x="116" y="416"/>
                    <a:pt x="122" y="397"/>
                    <a:pt x="122" y="384"/>
                  </a:cubicBezTo>
                  <a:cubicBezTo>
                    <a:pt x="122" y="365"/>
                    <a:pt x="122" y="346"/>
                    <a:pt x="128" y="327"/>
                  </a:cubicBezTo>
                  <a:cubicBezTo>
                    <a:pt x="135" y="243"/>
                    <a:pt x="154" y="160"/>
                    <a:pt x="173" y="77"/>
                  </a:cubicBezTo>
                  <a:cubicBezTo>
                    <a:pt x="180" y="39"/>
                    <a:pt x="160" y="7"/>
                    <a:pt x="128" y="0"/>
                  </a:cubicBezTo>
                  <a:close/>
                </a:path>
              </a:pathLst>
            </a:custGeom>
            <a:solidFill>
              <a:srgbClr val="06A7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25"/>
            <p:cNvSpPr/>
            <p:nvPr/>
          </p:nvSpPr>
          <p:spPr>
            <a:xfrm>
              <a:off x="1129263" y="4519643"/>
              <a:ext cx="12552" cy="28731"/>
            </a:xfrm>
            <a:custGeom>
              <a:rect b="b" l="l" r="r" t="t"/>
              <a:pathLst>
                <a:path extrusionOk="0" h="309" w="135">
                  <a:moveTo>
                    <a:pt x="77" y="1"/>
                  </a:moveTo>
                  <a:cubicBezTo>
                    <a:pt x="58" y="1"/>
                    <a:pt x="45" y="7"/>
                    <a:pt x="32" y="20"/>
                  </a:cubicBezTo>
                  <a:cubicBezTo>
                    <a:pt x="19" y="27"/>
                    <a:pt x="19" y="46"/>
                    <a:pt x="19" y="59"/>
                  </a:cubicBezTo>
                  <a:cubicBezTo>
                    <a:pt x="13" y="123"/>
                    <a:pt x="7" y="187"/>
                    <a:pt x="0" y="251"/>
                  </a:cubicBezTo>
                  <a:cubicBezTo>
                    <a:pt x="0" y="263"/>
                    <a:pt x="7" y="276"/>
                    <a:pt x="19" y="289"/>
                  </a:cubicBezTo>
                  <a:cubicBezTo>
                    <a:pt x="32" y="302"/>
                    <a:pt x="48" y="308"/>
                    <a:pt x="63" y="308"/>
                  </a:cubicBezTo>
                  <a:cubicBezTo>
                    <a:pt x="79" y="308"/>
                    <a:pt x="93" y="302"/>
                    <a:pt x="103" y="289"/>
                  </a:cubicBezTo>
                  <a:cubicBezTo>
                    <a:pt x="115" y="276"/>
                    <a:pt x="122" y="263"/>
                    <a:pt x="122" y="244"/>
                  </a:cubicBezTo>
                  <a:cubicBezTo>
                    <a:pt x="128" y="187"/>
                    <a:pt x="135" y="123"/>
                    <a:pt x="135" y="59"/>
                  </a:cubicBezTo>
                  <a:cubicBezTo>
                    <a:pt x="135" y="46"/>
                    <a:pt x="128" y="27"/>
                    <a:pt x="122" y="20"/>
                  </a:cubicBezTo>
                  <a:cubicBezTo>
                    <a:pt x="109" y="7"/>
                    <a:pt x="90" y="1"/>
                    <a:pt x="77" y="1"/>
                  </a:cubicBezTo>
                  <a:close/>
                </a:path>
              </a:pathLst>
            </a:custGeom>
            <a:solidFill>
              <a:srgbClr val="06A7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25"/>
            <p:cNvSpPr/>
            <p:nvPr/>
          </p:nvSpPr>
          <p:spPr>
            <a:xfrm>
              <a:off x="1486294" y="3644922"/>
              <a:ext cx="39331" cy="20735"/>
            </a:xfrm>
            <a:custGeom>
              <a:rect b="b" l="l" r="r" t="t"/>
              <a:pathLst>
                <a:path extrusionOk="0" h="223" w="423">
                  <a:moveTo>
                    <a:pt x="333" y="0"/>
                  </a:moveTo>
                  <a:lnTo>
                    <a:pt x="333" y="13"/>
                  </a:lnTo>
                  <a:cubicBezTo>
                    <a:pt x="231" y="39"/>
                    <a:pt x="135" y="71"/>
                    <a:pt x="39" y="109"/>
                  </a:cubicBezTo>
                  <a:cubicBezTo>
                    <a:pt x="26" y="116"/>
                    <a:pt x="13" y="122"/>
                    <a:pt x="7" y="135"/>
                  </a:cubicBezTo>
                  <a:cubicBezTo>
                    <a:pt x="0" y="154"/>
                    <a:pt x="0" y="167"/>
                    <a:pt x="7" y="186"/>
                  </a:cubicBezTo>
                  <a:cubicBezTo>
                    <a:pt x="13" y="199"/>
                    <a:pt x="20" y="212"/>
                    <a:pt x="32" y="218"/>
                  </a:cubicBezTo>
                  <a:cubicBezTo>
                    <a:pt x="42" y="221"/>
                    <a:pt x="50" y="223"/>
                    <a:pt x="58" y="223"/>
                  </a:cubicBezTo>
                  <a:cubicBezTo>
                    <a:pt x="66" y="223"/>
                    <a:pt x="74" y="221"/>
                    <a:pt x="84" y="218"/>
                  </a:cubicBezTo>
                  <a:cubicBezTo>
                    <a:pt x="173" y="180"/>
                    <a:pt x="276" y="148"/>
                    <a:pt x="372" y="122"/>
                  </a:cubicBezTo>
                  <a:cubicBezTo>
                    <a:pt x="404" y="109"/>
                    <a:pt x="423" y="77"/>
                    <a:pt x="410" y="39"/>
                  </a:cubicBezTo>
                  <a:cubicBezTo>
                    <a:pt x="404" y="20"/>
                    <a:pt x="378" y="0"/>
                    <a:pt x="352" y="0"/>
                  </a:cubicBezTo>
                  <a:close/>
                </a:path>
              </a:pathLst>
            </a:custGeom>
            <a:solidFill>
              <a:srgbClr val="000000">
                <a:alpha val="89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25"/>
            <p:cNvSpPr/>
            <p:nvPr/>
          </p:nvSpPr>
          <p:spPr>
            <a:xfrm>
              <a:off x="1560675" y="3629767"/>
              <a:ext cx="36355" cy="15807"/>
            </a:xfrm>
            <a:custGeom>
              <a:rect b="b" l="l" r="r" t="t"/>
              <a:pathLst>
                <a:path extrusionOk="0" h="170" w="391">
                  <a:moveTo>
                    <a:pt x="337" y="1"/>
                  </a:moveTo>
                  <a:cubicBezTo>
                    <a:pt x="334" y="1"/>
                    <a:pt x="331" y="2"/>
                    <a:pt x="327" y="3"/>
                  </a:cubicBezTo>
                  <a:lnTo>
                    <a:pt x="308" y="3"/>
                  </a:lnTo>
                  <a:cubicBezTo>
                    <a:pt x="256" y="16"/>
                    <a:pt x="199" y="29"/>
                    <a:pt x="141" y="35"/>
                  </a:cubicBezTo>
                  <a:lnTo>
                    <a:pt x="64" y="48"/>
                  </a:lnTo>
                  <a:cubicBezTo>
                    <a:pt x="45" y="48"/>
                    <a:pt x="32" y="61"/>
                    <a:pt x="26" y="67"/>
                  </a:cubicBezTo>
                  <a:cubicBezTo>
                    <a:pt x="0" y="93"/>
                    <a:pt x="0" y="131"/>
                    <a:pt x="26" y="157"/>
                  </a:cubicBezTo>
                  <a:cubicBezTo>
                    <a:pt x="32" y="163"/>
                    <a:pt x="52" y="170"/>
                    <a:pt x="64" y="170"/>
                  </a:cubicBezTo>
                  <a:cubicBezTo>
                    <a:pt x="160" y="157"/>
                    <a:pt x="250" y="138"/>
                    <a:pt x="346" y="119"/>
                  </a:cubicBezTo>
                  <a:cubicBezTo>
                    <a:pt x="378" y="106"/>
                    <a:pt x="391" y="74"/>
                    <a:pt x="384" y="42"/>
                  </a:cubicBezTo>
                  <a:cubicBezTo>
                    <a:pt x="378" y="29"/>
                    <a:pt x="372" y="16"/>
                    <a:pt x="352" y="10"/>
                  </a:cubicBezTo>
                  <a:cubicBezTo>
                    <a:pt x="348" y="5"/>
                    <a:pt x="343" y="1"/>
                    <a:pt x="337" y="1"/>
                  </a:cubicBezTo>
                  <a:close/>
                </a:path>
              </a:pathLst>
            </a:custGeom>
            <a:solidFill>
              <a:srgbClr val="000000">
                <a:alpha val="89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25"/>
            <p:cNvSpPr/>
            <p:nvPr/>
          </p:nvSpPr>
          <p:spPr>
            <a:xfrm>
              <a:off x="1631430" y="3615170"/>
              <a:ext cx="32264" cy="15156"/>
            </a:xfrm>
            <a:custGeom>
              <a:rect b="b" l="l" r="r" t="t"/>
              <a:pathLst>
                <a:path extrusionOk="0" h="163" w="347">
                  <a:moveTo>
                    <a:pt x="283" y="0"/>
                  </a:moveTo>
                  <a:cubicBezTo>
                    <a:pt x="212" y="13"/>
                    <a:pt x="136" y="26"/>
                    <a:pt x="65" y="45"/>
                  </a:cubicBezTo>
                  <a:cubicBezTo>
                    <a:pt x="0" y="69"/>
                    <a:pt x="22" y="163"/>
                    <a:pt x="86" y="163"/>
                  </a:cubicBezTo>
                  <a:cubicBezTo>
                    <a:pt x="91" y="163"/>
                    <a:pt x="97" y="162"/>
                    <a:pt x="104" y="160"/>
                  </a:cubicBezTo>
                  <a:cubicBezTo>
                    <a:pt x="155" y="148"/>
                    <a:pt x="206" y="135"/>
                    <a:pt x="264" y="122"/>
                  </a:cubicBezTo>
                  <a:lnTo>
                    <a:pt x="289" y="116"/>
                  </a:lnTo>
                  <a:cubicBezTo>
                    <a:pt x="308" y="116"/>
                    <a:pt x="321" y="109"/>
                    <a:pt x="334" y="96"/>
                  </a:cubicBezTo>
                  <a:cubicBezTo>
                    <a:pt x="340" y="90"/>
                    <a:pt x="347" y="71"/>
                    <a:pt x="347" y="58"/>
                  </a:cubicBezTo>
                  <a:cubicBezTo>
                    <a:pt x="347" y="39"/>
                    <a:pt x="340" y="26"/>
                    <a:pt x="328" y="13"/>
                  </a:cubicBezTo>
                  <a:cubicBezTo>
                    <a:pt x="321" y="7"/>
                    <a:pt x="308" y="0"/>
                    <a:pt x="289" y="0"/>
                  </a:cubicBezTo>
                  <a:close/>
                </a:path>
              </a:pathLst>
            </a:custGeom>
            <a:solidFill>
              <a:srgbClr val="000000">
                <a:alpha val="89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25"/>
            <p:cNvSpPr/>
            <p:nvPr/>
          </p:nvSpPr>
          <p:spPr>
            <a:xfrm>
              <a:off x="1702929" y="3597040"/>
              <a:ext cx="40539" cy="18038"/>
            </a:xfrm>
            <a:custGeom>
              <a:rect b="b" l="l" r="r" t="t"/>
              <a:pathLst>
                <a:path extrusionOk="0" h="194" w="436">
                  <a:moveTo>
                    <a:pt x="378" y="1"/>
                  </a:moveTo>
                  <a:cubicBezTo>
                    <a:pt x="376" y="1"/>
                    <a:pt x="373" y="2"/>
                    <a:pt x="371" y="3"/>
                  </a:cubicBezTo>
                  <a:lnTo>
                    <a:pt x="359" y="3"/>
                  </a:lnTo>
                  <a:cubicBezTo>
                    <a:pt x="250" y="23"/>
                    <a:pt x="147" y="48"/>
                    <a:pt x="45" y="74"/>
                  </a:cubicBezTo>
                  <a:cubicBezTo>
                    <a:pt x="13" y="87"/>
                    <a:pt x="0" y="119"/>
                    <a:pt x="7" y="151"/>
                  </a:cubicBezTo>
                  <a:cubicBezTo>
                    <a:pt x="17" y="176"/>
                    <a:pt x="39" y="193"/>
                    <a:pt x="63" y="193"/>
                  </a:cubicBezTo>
                  <a:cubicBezTo>
                    <a:pt x="70" y="193"/>
                    <a:pt x="77" y="192"/>
                    <a:pt x="83" y="189"/>
                  </a:cubicBezTo>
                  <a:cubicBezTo>
                    <a:pt x="186" y="163"/>
                    <a:pt x="288" y="138"/>
                    <a:pt x="391" y="119"/>
                  </a:cubicBezTo>
                  <a:cubicBezTo>
                    <a:pt x="410" y="112"/>
                    <a:pt x="423" y="99"/>
                    <a:pt x="429" y="87"/>
                  </a:cubicBezTo>
                  <a:cubicBezTo>
                    <a:pt x="435" y="74"/>
                    <a:pt x="435" y="55"/>
                    <a:pt x="429" y="42"/>
                  </a:cubicBezTo>
                  <a:cubicBezTo>
                    <a:pt x="423" y="29"/>
                    <a:pt x="410" y="16"/>
                    <a:pt x="397" y="10"/>
                  </a:cubicBezTo>
                  <a:cubicBezTo>
                    <a:pt x="392" y="5"/>
                    <a:pt x="385" y="1"/>
                    <a:pt x="378" y="1"/>
                  </a:cubicBezTo>
                  <a:close/>
                </a:path>
              </a:pathLst>
            </a:custGeom>
            <a:solidFill>
              <a:srgbClr val="000000">
                <a:alpha val="89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25"/>
            <p:cNvSpPr/>
            <p:nvPr/>
          </p:nvSpPr>
          <p:spPr>
            <a:xfrm>
              <a:off x="1423813" y="3871598"/>
              <a:ext cx="493445" cy="370897"/>
            </a:xfrm>
            <a:custGeom>
              <a:rect b="b" l="l" r="r" t="t"/>
              <a:pathLst>
                <a:path extrusionOk="0" h="3989" w="5307">
                  <a:moveTo>
                    <a:pt x="5025" y="1"/>
                  </a:moveTo>
                  <a:lnTo>
                    <a:pt x="5018" y="7"/>
                  </a:lnTo>
                  <a:lnTo>
                    <a:pt x="4993" y="7"/>
                  </a:lnTo>
                  <a:cubicBezTo>
                    <a:pt x="3994" y="257"/>
                    <a:pt x="2983" y="449"/>
                    <a:pt x="1965" y="583"/>
                  </a:cubicBezTo>
                  <a:cubicBezTo>
                    <a:pt x="1696" y="622"/>
                    <a:pt x="1434" y="660"/>
                    <a:pt x="1165" y="692"/>
                  </a:cubicBezTo>
                  <a:cubicBezTo>
                    <a:pt x="807" y="743"/>
                    <a:pt x="442" y="795"/>
                    <a:pt x="77" y="846"/>
                  </a:cubicBezTo>
                  <a:cubicBezTo>
                    <a:pt x="58" y="846"/>
                    <a:pt x="45" y="859"/>
                    <a:pt x="39" y="878"/>
                  </a:cubicBezTo>
                  <a:cubicBezTo>
                    <a:pt x="13" y="884"/>
                    <a:pt x="0" y="903"/>
                    <a:pt x="0" y="929"/>
                  </a:cubicBezTo>
                  <a:cubicBezTo>
                    <a:pt x="32" y="1313"/>
                    <a:pt x="116" y="1691"/>
                    <a:pt x="256" y="2043"/>
                  </a:cubicBezTo>
                  <a:cubicBezTo>
                    <a:pt x="391" y="2401"/>
                    <a:pt x="589" y="2740"/>
                    <a:pt x="839" y="3028"/>
                  </a:cubicBezTo>
                  <a:cubicBezTo>
                    <a:pt x="1088" y="3323"/>
                    <a:pt x="1396" y="3553"/>
                    <a:pt x="1748" y="3713"/>
                  </a:cubicBezTo>
                  <a:cubicBezTo>
                    <a:pt x="2068" y="3854"/>
                    <a:pt x="2420" y="3944"/>
                    <a:pt x="2772" y="3976"/>
                  </a:cubicBezTo>
                  <a:cubicBezTo>
                    <a:pt x="2855" y="3982"/>
                    <a:pt x="2932" y="3988"/>
                    <a:pt x="3015" y="3988"/>
                  </a:cubicBezTo>
                  <a:cubicBezTo>
                    <a:pt x="3271" y="3988"/>
                    <a:pt x="3527" y="3950"/>
                    <a:pt x="3770" y="3873"/>
                  </a:cubicBezTo>
                  <a:cubicBezTo>
                    <a:pt x="4090" y="3777"/>
                    <a:pt x="4378" y="3611"/>
                    <a:pt x="4621" y="3387"/>
                  </a:cubicBezTo>
                  <a:cubicBezTo>
                    <a:pt x="4884" y="3124"/>
                    <a:pt x="5076" y="2804"/>
                    <a:pt x="5178" y="2452"/>
                  </a:cubicBezTo>
                  <a:cubicBezTo>
                    <a:pt x="5242" y="2228"/>
                    <a:pt x="5281" y="1998"/>
                    <a:pt x="5293" y="1767"/>
                  </a:cubicBezTo>
                  <a:cubicBezTo>
                    <a:pt x="5306" y="1537"/>
                    <a:pt x="5293" y="1300"/>
                    <a:pt x="5268" y="1070"/>
                  </a:cubicBezTo>
                  <a:cubicBezTo>
                    <a:pt x="5229" y="724"/>
                    <a:pt x="5165" y="385"/>
                    <a:pt x="5082" y="46"/>
                  </a:cubicBezTo>
                  <a:cubicBezTo>
                    <a:pt x="5076" y="20"/>
                    <a:pt x="5050" y="1"/>
                    <a:pt x="5025" y="1"/>
                  </a:cubicBezTo>
                  <a:close/>
                </a:path>
              </a:pathLst>
            </a:custGeom>
            <a:solidFill>
              <a:srgbClr val="000000">
                <a:alpha val="89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25"/>
            <p:cNvSpPr/>
            <p:nvPr/>
          </p:nvSpPr>
          <p:spPr>
            <a:xfrm>
              <a:off x="1441665" y="3973407"/>
              <a:ext cx="16179" cy="32264"/>
            </a:xfrm>
            <a:custGeom>
              <a:rect b="b" l="l" r="r" t="t"/>
              <a:pathLst>
                <a:path extrusionOk="0" h="347" w="174">
                  <a:moveTo>
                    <a:pt x="45" y="0"/>
                  </a:moveTo>
                  <a:cubicBezTo>
                    <a:pt x="32" y="7"/>
                    <a:pt x="20" y="20"/>
                    <a:pt x="7" y="32"/>
                  </a:cubicBezTo>
                  <a:cubicBezTo>
                    <a:pt x="0" y="45"/>
                    <a:pt x="0" y="64"/>
                    <a:pt x="0" y="77"/>
                  </a:cubicBezTo>
                  <a:cubicBezTo>
                    <a:pt x="13" y="148"/>
                    <a:pt x="26" y="224"/>
                    <a:pt x="39" y="295"/>
                  </a:cubicBezTo>
                  <a:cubicBezTo>
                    <a:pt x="47" y="331"/>
                    <a:pt x="72" y="346"/>
                    <a:pt x="97" y="346"/>
                  </a:cubicBezTo>
                  <a:cubicBezTo>
                    <a:pt x="135" y="346"/>
                    <a:pt x="173" y="313"/>
                    <a:pt x="154" y="263"/>
                  </a:cubicBezTo>
                  <a:cubicBezTo>
                    <a:pt x="141" y="192"/>
                    <a:pt x="128" y="122"/>
                    <a:pt x="122" y="45"/>
                  </a:cubicBezTo>
                  <a:cubicBezTo>
                    <a:pt x="116" y="32"/>
                    <a:pt x="103" y="20"/>
                    <a:pt x="90" y="7"/>
                  </a:cubicBezTo>
                  <a:cubicBezTo>
                    <a:pt x="84" y="7"/>
                    <a:pt x="71" y="0"/>
                    <a:pt x="58" y="0"/>
                  </a:cubicBezTo>
                  <a:close/>
                </a:path>
              </a:pathLst>
            </a:custGeom>
            <a:solidFill>
              <a:srgbClr val="000000">
                <a:alpha val="89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25"/>
            <p:cNvSpPr/>
            <p:nvPr/>
          </p:nvSpPr>
          <p:spPr>
            <a:xfrm>
              <a:off x="1460074" y="4040071"/>
              <a:ext cx="19805" cy="31613"/>
            </a:xfrm>
            <a:custGeom>
              <a:rect b="b" l="l" r="r" t="t"/>
              <a:pathLst>
                <a:path extrusionOk="0" h="340" w="213">
                  <a:moveTo>
                    <a:pt x="46" y="0"/>
                  </a:moveTo>
                  <a:cubicBezTo>
                    <a:pt x="14" y="13"/>
                    <a:pt x="1" y="45"/>
                    <a:pt x="7" y="77"/>
                  </a:cubicBezTo>
                  <a:cubicBezTo>
                    <a:pt x="33" y="154"/>
                    <a:pt x="65" y="237"/>
                    <a:pt x="103" y="314"/>
                  </a:cubicBezTo>
                  <a:cubicBezTo>
                    <a:pt x="116" y="331"/>
                    <a:pt x="135" y="340"/>
                    <a:pt x="153" y="340"/>
                  </a:cubicBezTo>
                  <a:cubicBezTo>
                    <a:pt x="162" y="340"/>
                    <a:pt x="171" y="337"/>
                    <a:pt x="180" y="333"/>
                  </a:cubicBezTo>
                  <a:cubicBezTo>
                    <a:pt x="193" y="327"/>
                    <a:pt x="206" y="314"/>
                    <a:pt x="212" y="295"/>
                  </a:cubicBezTo>
                  <a:cubicBezTo>
                    <a:pt x="212" y="282"/>
                    <a:pt x="212" y="263"/>
                    <a:pt x="206" y="250"/>
                  </a:cubicBezTo>
                  <a:cubicBezTo>
                    <a:pt x="193" y="224"/>
                    <a:pt x="180" y="199"/>
                    <a:pt x="167" y="173"/>
                  </a:cubicBezTo>
                  <a:cubicBezTo>
                    <a:pt x="154" y="128"/>
                    <a:pt x="135" y="83"/>
                    <a:pt x="122" y="45"/>
                  </a:cubicBezTo>
                  <a:cubicBezTo>
                    <a:pt x="110" y="19"/>
                    <a:pt x="90" y="0"/>
                    <a:pt x="65" y="0"/>
                  </a:cubicBezTo>
                  <a:close/>
                </a:path>
              </a:pathLst>
            </a:custGeom>
            <a:solidFill>
              <a:srgbClr val="000000">
                <a:alpha val="89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25"/>
            <p:cNvSpPr/>
            <p:nvPr/>
          </p:nvSpPr>
          <p:spPr>
            <a:xfrm>
              <a:off x="1492802" y="4105806"/>
              <a:ext cx="23338" cy="27150"/>
            </a:xfrm>
            <a:custGeom>
              <a:rect b="b" l="l" r="r" t="t"/>
              <a:pathLst>
                <a:path extrusionOk="0" h="292" w="251">
                  <a:moveTo>
                    <a:pt x="68" y="1"/>
                  </a:moveTo>
                  <a:cubicBezTo>
                    <a:pt x="58" y="1"/>
                    <a:pt x="48" y="4"/>
                    <a:pt x="39" y="10"/>
                  </a:cubicBezTo>
                  <a:cubicBezTo>
                    <a:pt x="7" y="29"/>
                    <a:pt x="1" y="61"/>
                    <a:pt x="14" y="93"/>
                  </a:cubicBezTo>
                  <a:cubicBezTo>
                    <a:pt x="58" y="157"/>
                    <a:pt x="97" y="215"/>
                    <a:pt x="148" y="279"/>
                  </a:cubicBezTo>
                  <a:cubicBezTo>
                    <a:pt x="161" y="285"/>
                    <a:pt x="174" y="292"/>
                    <a:pt x="193" y="292"/>
                  </a:cubicBezTo>
                  <a:cubicBezTo>
                    <a:pt x="206" y="292"/>
                    <a:pt x="218" y="285"/>
                    <a:pt x="231" y="279"/>
                  </a:cubicBezTo>
                  <a:cubicBezTo>
                    <a:pt x="244" y="266"/>
                    <a:pt x="250" y="247"/>
                    <a:pt x="250" y="234"/>
                  </a:cubicBezTo>
                  <a:cubicBezTo>
                    <a:pt x="250" y="215"/>
                    <a:pt x="244" y="202"/>
                    <a:pt x="231" y="189"/>
                  </a:cubicBezTo>
                  <a:cubicBezTo>
                    <a:pt x="225" y="183"/>
                    <a:pt x="218" y="177"/>
                    <a:pt x="212" y="164"/>
                  </a:cubicBezTo>
                  <a:cubicBezTo>
                    <a:pt x="180" y="125"/>
                    <a:pt x="148" y="74"/>
                    <a:pt x="116" y="29"/>
                  </a:cubicBezTo>
                  <a:cubicBezTo>
                    <a:pt x="108" y="12"/>
                    <a:pt x="88" y="1"/>
                    <a:pt x="68" y="1"/>
                  </a:cubicBezTo>
                  <a:close/>
                </a:path>
              </a:pathLst>
            </a:custGeom>
            <a:solidFill>
              <a:srgbClr val="000000">
                <a:alpha val="89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25"/>
            <p:cNvSpPr/>
            <p:nvPr/>
          </p:nvSpPr>
          <p:spPr>
            <a:xfrm>
              <a:off x="1531480" y="4148110"/>
              <a:ext cx="31706" cy="29475"/>
            </a:xfrm>
            <a:custGeom>
              <a:rect b="b" l="l" r="r" t="t"/>
              <a:pathLst>
                <a:path extrusionOk="0" h="317" w="341">
                  <a:moveTo>
                    <a:pt x="75" y="1"/>
                  </a:moveTo>
                  <a:cubicBezTo>
                    <a:pt x="72" y="1"/>
                    <a:pt x="68" y="1"/>
                    <a:pt x="65" y="3"/>
                  </a:cubicBezTo>
                  <a:cubicBezTo>
                    <a:pt x="61" y="2"/>
                    <a:pt x="58" y="1"/>
                    <a:pt x="55" y="1"/>
                  </a:cubicBezTo>
                  <a:cubicBezTo>
                    <a:pt x="41" y="1"/>
                    <a:pt x="30" y="11"/>
                    <a:pt x="20" y="16"/>
                  </a:cubicBezTo>
                  <a:cubicBezTo>
                    <a:pt x="1" y="42"/>
                    <a:pt x="1" y="80"/>
                    <a:pt x="20" y="106"/>
                  </a:cubicBezTo>
                  <a:cubicBezTo>
                    <a:pt x="84" y="176"/>
                    <a:pt x="161" y="240"/>
                    <a:pt x="238" y="304"/>
                  </a:cubicBezTo>
                  <a:cubicBezTo>
                    <a:pt x="250" y="310"/>
                    <a:pt x="263" y="317"/>
                    <a:pt x="282" y="317"/>
                  </a:cubicBezTo>
                  <a:cubicBezTo>
                    <a:pt x="295" y="317"/>
                    <a:pt x="314" y="310"/>
                    <a:pt x="321" y="298"/>
                  </a:cubicBezTo>
                  <a:cubicBezTo>
                    <a:pt x="334" y="285"/>
                    <a:pt x="340" y="272"/>
                    <a:pt x="340" y="253"/>
                  </a:cubicBezTo>
                  <a:cubicBezTo>
                    <a:pt x="340" y="240"/>
                    <a:pt x="334" y="221"/>
                    <a:pt x="321" y="214"/>
                  </a:cubicBezTo>
                  <a:cubicBezTo>
                    <a:pt x="244" y="157"/>
                    <a:pt x="167" y="86"/>
                    <a:pt x="103" y="16"/>
                  </a:cubicBezTo>
                  <a:cubicBezTo>
                    <a:pt x="94" y="7"/>
                    <a:pt x="85" y="1"/>
                    <a:pt x="75" y="1"/>
                  </a:cubicBezTo>
                  <a:close/>
                </a:path>
              </a:pathLst>
            </a:custGeom>
            <a:solidFill>
              <a:srgbClr val="000000">
                <a:alpha val="89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25"/>
            <p:cNvSpPr/>
            <p:nvPr/>
          </p:nvSpPr>
          <p:spPr>
            <a:xfrm>
              <a:off x="1588010" y="4189391"/>
              <a:ext cx="33473" cy="20456"/>
            </a:xfrm>
            <a:custGeom>
              <a:rect b="b" l="l" r="r" t="t"/>
              <a:pathLst>
                <a:path extrusionOk="0" h="220" w="360">
                  <a:moveTo>
                    <a:pt x="71" y="1"/>
                  </a:moveTo>
                  <a:cubicBezTo>
                    <a:pt x="46" y="1"/>
                    <a:pt x="26" y="14"/>
                    <a:pt x="14" y="33"/>
                  </a:cubicBezTo>
                  <a:cubicBezTo>
                    <a:pt x="1" y="65"/>
                    <a:pt x="7" y="97"/>
                    <a:pt x="39" y="116"/>
                  </a:cubicBezTo>
                  <a:cubicBezTo>
                    <a:pt x="116" y="161"/>
                    <a:pt x="199" y="193"/>
                    <a:pt x="282" y="218"/>
                  </a:cubicBezTo>
                  <a:cubicBezTo>
                    <a:pt x="287" y="219"/>
                    <a:pt x="291" y="220"/>
                    <a:pt x="295" y="220"/>
                  </a:cubicBezTo>
                  <a:cubicBezTo>
                    <a:pt x="322" y="220"/>
                    <a:pt x="347" y="201"/>
                    <a:pt x="353" y="174"/>
                  </a:cubicBezTo>
                  <a:cubicBezTo>
                    <a:pt x="359" y="161"/>
                    <a:pt x="353" y="142"/>
                    <a:pt x="347" y="129"/>
                  </a:cubicBezTo>
                  <a:cubicBezTo>
                    <a:pt x="340" y="116"/>
                    <a:pt x="327" y="110"/>
                    <a:pt x="308" y="103"/>
                  </a:cubicBezTo>
                  <a:lnTo>
                    <a:pt x="257" y="84"/>
                  </a:lnTo>
                  <a:cubicBezTo>
                    <a:pt x="206" y="65"/>
                    <a:pt x="148" y="39"/>
                    <a:pt x="97" y="7"/>
                  </a:cubicBezTo>
                  <a:cubicBezTo>
                    <a:pt x="90" y="1"/>
                    <a:pt x="78" y="1"/>
                    <a:pt x="71" y="1"/>
                  </a:cubicBezTo>
                  <a:close/>
                </a:path>
              </a:pathLst>
            </a:custGeom>
            <a:solidFill>
              <a:srgbClr val="000000">
                <a:alpha val="89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25"/>
            <p:cNvSpPr/>
            <p:nvPr/>
          </p:nvSpPr>
          <p:spPr>
            <a:xfrm>
              <a:off x="1652908" y="4210869"/>
              <a:ext cx="41748" cy="15807"/>
            </a:xfrm>
            <a:custGeom>
              <a:rect b="b" l="l" r="r" t="t"/>
              <a:pathLst>
                <a:path extrusionOk="0" h="170" w="449">
                  <a:moveTo>
                    <a:pt x="65" y="0"/>
                  </a:moveTo>
                  <a:cubicBezTo>
                    <a:pt x="39" y="0"/>
                    <a:pt x="13" y="19"/>
                    <a:pt x="7" y="45"/>
                  </a:cubicBezTo>
                  <a:cubicBezTo>
                    <a:pt x="1" y="77"/>
                    <a:pt x="20" y="109"/>
                    <a:pt x="52" y="115"/>
                  </a:cubicBezTo>
                  <a:cubicBezTo>
                    <a:pt x="154" y="141"/>
                    <a:pt x="263" y="160"/>
                    <a:pt x="372" y="167"/>
                  </a:cubicBezTo>
                  <a:cubicBezTo>
                    <a:pt x="375" y="168"/>
                    <a:pt x="380" y="169"/>
                    <a:pt x="384" y="169"/>
                  </a:cubicBezTo>
                  <a:cubicBezTo>
                    <a:pt x="395" y="169"/>
                    <a:pt x="407" y="165"/>
                    <a:pt x="417" y="160"/>
                  </a:cubicBezTo>
                  <a:cubicBezTo>
                    <a:pt x="429" y="154"/>
                    <a:pt x="442" y="141"/>
                    <a:pt x="442" y="122"/>
                  </a:cubicBezTo>
                  <a:cubicBezTo>
                    <a:pt x="449" y="109"/>
                    <a:pt x="442" y="90"/>
                    <a:pt x="436" y="77"/>
                  </a:cubicBezTo>
                  <a:cubicBezTo>
                    <a:pt x="429" y="64"/>
                    <a:pt x="410" y="51"/>
                    <a:pt x="397" y="51"/>
                  </a:cubicBezTo>
                  <a:cubicBezTo>
                    <a:pt x="289" y="39"/>
                    <a:pt x="180" y="26"/>
                    <a:pt x="77" y="0"/>
                  </a:cubicBezTo>
                  <a:close/>
                </a:path>
              </a:pathLst>
            </a:custGeom>
            <a:solidFill>
              <a:srgbClr val="000000">
                <a:alpha val="89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25"/>
            <p:cNvSpPr/>
            <p:nvPr/>
          </p:nvSpPr>
          <p:spPr>
            <a:xfrm>
              <a:off x="1728126" y="4210869"/>
              <a:ext cx="34403" cy="14970"/>
            </a:xfrm>
            <a:custGeom>
              <a:rect b="b" l="l" r="r" t="t"/>
              <a:pathLst>
                <a:path extrusionOk="0" h="161" w="370">
                  <a:moveTo>
                    <a:pt x="280" y="0"/>
                  </a:moveTo>
                  <a:cubicBezTo>
                    <a:pt x="235" y="13"/>
                    <a:pt x="190" y="26"/>
                    <a:pt x="139" y="32"/>
                  </a:cubicBezTo>
                  <a:lnTo>
                    <a:pt x="81" y="45"/>
                  </a:lnTo>
                  <a:cubicBezTo>
                    <a:pt x="0" y="45"/>
                    <a:pt x="4" y="160"/>
                    <a:pt x="75" y="160"/>
                  </a:cubicBezTo>
                  <a:cubicBezTo>
                    <a:pt x="77" y="160"/>
                    <a:pt x="79" y="160"/>
                    <a:pt x="81" y="160"/>
                  </a:cubicBezTo>
                  <a:cubicBezTo>
                    <a:pt x="164" y="154"/>
                    <a:pt x="241" y="135"/>
                    <a:pt x="318" y="115"/>
                  </a:cubicBezTo>
                  <a:cubicBezTo>
                    <a:pt x="350" y="103"/>
                    <a:pt x="369" y="71"/>
                    <a:pt x="356" y="39"/>
                  </a:cubicBezTo>
                  <a:cubicBezTo>
                    <a:pt x="350" y="13"/>
                    <a:pt x="324" y="0"/>
                    <a:pt x="299" y="0"/>
                  </a:cubicBezTo>
                  <a:close/>
                </a:path>
              </a:pathLst>
            </a:custGeom>
            <a:solidFill>
              <a:srgbClr val="000000">
                <a:alpha val="89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25"/>
            <p:cNvSpPr/>
            <p:nvPr/>
          </p:nvSpPr>
          <p:spPr>
            <a:xfrm>
              <a:off x="1782052" y="4187625"/>
              <a:ext cx="35797" cy="21850"/>
            </a:xfrm>
            <a:custGeom>
              <a:rect b="b" l="l" r="r" t="t"/>
              <a:pathLst>
                <a:path extrusionOk="0" h="235" w="385">
                  <a:moveTo>
                    <a:pt x="295" y="1"/>
                  </a:moveTo>
                  <a:cubicBezTo>
                    <a:pt x="282" y="1"/>
                    <a:pt x="276" y="7"/>
                    <a:pt x="263" y="13"/>
                  </a:cubicBezTo>
                  <a:lnTo>
                    <a:pt x="256" y="13"/>
                  </a:lnTo>
                  <a:cubicBezTo>
                    <a:pt x="231" y="26"/>
                    <a:pt x="212" y="45"/>
                    <a:pt x="186" y="58"/>
                  </a:cubicBezTo>
                  <a:cubicBezTo>
                    <a:pt x="141" y="77"/>
                    <a:pt x="96" y="97"/>
                    <a:pt x="45" y="116"/>
                  </a:cubicBezTo>
                  <a:cubicBezTo>
                    <a:pt x="13" y="129"/>
                    <a:pt x="0" y="161"/>
                    <a:pt x="13" y="193"/>
                  </a:cubicBezTo>
                  <a:cubicBezTo>
                    <a:pt x="23" y="218"/>
                    <a:pt x="49" y="235"/>
                    <a:pt x="72" y="235"/>
                  </a:cubicBezTo>
                  <a:cubicBezTo>
                    <a:pt x="78" y="235"/>
                    <a:pt x="85" y="234"/>
                    <a:pt x="90" y="231"/>
                  </a:cubicBezTo>
                  <a:cubicBezTo>
                    <a:pt x="180" y="199"/>
                    <a:pt x="256" y="161"/>
                    <a:pt x="333" y="109"/>
                  </a:cubicBezTo>
                  <a:cubicBezTo>
                    <a:pt x="384" y="77"/>
                    <a:pt x="359" y="1"/>
                    <a:pt x="295" y="1"/>
                  </a:cubicBezTo>
                  <a:close/>
                </a:path>
              </a:pathLst>
            </a:custGeom>
            <a:solidFill>
              <a:srgbClr val="000000">
                <a:alpha val="89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25"/>
            <p:cNvSpPr/>
            <p:nvPr/>
          </p:nvSpPr>
          <p:spPr>
            <a:xfrm>
              <a:off x="1837931" y="4143182"/>
              <a:ext cx="26313" cy="25941"/>
            </a:xfrm>
            <a:custGeom>
              <a:rect b="b" l="l" r="r" t="t"/>
              <a:pathLst>
                <a:path extrusionOk="0" h="279" w="283">
                  <a:moveTo>
                    <a:pt x="216" y="0"/>
                  </a:moveTo>
                  <a:cubicBezTo>
                    <a:pt x="198" y="0"/>
                    <a:pt x="179" y="9"/>
                    <a:pt x="167" y="24"/>
                  </a:cubicBezTo>
                  <a:cubicBezTo>
                    <a:pt x="129" y="75"/>
                    <a:pt x="84" y="127"/>
                    <a:pt x="33" y="184"/>
                  </a:cubicBezTo>
                  <a:cubicBezTo>
                    <a:pt x="0" y="226"/>
                    <a:pt x="39" y="279"/>
                    <a:pt x="83" y="279"/>
                  </a:cubicBezTo>
                  <a:cubicBezTo>
                    <a:pt x="99" y="279"/>
                    <a:pt x="115" y="272"/>
                    <a:pt x="129" y="255"/>
                  </a:cubicBezTo>
                  <a:cubicBezTo>
                    <a:pt x="174" y="203"/>
                    <a:pt x="219" y="152"/>
                    <a:pt x="263" y="95"/>
                  </a:cubicBezTo>
                  <a:cubicBezTo>
                    <a:pt x="283" y="69"/>
                    <a:pt x="276" y="31"/>
                    <a:pt x="251" y="11"/>
                  </a:cubicBezTo>
                  <a:cubicBezTo>
                    <a:pt x="241" y="4"/>
                    <a:pt x="228" y="0"/>
                    <a:pt x="216" y="0"/>
                  </a:cubicBezTo>
                  <a:close/>
                </a:path>
              </a:pathLst>
            </a:custGeom>
            <a:solidFill>
              <a:srgbClr val="000000">
                <a:alpha val="89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25"/>
            <p:cNvSpPr/>
            <p:nvPr/>
          </p:nvSpPr>
          <p:spPr>
            <a:xfrm>
              <a:off x="1872519" y="4083491"/>
              <a:ext cx="20270" cy="27801"/>
            </a:xfrm>
            <a:custGeom>
              <a:rect b="b" l="l" r="r" t="t"/>
              <a:pathLst>
                <a:path extrusionOk="0" h="299" w="218">
                  <a:moveTo>
                    <a:pt x="147" y="1"/>
                  </a:moveTo>
                  <a:cubicBezTo>
                    <a:pt x="128" y="1"/>
                    <a:pt x="103" y="13"/>
                    <a:pt x="96" y="33"/>
                  </a:cubicBezTo>
                  <a:lnTo>
                    <a:pt x="96" y="39"/>
                  </a:lnTo>
                  <a:cubicBezTo>
                    <a:pt x="77" y="97"/>
                    <a:pt x="45" y="148"/>
                    <a:pt x="19" y="199"/>
                  </a:cubicBezTo>
                  <a:cubicBezTo>
                    <a:pt x="7" y="212"/>
                    <a:pt x="0" y="225"/>
                    <a:pt x="0" y="244"/>
                  </a:cubicBezTo>
                  <a:cubicBezTo>
                    <a:pt x="7" y="257"/>
                    <a:pt x="13" y="276"/>
                    <a:pt x="26" y="282"/>
                  </a:cubicBezTo>
                  <a:cubicBezTo>
                    <a:pt x="37" y="293"/>
                    <a:pt x="51" y="298"/>
                    <a:pt x="64" y="298"/>
                  </a:cubicBezTo>
                  <a:cubicBezTo>
                    <a:pt x="81" y="298"/>
                    <a:pt x="98" y="290"/>
                    <a:pt x="109" y="276"/>
                  </a:cubicBezTo>
                  <a:cubicBezTo>
                    <a:pt x="147" y="212"/>
                    <a:pt x="179" y="154"/>
                    <a:pt x="205" y="84"/>
                  </a:cubicBezTo>
                  <a:cubicBezTo>
                    <a:pt x="218" y="52"/>
                    <a:pt x="205" y="20"/>
                    <a:pt x="173" y="7"/>
                  </a:cubicBezTo>
                  <a:cubicBezTo>
                    <a:pt x="167" y="1"/>
                    <a:pt x="160" y="1"/>
                    <a:pt x="147" y="1"/>
                  </a:cubicBezTo>
                  <a:close/>
                </a:path>
              </a:pathLst>
            </a:custGeom>
            <a:solidFill>
              <a:srgbClr val="000000">
                <a:alpha val="89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25"/>
            <p:cNvSpPr/>
            <p:nvPr/>
          </p:nvSpPr>
          <p:spPr>
            <a:xfrm>
              <a:off x="1885442" y="4027520"/>
              <a:ext cx="15714" cy="23617"/>
            </a:xfrm>
            <a:custGeom>
              <a:rect b="b" l="l" r="r" t="t"/>
              <a:pathLst>
                <a:path extrusionOk="0" h="254" w="169">
                  <a:moveTo>
                    <a:pt x="104" y="1"/>
                  </a:moveTo>
                  <a:cubicBezTo>
                    <a:pt x="79" y="1"/>
                    <a:pt x="53" y="26"/>
                    <a:pt x="47" y="52"/>
                  </a:cubicBezTo>
                  <a:cubicBezTo>
                    <a:pt x="47" y="84"/>
                    <a:pt x="40" y="116"/>
                    <a:pt x="34" y="142"/>
                  </a:cubicBezTo>
                  <a:cubicBezTo>
                    <a:pt x="34" y="154"/>
                    <a:pt x="21" y="161"/>
                    <a:pt x="21" y="174"/>
                  </a:cubicBezTo>
                  <a:cubicBezTo>
                    <a:pt x="1" y="219"/>
                    <a:pt x="39" y="254"/>
                    <a:pt x="77" y="254"/>
                  </a:cubicBezTo>
                  <a:cubicBezTo>
                    <a:pt x="98" y="254"/>
                    <a:pt x="119" y="243"/>
                    <a:pt x="130" y="218"/>
                  </a:cubicBezTo>
                  <a:cubicBezTo>
                    <a:pt x="149" y="174"/>
                    <a:pt x="162" y="122"/>
                    <a:pt x="162" y="71"/>
                  </a:cubicBezTo>
                  <a:cubicBezTo>
                    <a:pt x="168" y="58"/>
                    <a:pt x="162" y="39"/>
                    <a:pt x="156" y="26"/>
                  </a:cubicBezTo>
                  <a:cubicBezTo>
                    <a:pt x="143" y="14"/>
                    <a:pt x="130" y="7"/>
                    <a:pt x="117" y="1"/>
                  </a:cubicBezTo>
                  <a:close/>
                </a:path>
              </a:pathLst>
            </a:custGeom>
            <a:solidFill>
              <a:srgbClr val="000000">
                <a:alpha val="89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25"/>
            <p:cNvSpPr/>
            <p:nvPr/>
          </p:nvSpPr>
          <p:spPr>
            <a:xfrm>
              <a:off x="1887953" y="3966248"/>
              <a:ext cx="12645" cy="21571"/>
            </a:xfrm>
            <a:custGeom>
              <a:rect b="b" l="l" r="r" t="t"/>
              <a:pathLst>
                <a:path extrusionOk="0" h="232" w="136">
                  <a:moveTo>
                    <a:pt x="58" y="1"/>
                  </a:moveTo>
                  <a:cubicBezTo>
                    <a:pt x="26" y="7"/>
                    <a:pt x="1" y="39"/>
                    <a:pt x="1" y="71"/>
                  </a:cubicBezTo>
                  <a:cubicBezTo>
                    <a:pt x="1" y="103"/>
                    <a:pt x="13" y="141"/>
                    <a:pt x="13" y="173"/>
                  </a:cubicBezTo>
                  <a:cubicBezTo>
                    <a:pt x="20" y="205"/>
                    <a:pt x="52" y="231"/>
                    <a:pt x="84" y="231"/>
                  </a:cubicBezTo>
                  <a:cubicBezTo>
                    <a:pt x="116" y="225"/>
                    <a:pt x="135" y="199"/>
                    <a:pt x="135" y="167"/>
                  </a:cubicBezTo>
                  <a:cubicBezTo>
                    <a:pt x="129" y="129"/>
                    <a:pt x="129" y="90"/>
                    <a:pt x="122" y="58"/>
                  </a:cubicBezTo>
                  <a:cubicBezTo>
                    <a:pt x="116" y="26"/>
                    <a:pt x="97" y="1"/>
                    <a:pt x="65" y="1"/>
                  </a:cubicBezTo>
                  <a:close/>
                </a:path>
              </a:pathLst>
            </a:custGeom>
            <a:solidFill>
              <a:srgbClr val="000000">
                <a:alpha val="89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25"/>
            <p:cNvSpPr/>
            <p:nvPr/>
          </p:nvSpPr>
          <p:spPr>
            <a:xfrm>
              <a:off x="1880236" y="3903210"/>
              <a:ext cx="13761" cy="22780"/>
            </a:xfrm>
            <a:custGeom>
              <a:rect b="b" l="l" r="r" t="t"/>
              <a:pathLst>
                <a:path extrusionOk="0" h="245" w="148">
                  <a:moveTo>
                    <a:pt x="39" y="0"/>
                  </a:moveTo>
                  <a:cubicBezTo>
                    <a:pt x="20" y="7"/>
                    <a:pt x="13" y="19"/>
                    <a:pt x="7" y="32"/>
                  </a:cubicBezTo>
                  <a:cubicBezTo>
                    <a:pt x="0" y="51"/>
                    <a:pt x="0" y="64"/>
                    <a:pt x="7" y="83"/>
                  </a:cubicBezTo>
                  <a:cubicBezTo>
                    <a:pt x="13" y="109"/>
                    <a:pt x="20" y="141"/>
                    <a:pt x="26" y="173"/>
                  </a:cubicBezTo>
                  <a:lnTo>
                    <a:pt x="32" y="192"/>
                  </a:lnTo>
                  <a:cubicBezTo>
                    <a:pt x="32" y="205"/>
                    <a:pt x="45" y="224"/>
                    <a:pt x="52" y="231"/>
                  </a:cubicBezTo>
                  <a:cubicBezTo>
                    <a:pt x="64" y="240"/>
                    <a:pt x="78" y="244"/>
                    <a:pt x="92" y="244"/>
                  </a:cubicBezTo>
                  <a:cubicBezTo>
                    <a:pt x="109" y="244"/>
                    <a:pt x="125" y="238"/>
                    <a:pt x="135" y="224"/>
                  </a:cubicBezTo>
                  <a:cubicBezTo>
                    <a:pt x="148" y="211"/>
                    <a:pt x="148" y="199"/>
                    <a:pt x="148" y="179"/>
                  </a:cubicBezTo>
                  <a:cubicBezTo>
                    <a:pt x="135" y="135"/>
                    <a:pt x="128" y="83"/>
                    <a:pt x="109" y="39"/>
                  </a:cubicBezTo>
                  <a:cubicBezTo>
                    <a:pt x="103" y="13"/>
                    <a:pt x="77" y="0"/>
                    <a:pt x="52" y="0"/>
                  </a:cubicBezTo>
                  <a:close/>
                </a:path>
              </a:pathLst>
            </a:custGeom>
            <a:solidFill>
              <a:srgbClr val="000000">
                <a:alpha val="89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25"/>
            <p:cNvSpPr/>
            <p:nvPr/>
          </p:nvSpPr>
          <p:spPr>
            <a:xfrm>
              <a:off x="557921" y="3454042"/>
              <a:ext cx="687494" cy="350442"/>
            </a:xfrm>
            <a:custGeom>
              <a:rect b="b" l="l" r="r" t="t"/>
              <a:pathLst>
                <a:path extrusionOk="0" h="3769" w="7394">
                  <a:moveTo>
                    <a:pt x="836" y="1"/>
                  </a:moveTo>
                  <a:cubicBezTo>
                    <a:pt x="831" y="1"/>
                    <a:pt x="827" y="2"/>
                    <a:pt x="820" y="5"/>
                  </a:cubicBezTo>
                  <a:cubicBezTo>
                    <a:pt x="731" y="44"/>
                    <a:pt x="647" y="89"/>
                    <a:pt x="564" y="140"/>
                  </a:cubicBezTo>
                  <a:cubicBezTo>
                    <a:pt x="487" y="185"/>
                    <a:pt x="411" y="236"/>
                    <a:pt x="346" y="300"/>
                  </a:cubicBezTo>
                  <a:cubicBezTo>
                    <a:pt x="218" y="421"/>
                    <a:pt x="116" y="569"/>
                    <a:pt x="46" y="735"/>
                  </a:cubicBezTo>
                  <a:cubicBezTo>
                    <a:pt x="14" y="748"/>
                    <a:pt x="1" y="780"/>
                    <a:pt x="7" y="805"/>
                  </a:cubicBezTo>
                  <a:cubicBezTo>
                    <a:pt x="116" y="1125"/>
                    <a:pt x="263" y="1420"/>
                    <a:pt x="455" y="1695"/>
                  </a:cubicBezTo>
                  <a:cubicBezTo>
                    <a:pt x="641" y="1964"/>
                    <a:pt x="865" y="2213"/>
                    <a:pt x="1108" y="2431"/>
                  </a:cubicBezTo>
                  <a:cubicBezTo>
                    <a:pt x="1620" y="2879"/>
                    <a:pt x="2215" y="3218"/>
                    <a:pt x="2855" y="3436"/>
                  </a:cubicBezTo>
                  <a:cubicBezTo>
                    <a:pt x="3041" y="3500"/>
                    <a:pt x="3233" y="3558"/>
                    <a:pt x="3419" y="3602"/>
                  </a:cubicBezTo>
                  <a:cubicBezTo>
                    <a:pt x="3886" y="3718"/>
                    <a:pt x="4366" y="3769"/>
                    <a:pt x="4846" y="3769"/>
                  </a:cubicBezTo>
                  <a:cubicBezTo>
                    <a:pt x="5102" y="3769"/>
                    <a:pt x="5358" y="3750"/>
                    <a:pt x="5614" y="3711"/>
                  </a:cubicBezTo>
                  <a:lnTo>
                    <a:pt x="5684" y="3711"/>
                  </a:lnTo>
                  <a:cubicBezTo>
                    <a:pt x="5780" y="3711"/>
                    <a:pt x="5876" y="3705"/>
                    <a:pt x="5979" y="3686"/>
                  </a:cubicBezTo>
                  <a:cubicBezTo>
                    <a:pt x="6171" y="3654"/>
                    <a:pt x="6356" y="3590"/>
                    <a:pt x="6529" y="3494"/>
                  </a:cubicBezTo>
                  <a:cubicBezTo>
                    <a:pt x="6849" y="3327"/>
                    <a:pt x="7092" y="3058"/>
                    <a:pt x="7227" y="2725"/>
                  </a:cubicBezTo>
                  <a:cubicBezTo>
                    <a:pt x="7291" y="2565"/>
                    <a:pt x="7342" y="2399"/>
                    <a:pt x="7368" y="2233"/>
                  </a:cubicBezTo>
                  <a:cubicBezTo>
                    <a:pt x="7393" y="2066"/>
                    <a:pt x="7387" y="1906"/>
                    <a:pt x="7348" y="1746"/>
                  </a:cubicBezTo>
                  <a:cubicBezTo>
                    <a:pt x="7329" y="1669"/>
                    <a:pt x="7297" y="1605"/>
                    <a:pt x="7259" y="1541"/>
                  </a:cubicBezTo>
                  <a:cubicBezTo>
                    <a:pt x="7208" y="1471"/>
                    <a:pt x="7150" y="1413"/>
                    <a:pt x="7073" y="1369"/>
                  </a:cubicBezTo>
                  <a:cubicBezTo>
                    <a:pt x="7022" y="1337"/>
                    <a:pt x="6971" y="1311"/>
                    <a:pt x="6913" y="1298"/>
                  </a:cubicBezTo>
                  <a:lnTo>
                    <a:pt x="6907" y="1298"/>
                  </a:lnTo>
                  <a:lnTo>
                    <a:pt x="6843" y="1285"/>
                  </a:lnTo>
                  <a:cubicBezTo>
                    <a:pt x="6801" y="1279"/>
                    <a:pt x="6760" y="1276"/>
                    <a:pt x="6718" y="1276"/>
                  </a:cubicBezTo>
                  <a:cubicBezTo>
                    <a:pt x="6676" y="1276"/>
                    <a:pt x="6635" y="1279"/>
                    <a:pt x="6593" y="1285"/>
                  </a:cubicBezTo>
                  <a:cubicBezTo>
                    <a:pt x="6420" y="1317"/>
                    <a:pt x="6248" y="1375"/>
                    <a:pt x="6094" y="1445"/>
                  </a:cubicBezTo>
                  <a:cubicBezTo>
                    <a:pt x="6024" y="1477"/>
                    <a:pt x="5960" y="1509"/>
                    <a:pt x="5889" y="1541"/>
                  </a:cubicBezTo>
                  <a:cubicBezTo>
                    <a:pt x="5812" y="1580"/>
                    <a:pt x="5723" y="1625"/>
                    <a:pt x="5640" y="1657"/>
                  </a:cubicBezTo>
                  <a:lnTo>
                    <a:pt x="5595" y="1676"/>
                  </a:lnTo>
                  <a:cubicBezTo>
                    <a:pt x="5582" y="1676"/>
                    <a:pt x="5569" y="1689"/>
                    <a:pt x="5556" y="1701"/>
                  </a:cubicBezTo>
                  <a:cubicBezTo>
                    <a:pt x="5550" y="1714"/>
                    <a:pt x="5550" y="1733"/>
                    <a:pt x="5556" y="1746"/>
                  </a:cubicBezTo>
                  <a:cubicBezTo>
                    <a:pt x="5550" y="1753"/>
                    <a:pt x="5550" y="1753"/>
                    <a:pt x="5556" y="1759"/>
                  </a:cubicBezTo>
                  <a:cubicBezTo>
                    <a:pt x="5345" y="1823"/>
                    <a:pt x="5134" y="1874"/>
                    <a:pt x="4923" y="1900"/>
                  </a:cubicBezTo>
                  <a:cubicBezTo>
                    <a:pt x="4753" y="1924"/>
                    <a:pt x="4581" y="1935"/>
                    <a:pt x="4409" y="1935"/>
                  </a:cubicBezTo>
                  <a:cubicBezTo>
                    <a:pt x="4264" y="1935"/>
                    <a:pt x="4119" y="1927"/>
                    <a:pt x="3975" y="1913"/>
                  </a:cubicBezTo>
                  <a:cubicBezTo>
                    <a:pt x="3822" y="1893"/>
                    <a:pt x="3668" y="1861"/>
                    <a:pt x="3521" y="1823"/>
                  </a:cubicBezTo>
                  <a:cubicBezTo>
                    <a:pt x="3316" y="1778"/>
                    <a:pt x="3118" y="1714"/>
                    <a:pt x="2926" y="1631"/>
                  </a:cubicBezTo>
                  <a:lnTo>
                    <a:pt x="2932" y="1631"/>
                  </a:lnTo>
                  <a:cubicBezTo>
                    <a:pt x="2529" y="1465"/>
                    <a:pt x="2151" y="1247"/>
                    <a:pt x="1806" y="978"/>
                  </a:cubicBezTo>
                  <a:cubicBezTo>
                    <a:pt x="1467" y="716"/>
                    <a:pt x="1159" y="421"/>
                    <a:pt x="891" y="95"/>
                  </a:cubicBezTo>
                  <a:cubicBezTo>
                    <a:pt x="897" y="82"/>
                    <a:pt x="903" y="63"/>
                    <a:pt x="897" y="44"/>
                  </a:cubicBezTo>
                  <a:cubicBezTo>
                    <a:pt x="891" y="31"/>
                    <a:pt x="884" y="18"/>
                    <a:pt x="865" y="12"/>
                  </a:cubicBezTo>
                  <a:cubicBezTo>
                    <a:pt x="865" y="5"/>
                    <a:pt x="859" y="5"/>
                    <a:pt x="852" y="5"/>
                  </a:cubicBezTo>
                  <a:cubicBezTo>
                    <a:pt x="846" y="2"/>
                    <a:pt x="841" y="1"/>
                    <a:pt x="836" y="1"/>
                  </a:cubicBezTo>
                  <a:close/>
                </a:path>
              </a:pathLst>
            </a:custGeom>
            <a:solidFill>
              <a:srgbClr val="FBB7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25"/>
            <p:cNvSpPr/>
            <p:nvPr/>
          </p:nvSpPr>
          <p:spPr>
            <a:xfrm>
              <a:off x="1095327" y="3927012"/>
              <a:ext cx="1302" cy="1860"/>
            </a:xfrm>
            <a:custGeom>
              <a:rect b="b" l="l" r="r" t="t"/>
              <a:pathLst>
                <a:path extrusionOk="0" h="20" w="14">
                  <a:moveTo>
                    <a:pt x="0" y="0"/>
                  </a:moveTo>
                  <a:lnTo>
                    <a:pt x="7" y="10"/>
                  </a:lnTo>
                  <a:cubicBezTo>
                    <a:pt x="5" y="7"/>
                    <a:pt x="4" y="3"/>
                    <a:pt x="0" y="0"/>
                  </a:cubicBezTo>
                  <a:close/>
                  <a:moveTo>
                    <a:pt x="7" y="10"/>
                  </a:moveTo>
                  <a:lnTo>
                    <a:pt x="7" y="10"/>
                  </a:lnTo>
                  <a:cubicBezTo>
                    <a:pt x="8" y="13"/>
                    <a:pt x="10" y="16"/>
                    <a:pt x="13" y="19"/>
                  </a:cubicBezTo>
                  <a:lnTo>
                    <a:pt x="7" y="10"/>
                  </a:lnTo>
                  <a:close/>
                </a:path>
              </a:pathLst>
            </a:custGeom>
            <a:solidFill>
              <a:srgbClr val="FFD4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25"/>
            <p:cNvSpPr/>
            <p:nvPr/>
          </p:nvSpPr>
          <p:spPr>
            <a:xfrm>
              <a:off x="1025129" y="3501460"/>
              <a:ext cx="338633" cy="427987"/>
            </a:xfrm>
            <a:custGeom>
              <a:rect b="b" l="l" r="r" t="t"/>
              <a:pathLst>
                <a:path extrusionOk="0" h="4603" w="3642">
                  <a:moveTo>
                    <a:pt x="3296" y="1"/>
                  </a:moveTo>
                  <a:lnTo>
                    <a:pt x="3290" y="7"/>
                  </a:lnTo>
                  <a:lnTo>
                    <a:pt x="3264" y="7"/>
                  </a:lnTo>
                  <a:cubicBezTo>
                    <a:pt x="3015" y="39"/>
                    <a:pt x="2765" y="52"/>
                    <a:pt x="2554" y="65"/>
                  </a:cubicBezTo>
                  <a:lnTo>
                    <a:pt x="2458" y="65"/>
                  </a:lnTo>
                  <a:lnTo>
                    <a:pt x="2368" y="71"/>
                  </a:lnTo>
                  <a:lnTo>
                    <a:pt x="2279" y="78"/>
                  </a:lnTo>
                  <a:lnTo>
                    <a:pt x="2183" y="84"/>
                  </a:lnTo>
                  <a:cubicBezTo>
                    <a:pt x="1709" y="97"/>
                    <a:pt x="1242" y="161"/>
                    <a:pt x="781" y="270"/>
                  </a:cubicBezTo>
                  <a:cubicBezTo>
                    <a:pt x="717" y="283"/>
                    <a:pt x="647" y="302"/>
                    <a:pt x="563" y="334"/>
                  </a:cubicBezTo>
                  <a:cubicBezTo>
                    <a:pt x="544" y="353"/>
                    <a:pt x="525" y="379"/>
                    <a:pt x="506" y="404"/>
                  </a:cubicBezTo>
                  <a:cubicBezTo>
                    <a:pt x="429" y="507"/>
                    <a:pt x="365" y="615"/>
                    <a:pt x="307" y="731"/>
                  </a:cubicBezTo>
                  <a:cubicBezTo>
                    <a:pt x="250" y="859"/>
                    <a:pt x="199" y="993"/>
                    <a:pt x="154" y="1127"/>
                  </a:cubicBezTo>
                  <a:cubicBezTo>
                    <a:pt x="71" y="1441"/>
                    <a:pt x="19" y="1767"/>
                    <a:pt x="7" y="2087"/>
                  </a:cubicBezTo>
                  <a:cubicBezTo>
                    <a:pt x="0" y="2228"/>
                    <a:pt x="0" y="2369"/>
                    <a:pt x="7" y="2510"/>
                  </a:cubicBezTo>
                  <a:cubicBezTo>
                    <a:pt x="26" y="2856"/>
                    <a:pt x="90" y="3201"/>
                    <a:pt x="199" y="3528"/>
                  </a:cubicBezTo>
                  <a:cubicBezTo>
                    <a:pt x="282" y="3784"/>
                    <a:pt x="403" y="4027"/>
                    <a:pt x="551" y="4251"/>
                  </a:cubicBezTo>
                  <a:cubicBezTo>
                    <a:pt x="602" y="4334"/>
                    <a:pt x="666" y="4411"/>
                    <a:pt x="730" y="4481"/>
                  </a:cubicBezTo>
                  <a:cubicBezTo>
                    <a:pt x="762" y="4526"/>
                    <a:pt x="800" y="4564"/>
                    <a:pt x="839" y="4603"/>
                  </a:cubicBezTo>
                  <a:cubicBezTo>
                    <a:pt x="1050" y="4571"/>
                    <a:pt x="1255" y="4513"/>
                    <a:pt x="1453" y="4424"/>
                  </a:cubicBezTo>
                  <a:cubicBezTo>
                    <a:pt x="1658" y="4334"/>
                    <a:pt x="1850" y="4225"/>
                    <a:pt x="2035" y="4104"/>
                  </a:cubicBezTo>
                  <a:cubicBezTo>
                    <a:pt x="2195" y="3995"/>
                    <a:pt x="2368" y="3880"/>
                    <a:pt x="2567" y="3732"/>
                  </a:cubicBezTo>
                  <a:cubicBezTo>
                    <a:pt x="2746" y="3604"/>
                    <a:pt x="2912" y="3464"/>
                    <a:pt x="3066" y="3310"/>
                  </a:cubicBezTo>
                  <a:cubicBezTo>
                    <a:pt x="3220" y="3156"/>
                    <a:pt x="3354" y="2984"/>
                    <a:pt x="3450" y="2792"/>
                  </a:cubicBezTo>
                  <a:cubicBezTo>
                    <a:pt x="3501" y="2696"/>
                    <a:pt x="3540" y="2600"/>
                    <a:pt x="3565" y="2491"/>
                  </a:cubicBezTo>
                  <a:cubicBezTo>
                    <a:pt x="3591" y="2395"/>
                    <a:pt x="3610" y="2292"/>
                    <a:pt x="3616" y="2196"/>
                  </a:cubicBezTo>
                  <a:cubicBezTo>
                    <a:pt x="3642" y="1991"/>
                    <a:pt x="3642" y="1780"/>
                    <a:pt x="3616" y="1575"/>
                  </a:cubicBezTo>
                  <a:cubicBezTo>
                    <a:pt x="3597" y="1371"/>
                    <a:pt x="3559" y="1159"/>
                    <a:pt x="3501" y="961"/>
                  </a:cubicBezTo>
                  <a:cubicBezTo>
                    <a:pt x="3418" y="667"/>
                    <a:pt x="3290" y="391"/>
                    <a:pt x="3117" y="135"/>
                  </a:cubicBezTo>
                  <a:cubicBezTo>
                    <a:pt x="3175" y="135"/>
                    <a:pt x="3239" y="129"/>
                    <a:pt x="3290" y="123"/>
                  </a:cubicBezTo>
                  <a:cubicBezTo>
                    <a:pt x="3309" y="123"/>
                    <a:pt x="3322" y="110"/>
                    <a:pt x="3328" y="97"/>
                  </a:cubicBezTo>
                  <a:cubicBezTo>
                    <a:pt x="3354" y="65"/>
                    <a:pt x="3335" y="14"/>
                    <a:pt x="329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25"/>
            <p:cNvSpPr/>
            <p:nvPr/>
          </p:nvSpPr>
          <p:spPr>
            <a:xfrm>
              <a:off x="1667226" y="3396769"/>
              <a:ext cx="217852" cy="425569"/>
            </a:xfrm>
            <a:custGeom>
              <a:rect b="b" l="l" r="r" t="t"/>
              <a:pathLst>
                <a:path extrusionOk="0" h="4577" w="2343">
                  <a:moveTo>
                    <a:pt x="1197" y="1"/>
                  </a:moveTo>
                  <a:cubicBezTo>
                    <a:pt x="992" y="7"/>
                    <a:pt x="787" y="39"/>
                    <a:pt x="589" y="97"/>
                  </a:cubicBezTo>
                  <a:cubicBezTo>
                    <a:pt x="397" y="141"/>
                    <a:pt x="211" y="231"/>
                    <a:pt x="51" y="353"/>
                  </a:cubicBezTo>
                  <a:cubicBezTo>
                    <a:pt x="32" y="353"/>
                    <a:pt x="19" y="365"/>
                    <a:pt x="13" y="378"/>
                  </a:cubicBezTo>
                  <a:cubicBezTo>
                    <a:pt x="7" y="391"/>
                    <a:pt x="0" y="410"/>
                    <a:pt x="7" y="429"/>
                  </a:cubicBezTo>
                  <a:cubicBezTo>
                    <a:pt x="186" y="865"/>
                    <a:pt x="346" y="1313"/>
                    <a:pt x="480" y="1767"/>
                  </a:cubicBezTo>
                  <a:cubicBezTo>
                    <a:pt x="602" y="2189"/>
                    <a:pt x="717" y="2644"/>
                    <a:pt x="839" y="3175"/>
                  </a:cubicBezTo>
                  <a:cubicBezTo>
                    <a:pt x="922" y="3559"/>
                    <a:pt x="1005" y="3975"/>
                    <a:pt x="1107" y="4513"/>
                  </a:cubicBezTo>
                  <a:cubicBezTo>
                    <a:pt x="1107" y="4513"/>
                    <a:pt x="1114" y="4519"/>
                    <a:pt x="1114" y="4526"/>
                  </a:cubicBezTo>
                  <a:cubicBezTo>
                    <a:pt x="1120" y="4558"/>
                    <a:pt x="1146" y="4577"/>
                    <a:pt x="1178" y="4577"/>
                  </a:cubicBezTo>
                  <a:cubicBezTo>
                    <a:pt x="1376" y="4577"/>
                    <a:pt x="1581" y="4564"/>
                    <a:pt x="1779" y="4532"/>
                  </a:cubicBezTo>
                  <a:cubicBezTo>
                    <a:pt x="1875" y="4513"/>
                    <a:pt x="1965" y="4481"/>
                    <a:pt x="2055" y="4442"/>
                  </a:cubicBezTo>
                  <a:cubicBezTo>
                    <a:pt x="2151" y="4398"/>
                    <a:pt x="2240" y="4340"/>
                    <a:pt x="2317" y="4263"/>
                  </a:cubicBezTo>
                  <a:cubicBezTo>
                    <a:pt x="2323" y="4257"/>
                    <a:pt x="2330" y="4244"/>
                    <a:pt x="2330" y="4231"/>
                  </a:cubicBezTo>
                  <a:cubicBezTo>
                    <a:pt x="2343" y="4218"/>
                    <a:pt x="2343" y="4199"/>
                    <a:pt x="2343" y="4180"/>
                  </a:cubicBezTo>
                  <a:cubicBezTo>
                    <a:pt x="2279" y="3918"/>
                    <a:pt x="2221" y="3655"/>
                    <a:pt x="2163" y="3393"/>
                  </a:cubicBezTo>
                  <a:lnTo>
                    <a:pt x="2157" y="3367"/>
                  </a:lnTo>
                  <a:lnTo>
                    <a:pt x="2151" y="3341"/>
                  </a:lnTo>
                  <a:lnTo>
                    <a:pt x="2144" y="3322"/>
                  </a:lnTo>
                  <a:cubicBezTo>
                    <a:pt x="1991" y="2631"/>
                    <a:pt x="1824" y="1914"/>
                    <a:pt x="1632" y="1210"/>
                  </a:cubicBezTo>
                  <a:cubicBezTo>
                    <a:pt x="1511" y="788"/>
                    <a:pt x="1389" y="410"/>
                    <a:pt x="1261" y="52"/>
                  </a:cubicBezTo>
                  <a:cubicBezTo>
                    <a:pt x="1255" y="26"/>
                    <a:pt x="1229" y="1"/>
                    <a:pt x="1203"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25"/>
            <p:cNvSpPr/>
            <p:nvPr/>
          </p:nvSpPr>
          <p:spPr>
            <a:xfrm>
              <a:off x="1292251" y="3462782"/>
              <a:ext cx="217945" cy="425662"/>
            </a:xfrm>
            <a:custGeom>
              <a:rect b="b" l="l" r="r" t="t"/>
              <a:pathLst>
                <a:path extrusionOk="0" h="4578" w="2344">
                  <a:moveTo>
                    <a:pt x="1198" y="1"/>
                  </a:moveTo>
                  <a:cubicBezTo>
                    <a:pt x="993" y="7"/>
                    <a:pt x="788" y="39"/>
                    <a:pt x="590" y="97"/>
                  </a:cubicBezTo>
                  <a:cubicBezTo>
                    <a:pt x="391" y="142"/>
                    <a:pt x="212" y="231"/>
                    <a:pt x="52" y="353"/>
                  </a:cubicBezTo>
                  <a:cubicBezTo>
                    <a:pt x="33" y="353"/>
                    <a:pt x="20" y="366"/>
                    <a:pt x="14" y="379"/>
                  </a:cubicBezTo>
                  <a:cubicBezTo>
                    <a:pt x="7" y="391"/>
                    <a:pt x="1" y="411"/>
                    <a:pt x="7" y="430"/>
                  </a:cubicBezTo>
                  <a:cubicBezTo>
                    <a:pt x="187" y="865"/>
                    <a:pt x="347" y="1313"/>
                    <a:pt x="475" y="1767"/>
                  </a:cubicBezTo>
                  <a:cubicBezTo>
                    <a:pt x="603" y="2196"/>
                    <a:pt x="718" y="2657"/>
                    <a:pt x="839" y="3176"/>
                  </a:cubicBezTo>
                  <a:cubicBezTo>
                    <a:pt x="923" y="3560"/>
                    <a:pt x="1006" y="3976"/>
                    <a:pt x="1108" y="4513"/>
                  </a:cubicBezTo>
                  <a:cubicBezTo>
                    <a:pt x="1108" y="4513"/>
                    <a:pt x="1115" y="4520"/>
                    <a:pt x="1115" y="4526"/>
                  </a:cubicBezTo>
                  <a:cubicBezTo>
                    <a:pt x="1121" y="4558"/>
                    <a:pt x="1147" y="4577"/>
                    <a:pt x="1172" y="4577"/>
                  </a:cubicBezTo>
                  <a:cubicBezTo>
                    <a:pt x="1377" y="4577"/>
                    <a:pt x="1575" y="4564"/>
                    <a:pt x="1774" y="4532"/>
                  </a:cubicBezTo>
                  <a:cubicBezTo>
                    <a:pt x="1870" y="4513"/>
                    <a:pt x="1966" y="4481"/>
                    <a:pt x="2055" y="4443"/>
                  </a:cubicBezTo>
                  <a:cubicBezTo>
                    <a:pt x="2151" y="4398"/>
                    <a:pt x="2241" y="4340"/>
                    <a:pt x="2311" y="4264"/>
                  </a:cubicBezTo>
                  <a:cubicBezTo>
                    <a:pt x="2324" y="4257"/>
                    <a:pt x="2331" y="4244"/>
                    <a:pt x="2331" y="4232"/>
                  </a:cubicBezTo>
                  <a:cubicBezTo>
                    <a:pt x="2343" y="4219"/>
                    <a:pt x="2343" y="4200"/>
                    <a:pt x="2343" y="4180"/>
                  </a:cubicBezTo>
                  <a:cubicBezTo>
                    <a:pt x="2273" y="3905"/>
                    <a:pt x="2209" y="3624"/>
                    <a:pt x="2151" y="3342"/>
                  </a:cubicBezTo>
                  <a:cubicBezTo>
                    <a:pt x="1991" y="2638"/>
                    <a:pt x="1831" y="1915"/>
                    <a:pt x="1633" y="1211"/>
                  </a:cubicBezTo>
                  <a:cubicBezTo>
                    <a:pt x="1511" y="788"/>
                    <a:pt x="1390" y="411"/>
                    <a:pt x="1262" y="52"/>
                  </a:cubicBezTo>
                  <a:cubicBezTo>
                    <a:pt x="1255" y="20"/>
                    <a:pt x="1230" y="1"/>
                    <a:pt x="1198"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25"/>
            <p:cNvSpPr/>
            <p:nvPr/>
          </p:nvSpPr>
          <p:spPr>
            <a:xfrm>
              <a:off x="1377418" y="3806794"/>
              <a:ext cx="154812" cy="108415"/>
            </a:xfrm>
            <a:custGeom>
              <a:rect b="b" l="l" r="r" t="t"/>
              <a:pathLst>
                <a:path extrusionOk="0" h="1166" w="1665">
                  <a:moveTo>
                    <a:pt x="979" y="0"/>
                  </a:moveTo>
                  <a:cubicBezTo>
                    <a:pt x="883" y="0"/>
                    <a:pt x="787" y="13"/>
                    <a:pt x="691" y="32"/>
                  </a:cubicBezTo>
                  <a:cubicBezTo>
                    <a:pt x="448" y="84"/>
                    <a:pt x="231" y="231"/>
                    <a:pt x="83" y="442"/>
                  </a:cubicBezTo>
                  <a:cubicBezTo>
                    <a:pt x="19" y="544"/>
                    <a:pt x="0" y="666"/>
                    <a:pt x="26" y="781"/>
                  </a:cubicBezTo>
                  <a:cubicBezTo>
                    <a:pt x="83" y="1012"/>
                    <a:pt x="346" y="1165"/>
                    <a:pt x="685" y="1165"/>
                  </a:cubicBezTo>
                  <a:cubicBezTo>
                    <a:pt x="775" y="1165"/>
                    <a:pt x="871" y="1152"/>
                    <a:pt x="967" y="1133"/>
                  </a:cubicBezTo>
                  <a:cubicBezTo>
                    <a:pt x="1165" y="1088"/>
                    <a:pt x="1351" y="980"/>
                    <a:pt x="1491" y="832"/>
                  </a:cubicBezTo>
                  <a:cubicBezTo>
                    <a:pt x="1613" y="711"/>
                    <a:pt x="1664" y="544"/>
                    <a:pt x="1632" y="384"/>
                  </a:cubicBezTo>
                  <a:cubicBezTo>
                    <a:pt x="1575" y="154"/>
                    <a:pt x="1312" y="0"/>
                    <a:pt x="97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25"/>
            <p:cNvSpPr/>
            <p:nvPr/>
          </p:nvSpPr>
          <p:spPr>
            <a:xfrm>
              <a:off x="1751091" y="3743663"/>
              <a:ext cx="159554" cy="109066"/>
            </a:xfrm>
            <a:custGeom>
              <a:rect b="b" l="l" r="r" t="t"/>
              <a:pathLst>
                <a:path extrusionOk="0" h="1173" w="1716">
                  <a:moveTo>
                    <a:pt x="980" y="1"/>
                  </a:moveTo>
                  <a:cubicBezTo>
                    <a:pt x="884" y="1"/>
                    <a:pt x="794" y="14"/>
                    <a:pt x="698" y="39"/>
                  </a:cubicBezTo>
                  <a:cubicBezTo>
                    <a:pt x="493" y="84"/>
                    <a:pt x="314" y="187"/>
                    <a:pt x="167" y="340"/>
                  </a:cubicBezTo>
                  <a:cubicBezTo>
                    <a:pt x="52" y="455"/>
                    <a:pt x="1" y="622"/>
                    <a:pt x="33" y="788"/>
                  </a:cubicBezTo>
                  <a:cubicBezTo>
                    <a:pt x="90" y="1019"/>
                    <a:pt x="353" y="1172"/>
                    <a:pt x="685" y="1172"/>
                  </a:cubicBezTo>
                  <a:cubicBezTo>
                    <a:pt x="781" y="1172"/>
                    <a:pt x="877" y="1159"/>
                    <a:pt x="973" y="1134"/>
                  </a:cubicBezTo>
                  <a:cubicBezTo>
                    <a:pt x="1415" y="1025"/>
                    <a:pt x="1716" y="692"/>
                    <a:pt x="1639" y="385"/>
                  </a:cubicBezTo>
                  <a:cubicBezTo>
                    <a:pt x="1581" y="155"/>
                    <a:pt x="1319" y="1"/>
                    <a:pt x="98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25"/>
            <p:cNvSpPr/>
            <p:nvPr/>
          </p:nvSpPr>
          <p:spPr>
            <a:xfrm>
              <a:off x="746013" y="2191145"/>
              <a:ext cx="1231334" cy="974244"/>
            </a:xfrm>
            <a:custGeom>
              <a:rect b="b" l="l" r="r" t="t"/>
              <a:pathLst>
                <a:path extrusionOk="0" h="10478" w="13243">
                  <a:moveTo>
                    <a:pt x="6510" y="0"/>
                  </a:moveTo>
                  <a:lnTo>
                    <a:pt x="6503" y="7"/>
                  </a:lnTo>
                  <a:cubicBezTo>
                    <a:pt x="6462" y="6"/>
                    <a:pt x="6421" y="6"/>
                    <a:pt x="6380" y="6"/>
                  </a:cubicBezTo>
                  <a:cubicBezTo>
                    <a:pt x="6026" y="6"/>
                    <a:pt x="5675" y="30"/>
                    <a:pt x="5319" y="64"/>
                  </a:cubicBezTo>
                  <a:cubicBezTo>
                    <a:pt x="4877" y="109"/>
                    <a:pt x="4436" y="192"/>
                    <a:pt x="4007" y="308"/>
                  </a:cubicBezTo>
                  <a:cubicBezTo>
                    <a:pt x="3597" y="410"/>
                    <a:pt x="3194" y="557"/>
                    <a:pt x="2817" y="749"/>
                  </a:cubicBezTo>
                  <a:cubicBezTo>
                    <a:pt x="2637" y="839"/>
                    <a:pt x="2458" y="941"/>
                    <a:pt x="2292" y="1056"/>
                  </a:cubicBezTo>
                  <a:cubicBezTo>
                    <a:pt x="2125" y="1172"/>
                    <a:pt x="1965" y="1293"/>
                    <a:pt x="1818" y="1428"/>
                  </a:cubicBezTo>
                  <a:cubicBezTo>
                    <a:pt x="1524" y="1697"/>
                    <a:pt x="1280" y="2017"/>
                    <a:pt x="1095" y="2369"/>
                  </a:cubicBezTo>
                  <a:cubicBezTo>
                    <a:pt x="877" y="2778"/>
                    <a:pt x="743" y="3233"/>
                    <a:pt x="692" y="3693"/>
                  </a:cubicBezTo>
                  <a:cubicBezTo>
                    <a:pt x="692" y="3693"/>
                    <a:pt x="692" y="3700"/>
                    <a:pt x="692" y="3700"/>
                  </a:cubicBezTo>
                  <a:cubicBezTo>
                    <a:pt x="596" y="3892"/>
                    <a:pt x="506" y="4084"/>
                    <a:pt x="436" y="4282"/>
                  </a:cubicBezTo>
                  <a:cubicBezTo>
                    <a:pt x="365" y="4481"/>
                    <a:pt x="301" y="4692"/>
                    <a:pt x="250" y="4922"/>
                  </a:cubicBezTo>
                  <a:cubicBezTo>
                    <a:pt x="135" y="5370"/>
                    <a:pt x="64" y="5825"/>
                    <a:pt x="32" y="6286"/>
                  </a:cubicBezTo>
                  <a:cubicBezTo>
                    <a:pt x="0" y="6740"/>
                    <a:pt x="13" y="7207"/>
                    <a:pt x="71" y="7662"/>
                  </a:cubicBezTo>
                  <a:cubicBezTo>
                    <a:pt x="96" y="7879"/>
                    <a:pt x="141" y="8103"/>
                    <a:pt x="192" y="8314"/>
                  </a:cubicBezTo>
                  <a:cubicBezTo>
                    <a:pt x="224" y="8436"/>
                    <a:pt x="263" y="8564"/>
                    <a:pt x="314" y="8718"/>
                  </a:cubicBezTo>
                  <a:cubicBezTo>
                    <a:pt x="404" y="8993"/>
                    <a:pt x="512" y="9262"/>
                    <a:pt x="640" y="9518"/>
                  </a:cubicBezTo>
                  <a:cubicBezTo>
                    <a:pt x="711" y="9652"/>
                    <a:pt x="794" y="9780"/>
                    <a:pt x="884" y="9908"/>
                  </a:cubicBezTo>
                  <a:cubicBezTo>
                    <a:pt x="967" y="10023"/>
                    <a:pt x="1063" y="10132"/>
                    <a:pt x="1165" y="10228"/>
                  </a:cubicBezTo>
                  <a:cubicBezTo>
                    <a:pt x="1268" y="10318"/>
                    <a:pt x="1376" y="10382"/>
                    <a:pt x="1504" y="10427"/>
                  </a:cubicBezTo>
                  <a:cubicBezTo>
                    <a:pt x="1588" y="10459"/>
                    <a:pt x="1677" y="10478"/>
                    <a:pt x="1773" y="10478"/>
                  </a:cubicBezTo>
                  <a:cubicBezTo>
                    <a:pt x="1812" y="10478"/>
                    <a:pt x="1856" y="10471"/>
                    <a:pt x="1895" y="10465"/>
                  </a:cubicBezTo>
                  <a:cubicBezTo>
                    <a:pt x="1965" y="10452"/>
                    <a:pt x="2042" y="10433"/>
                    <a:pt x="2106" y="10407"/>
                  </a:cubicBezTo>
                  <a:cubicBezTo>
                    <a:pt x="2170" y="10382"/>
                    <a:pt x="2234" y="10350"/>
                    <a:pt x="2292" y="10318"/>
                  </a:cubicBezTo>
                  <a:cubicBezTo>
                    <a:pt x="2407" y="10254"/>
                    <a:pt x="2503" y="10171"/>
                    <a:pt x="2593" y="10075"/>
                  </a:cubicBezTo>
                  <a:cubicBezTo>
                    <a:pt x="2669" y="9979"/>
                    <a:pt x="2733" y="9870"/>
                    <a:pt x="2785" y="9761"/>
                  </a:cubicBezTo>
                  <a:cubicBezTo>
                    <a:pt x="2836" y="9646"/>
                    <a:pt x="2868" y="9518"/>
                    <a:pt x="2893" y="9396"/>
                  </a:cubicBezTo>
                  <a:cubicBezTo>
                    <a:pt x="2932" y="9121"/>
                    <a:pt x="2932" y="8839"/>
                    <a:pt x="2893" y="8564"/>
                  </a:cubicBezTo>
                  <a:cubicBezTo>
                    <a:pt x="2849" y="8263"/>
                    <a:pt x="2778" y="7969"/>
                    <a:pt x="2689" y="7681"/>
                  </a:cubicBezTo>
                  <a:cubicBezTo>
                    <a:pt x="2599" y="7399"/>
                    <a:pt x="2490" y="7124"/>
                    <a:pt x="2375" y="6855"/>
                  </a:cubicBezTo>
                  <a:cubicBezTo>
                    <a:pt x="2285" y="6644"/>
                    <a:pt x="2189" y="6452"/>
                    <a:pt x="2100" y="6273"/>
                  </a:cubicBezTo>
                  <a:lnTo>
                    <a:pt x="2100" y="6273"/>
                  </a:lnTo>
                  <a:cubicBezTo>
                    <a:pt x="2170" y="6324"/>
                    <a:pt x="2241" y="6362"/>
                    <a:pt x="2324" y="6401"/>
                  </a:cubicBezTo>
                  <a:cubicBezTo>
                    <a:pt x="2497" y="6471"/>
                    <a:pt x="2676" y="6522"/>
                    <a:pt x="2861" y="6548"/>
                  </a:cubicBezTo>
                  <a:cubicBezTo>
                    <a:pt x="2970" y="6561"/>
                    <a:pt x="3073" y="6567"/>
                    <a:pt x="3181" y="6567"/>
                  </a:cubicBezTo>
                  <a:cubicBezTo>
                    <a:pt x="3252" y="6567"/>
                    <a:pt x="3329" y="6567"/>
                    <a:pt x="3412" y="6554"/>
                  </a:cubicBezTo>
                  <a:cubicBezTo>
                    <a:pt x="3585" y="6548"/>
                    <a:pt x="3751" y="6497"/>
                    <a:pt x="3911" y="6420"/>
                  </a:cubicBezTo>
                  <a:cubicBezTo>
                    <a:pt x="3994" y="6369"/>
                    <a:pt x="4071" y="6298"/>
                    <a:pt x="4122" y="6209"/>
                  </a:cubicBezTo>
                  <a:cubicBezTo>
                    <a:pt x="4173" y="6126"/>
                    <a:pt x="4205" y="6030"/>
                    <a:pt x="4212" y="5934"/>
                  </a:cubicBezTo>
                  <a:cubicBezTo>
                    <a:pt x="4225" y="5825"/>
                    <a:pt x="4218" y="5716"/>
                    <a:pt x="4193" y="5614"/>
                  </a:cubicBezTo>
                  <a:cubicBezTo>
                    <a:pt x="4180" y="5524"/>
                    <a:pt x="4154" y="5441"/>
                    <a:pt x="4129" y="5358"/>
                  </a:cubicBezTo>
                  <a:lnTo>
                    <a:pt x="4129" y="5358"/>
                  </a:lnTo>
                  <a:cubicBezTo>
                    <a:pt x="4372" y="5454"/>
                    <a:pt x="4621" y="5537"/>
                    <a:pt x="4871" y="5594"/>
                  </a:cubicBezTo>
                  <a:cubicBezTo>
                    <a:pt x="5268" y="5690"/>
                    <a:pt x="5677" y="5742"/>
                    <a:pt x="6081" y="5742"/>
                  </a:cubicBezTo>
                  <a:lnTo>
                    <a:pt x="6266" y="5742"/>
                  </a:lnTo>
                  <a:cubicBezTo>
                    <a:pt x="6618" y="5729"/>
                    <a:pt x="6970" y="5671"/>
                    <a:pt x="7310" y="5582"/>
                  </a:cubicBezTo>
                  <a:cubicBezTo>
                    <a:pt x="7450" y="5537"/>
                    <a:pt x="7585" y="5492"/>
                    <a:pt x="7726" y="5434"/>
                  </a:cubicBezTo>
                  <a:cubicBezTo>
                    <a:pt x="7860" y="5377"/>
                    <a:pt x="7988" y="5306"/>
                    <a:pt x="8110" y="5223"/>
                  </a:cubicBezTo>
                  <a:cubicBezTo>
                    <a:pt x="8225" y="5146"/>
                    <a:pt x="8321" y="5057"/>
                    <a:pt x="8404" y="4948"/>
                  </a:cubicBezTo>
                  <a:cubicBezTo>
                    <a:pt x="8481" y="4839"/>
                    <a:pt x="8532" y="4717"/>
                    <a:pt x="8558" y="4589"/>
                  </a:cubicBezTo>
                  <a:cubicBezTo>
                    <a:pt x="8577" y="4442"/>
                    <a:pt x="8551" y="4295"/>
                    <a:pt x="8500" y="4161"/>
                  </a:cubicBezTo>
                  <a:cubicBezTo>
                    <a:pt x="8474" y="4103"/>
                    <a:pt x="8449" y="4045"/>
                    <a:pt x="8417" y="3994"/>
                  </a:cubicBezTo>
                  <a:lnTo>
                    <a:pt x="8417" y="3994"/>
                  </a:lnTo>
                  <a:cubicBezTo>
                    <a:pt x="8698" y="4141"/>
                    <a:pt x="8993" y="4269"/>
                    <a:pt x="9294" y="4378"/>
                  </a:cubicBezTo>
                  <a:cubicBezTo>
                    <a:pt x="9518" y="4461"/>
                    <a:pt x="9742" y="4525"/>
                    <a:pt x="9972" y="4570"/>
                  </a:cubicBezTo>
                  <a:cubicBezTo>
                    <a:pt x="10203" y="4615"/>
                    <a:pt x="10439" y="4647"/>
                    <a:pt x="10676" y="4653"/>
                  </a:cubicBezTo>
                  <a:lnTo>
                    <a:pt x="10779" y="4653"/>
                  </a:lnTo>
                  <a:cubicBezTo>
                    <a:pt x="10983" y="4653"/>
                    <a:pt x="11188" y="4634"/>
                    <a:pt x="11387" y="4596"/>
                  </a:cubicBezTo>
                  <a:cubicBezTo>
                    <a:pt x="11457" y="4583"/>
                    <a:pt x="11534" y="4570"/>
                    <a:pt x="11604" y="4545"/>
                  </a:cubicBezTo>
                  <a:cubicBezTo>
                    <a:pt x="11662" y="4525"/>
                    <a:pt x="11726" y="4500"/>
                    <a:pt x="11783" y="4474"/>
                  </a:cubicBezTo>
                  <a:cubicBezTo>
                    <a:pt x="11918" y="4410"/>
                    <a:pt x="12046" y="4340"/>
                    <a:pt x="12161" y="4250"/>
                  </a:cubicBezTo>
                  <a:cubicBezTo>
                    <a:pt x="12276" y="4167"/>
                    <a:pt x="12379" y="4071"/>
                    <a:pt x="12468" y="3962"/>
                  </a:cubicBezTo>
                  <a:cubicBezTo>
                    <a:pt x="12519" y="3898"/>
                    <a:pt x="12558" y="3821"/>
                    <a:pt x="12583" y="3745"/>
                  </a:cubicBezTo>
                  <a:cubicBezTo>
                    <a:pt x="12603" y="3674"/>
                    <a:pt x="12596" y="3597"/>
                    <a:pt x="12577" y="3527"/>
                  </a:cubicBezTo>
                  <a:cubicBezTo>
                    <a:pt x="12545" y="3450"/>
                    <a:pt x="12494" y="3380"/>
                    <a:pt x="12430" y="3335"/>
                  </a:cubicBezTo>
                  <a:lnTo>
                    <a:pt x="12417" y="3322"/>
                  </a:lnTo>
                  <a:cubicBezTo>
                    <a:pt x="12519" y="3322"/>
                    <a:pt x="12628" y="3309"/>
                    <a:pt x="12737" y="3284"/>
                  </a:cubicBezTo>
                  <a:cubicBezTo>
                    <a:pt x="12839" y="3258"/>
                    <a:pt x="12935" y="3207"/>
                    <a:pt x="13025" y="3143"/>
                  </a:cubicBezTo>
                  <a:cubicBezTo>
                    <a:pt x="13108" y="3073"/>
                    <a:pt x="13166" y="2977"/>
                    <a:pt x="13198" y="2874"/>
                  </a:cubicBezTo>
                  <a:cubicBezTo>
                    <a:pt x="13230" y="2765"/>
                    <a:pt x="13243" y="2644"/>
                    <a:pt x="13224" y="2535"/>
                  </a:cubicBezTo>
                  <a:cubicBezTo>
                    <a:pt x="13204" y="2439"/>
                    <a:pt x="13179" y="2343"/>
                    <a:pt x="13140" y="2260"/>
                  </a:cubicBezTo>
                  <a:cubicBezTo>
                    <a:pt x="13044" y="2074"/>
                    <a:pt x="12916" y="1908"/>
                    <a:pt x="12756" y="1773"/>
                  </a:cubicBezTo>
                  <a:cubicBezTo>
                    <a:pt x="12577" y="1620"/>
                    <a:pt x="12385" y="1479"/>
                    <a:pt x="12180" y="1370"/>
                  </a:cubicBezTo>
                  <a:cubicBezTo>
                    <a:pt x="11963" y="1242"/>
                    <a:pt x="11745" y="1133"/>
                    <a:pt x="11515" y="1037"/>
                  </a:cubicBezTo>
                  <a:cubicBezTo>
                    <a:pt x="11329" y="954"/>
                    <a:pt x="11131" y="877"/>
                    <a:pt x="10875" y="781"/>
                  </a:cubicBezTo>
                  <a:cubicBezTo>
                    <a:pt x="10759" y="743"/>
                    <a:pt x="10638" y="698"/>
                    <a:pt x="10516" y="653"/>
                  </a:cubicBezTo>
                  <a:lnTo>
                    <a:pt x="10465" y="640"/>
                  </a:lnTo>
                  <a:lnTo>
                    <a:pt x="10382" y="608"/>
                  </a:lnTo>
                  <a:cubicBezTo>
                    <a:pt x="10023" y="487"/>
                    <a:pt x="9659" y="384"/>
                    <a:pt x="9287" y="301"/>
                  </a:cubicBezTo>
                  <a:cubicBezTo>
                    <a:pt x="8871" y="212"/>
                    <a:pt x="8455" y="141"/>
                    <a:pt x="8033" y="90"/>
                  </a:cubicBezTo>
                  <a:cubicBezTo>
                    <a:pt x="7591" y="39"/>
                    <a:pt x="7137" y="7"/>
                    <a:pt x="668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25"/>
            <p:cNvSpPr/>
            <p:nvPr/>
          </p:nvSpPr>
          <p:spPr>
            <a:xfrm>
              <a:off x="778183" y="2270919"/>
              <a:ext cx="214319" cy="255230"/>
            </a:xfrm>
            <a:custGeom>
              <a:rect b="b" l="l" r="r" t="t"/>
              <a:pathLst>
                <a:path extrusionOk="0" h="2745" w="2305">
                  <a:moveTo>
                    <a:pt x="2272" y="0"/>
                  </a:moveTo>
                  <a:cubicBezTo>
                    <a:pt x="2119" y="58"/>
                    <a:pt x="1978" y="128"/>
                    <a:pt x="1837" y="211"/>
                  </a:cubicBezTo>
                  <a:cubicBezTo>
                    <a:pt x="1760" y="256"/>
                    <a:pt x="1683" y="307"/>
                    <a:pt x="1613" y="352"/>
                  </a:cubicBezTo>
                  <a:cubicBezTo>
                    <a:pt x="1536" y="403"/>
                    <a:pt x="1459" y="461"/>
                    <a:pt x="1382" y="519"/>
                  </a:cubicBezTo>
                  <a:cubicBezTo>
                    <a:pt x="1075" y="768"/>
                    <a:pt x="794" y="1050"/>
                    <a:pt x="550" y="1357"/>
                  </a:cubicBezTo>
                  <a:cubicBezTo>
                    <a:pt x="474" y="1459"/>
                    <a:pt x="403" y="1562"/>
                    <a:pt x="333" y="1671"/>
                  </a:cubicBezTo>
                  <a:cubicBezTo>
                    <a:pt x="269" y="1767"/>
                    <a:pt x="211" y="1869"/>
                    <a:pt x="160" y="1978"/>
                  </a:cubicBezTo>
                  <a:cubicBezTo>
                    <a:pt x="115" y="2080"/>
                    <a:pt x="70" y="2189"/>
                    <a:pt x="45" y="2304"/>
                  </a:cubicBezTo>
                  <a:cubicBezTo>
                    <a:pt x="26" y="2355"/>
                    <a:pt x="19" y="2407"/>
                    <a:pt x="13" y="2458"/>
                  </a:cubicBezTo>
                  <a:cubicBezTo>
                    <a:pt x="6" y="2490"/>
                    <a:pt x="6" y="2522"/>
                    <a:pt x="6" y="2554"/>
                  </a:cubicBezTo>
                  <a:cubicBezTo>
                    <a:pt x="0" y="2579"/>
                    <a:pt x="0" y="2599"/>
                    <a:pt x="6" y="2618"/>
                  </a:cubicBezTo>
                  <a:cubicBezTo>
                    <a:pt x="6" y="2624"/>
                    <a:pt x="6" y="2631"/>
                    <a:pt x="6" y="2631"/>
                  </a:cubicBezTo>
                  <a:cubicBezTo>
                    <a:pt x="0" y="2656"/>
                    <a:pt x="6" y="2682"/>
                    <a:pt x="19" y="2701"/>
                  </a:cubicBezTo>
                  <a:cubicBezTo>
                    <a:pt x="35" y="2729"/>
                    <a:pt x="66" y="2744"/>
                    <a:pt x="98" y="2744"/>
                  </a:cubicBezTo>
                  <a:cubicBezTo>
                    <a:pt x="117" y="2744"/>
                    <a:pt x="137" y="2739"/>
                    <a:pt x="154" y="2727"/>
                  </a:cubicBezTo>
                  <a:cubicBezTo>
                    <a:pt x="173" y="2714"/>
                    <a:pt x="186" y="2695"/>
                    <a:pt x="192" y="2669"/>
                  </a:cubicBezTo>
                  <a:lnTo>
                    <a:pt x="192" y="2643"/>
                  </a:lnTo>
                  <a:cubicBezTo>
                    <a:pt x="205" y="2611"/>
                    <a:pt x="218" y="2567"/>
                    <a:pt x="230" y="2535"/>
                  </a:cubicBezTo>
                  <a:cubicBezTo>
                    <a:pt x="250" y="2483"/>
                    <a:pt x="262" y="2432"/>
                    <a:pt x="282" y="2381"/>
                  </a:cubicBezTo>
                  <a:cubicBezTo>
                    <a:pt x="320" y="2279"/>
                    <a:pt x="365" y="2170"/>
                    <a:pt x="403" y="2074"/>
                  </a:cubicBezTo>
                  <a:cubicBezTo>
                    <a:pt x="448" y="1971"/>
                    <a:pt x="499" y="1863"/>
                    <a:pt x="557" y="1760"/>
                  </a:cubicBezTo>
                  <a:cubicBezTo>
                    <a:pt x="608" y="1658"/>
                    <a:pt x="672" y="1562"/>
                    <a:pt x="736" y="1466"/>
                  </a:cubicBezTo>
                  <a:lnTo>
                    <a:pt x="742" y="1459"/>
                  </a:lnTo>
                  <a:cubicBezTo>
                    <a:pt x="973" y="1114"/>
                    <a:pt x="1248" y="794"/>
                    <a:pt x="1555" y="519"/>
                  </a:cubicBezTo>
                  <a:lnTo>
                    <a:pt x="1555" y="525"/>
                  </a:lnTo>
                  <a:cubicBezTo>
                    <a:pt x="1741" y="352"/>
                    <a:pt x="1959" y="198"/>
                    <a:pt x="2189" y="83"/>
                  </a:cubicBezTo>
                  <a:cubicBezTo>
                    <a:pt x="2221" y="64"/>
                    <a:pt x="2253" y="51"/>
                    <a:pt x="2285" y="38"/>
                  </a:cubicBezTo>
                  <a:cubicBezTo>
                    <a:pt x="2304" y="32"/>
                    <a:pt x="2304" y="0"/>
                    <a:pt x="227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25"/>
            <p:cNvSpPr/>
            <p:nvPr/>
          </p:nvSpPr>
          <p:spPr>
            <a:xfrm>
              <a:off x="1137538" y="2616140"/>
              <a:ext cx="342352" cy="54207"/>
            </a:xfrm>
            <a:custGeom>
              <a:rect b="b" l="l" r="r" t="t"/>
              <a:pathLst>
                <a:path extrusionOk="0" h="583" w="3682">
                  <a:moveTo>
                    <a:pt x="3588" y="1"/>
                  </a:moveTo>
                  <a:cubicBezTo>
                    <a:pt x="3585" y="1"/>
                    <a:pt x="3582" y="2"/>
                    <a:pt x="3579" y="6"/>
                  </a:cubicBezTo>
                  <a:cubicBezTo>
                    <a:pt x="3566" y="6"/>
                    <a:pt x="3547" y="6"/>
                    <a:pt x="3534" y="18"/>
                  </a:cubicBezTo>
                  <a:lnTo>
                    <a:pt x="3534" y="12"/>
                  </a:lnTo>
                  <a:cubicBezTo>
                    <a:pt x="3451" y="50"/>
                    <a:pt x="3374" y="89"/>
                    <a:pt x="3291" y="127"/>
                  </a:cubicBezTo>
                  <a:lnTo>
                    <a:pt x="3278" y="134"/>
                  </a:lnTo>
                  <a:lnTo>
                    <a:pt x="3284" y="134"/>
                  </a:lnTo>
                  <a:cubicBezTo>
                    <a:pt x="2964" y="268"/>
                    <a:pt x="2625" y="364"/>
                    <a:pt x="2279" y="422"/>
                  </a:cubicBezTo>
                  <a:lnTo>
                    <a:pt x="2299" y="422"/>
                  </a:lnTo>
                  <a:cubicBezTo>
                    <a:pt x="2107" y="447"/>
                    <a:pt x="1915" y="466"/>
                    <a:pt x="1723" y="466"/>
                  </a:cubicBezTo>
                  <a:cubicBezTo>
                    <a:pt x="1689" y="468"/>
                    <a:pt x="1654" y="468"/>
                    <a:pt x="1620" y="468"/>
                  </a:cubicBezTo>
                  <a:cubicBezTo>
                    <a:pt x="1460" y="468"/>
                    <a:pt x="1298" y="457"/>
                    <a:pt x="1140" y="441"/>
                  </a:cubicBezTo>
                  <a:cubicBezTo>
                    <a:pt x="954" y="422"/>
                    <a:pt x="775" y="390"/>
                    <a:pt x="590" y="351"/>
                  </a:cubicBezTo>
                  <a:cubicBezTo>
                    <a:pt x="404" y="306"/>
                    <a:pt x="218" y="255"/>
                    <a:pt x="33" y="198"/>
                  </a:cubicBezTo>
                  <a:cubicBezTo>
                    <a:pt x="20" y="198"/>
                    <a:pt x="7" y="204"/>
                    <a:pt x="1" y="217"/>
                  </a:cubicBezTo>
                  <a:cubicBezTo>
                    <a:pt x="1" y="230"/>
                    <a:pt x="7" y="242"/>
                    <a:pt x="20" y="249"/>
                  </a:cubicBezTo>
                  <a:cubicBezTo>
                    <a:pt x="135" y="287"/>
                    <a:pt x="250" y="326"/>
                    <a:pt x="366" y="358"/>
                  </a:cubicBezTo>
                  <a:cubicBezTo>
                    <a:pt x="487" y="390"/>
                    <a:pt x="602" y="422"/>
                    <a:pt x="718" y="447"/>
                  </a:cubicBezTo>
                  <a:cubicBezTo>
                    <a:pt x="948" y="499"/>
                    <a:pt x="1185" y="537"/>
                    <a:pt x="1422" y="563"/>
                  </a:cubicBezTo>
                  <a:cubicBezTo>
                    <a:pt x="1558" y="576"/>
                    <a:pt x="1695" y="582"/>
                    <a:pt x="1832" y="582"/>
                  </a:cubicBezTo>
                  <a:cubicBezTo>
                    <a:pt x="2164" y="582"/>
                    <a:pt x="2497" y="544"/>
                    <a:pt x="2823" y="466"/>
                  </a:cubicBezTo>
                  <a:cubicBezTo>
                    <a:pt x="2958" y="434"/>
                    <a:pt x="3092" y="396"/>
                    <a:pt x="3227" y="345"/>
                  </a:cubicBezTo>
                  <a:cubicBezTo>
                    <a:pt x="3291" y="319"/>
                    <a:pt x="3355" y="294"/>
                    <a:pt x="3412" y="268"/>
                  </a:cubicBezTo>
                  <a:cubicBezTo>
                    <a:pt x="3476" y="236"/>
                    <a:pt x="3559" y="204"/>
                    <a:pt x="3623" y="166"/>
                  </a:cubicBezTo>
                  <a:cubicBezTo>
                    <a:pt x="3668" y="140"/>
                    <a:pt x="3681" y="89"/>
                    <a:pt x="3655" y="44"/>
                  </a:cubicBezTo>
                  <a:cubicBezTo>
                    <a:pt x="3643" y="25"/>
                    <a:pt x="3623" y="6"/>
                    <a:pt x="3598" y="6"/>
                  </a:cubicBezTo>
                  <a:cubicBezTo>
                    <a:pt x="3595" y="2"/>
                    <a:pt x="3591" y="1"/>
                    <a:pt x="3588" y="1"/>
                  </a:cubicBezTo>
                  <a:close/>
                </a:path>
              </a:pathLst>
            </a:custGeom>
            <a:solidFill>
              <a:srgbClr val="000000">
                <a:alpha val="89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25"/>
            <p:cNvSpPr/>
            <p:nvPr/>
          </p:nvSpPr>
          <p:spPr>
            <a:xfrm>
              <a:off x="1293460" y="2586295"/>
              <a:ext cx="139935" cy="30404"/>
            </a:xfrm>
            <a:custGeom>
              <a:rect b="b" l="l" r="r" t="t"/>
              <a:pathLst>
                <a:path extrusionOk="0" h="327" w="1505">
                  <a:moveTo>
                    <a:pt x="1434" y="0"/>
                  </a:moveTo>
                  <a:cubicBezTo>
                    <a:pt x="1377" y="32"/>
                    <a:pt x="1313" y="64"/>
                    <a:pt x="1255" y="96"/>
                  </a:cubicBezTo>
                  <a:lnTo>
                    <a:pt x="1262" y="96"/>
                  </a:lnTo>
                  <a:cubicBezTo>
                    <a:pt x="1178" y="128"/>
                    <a:pt x="1095" y="160"/>
                    <a:pt x="1006" y="186"/>
                  </a:cubicBezTo>
                  <a:cubicBezTo>
                    <a:pt x="916" y="211"/>
                    <a:pt x="826" y="231"/>
                    <a:pt x="730" y="243"/>
                  </a:cubicBezTo>
                  <a:cubicBezTo>
                    <a:pt x="600" y="267"/>
                    <a:pt x="467" y="278"/>
                    <a:pt x="335" y="278"/>
                  </a:cubicBezTo>
                  <a:cubicBezTo>
                    <a:pt x="246" y="278"/>
                    <a:pt x="158" y="273"/>
                    <a:pt x="71" y="263"/>
                  </a:cubicBezTo>
                  <a:lnTo>
                    <a:pt x="33" y="256"/>
                  </a:lnTo>
                  <a:cubicBezTo>
                    <a:pt x="20" y="256"/>
                    <a:pt x="7" y="263"/>
                    <a:pt x="7" y="275"/>
                  </a:cubicBezTo>
                  <a:cubicBezTo>
                    <a:pt x="1" y="288"/>
                    <a:pt x="7" y="301"/>
                    <a:pt x="20" y="301"/>
                  </a:cubicBezTo>
                  <a:cubicBezTo>
                    <a:pt x="142" y="320"/>
                    <a:pt x="257" y="327"/>
                    <a:pt x="378" y="327"/>
                  </a:cubicBezTo>
                  <a:cubicBezTo>
                    <a:pt x="506" y="327"/>
                    <a:pt x="634" y="320"/>
                    <a:pt x="762" y="301"/>
                  </a:cubicBezTo>
                  <a:cubicBezTo>
                    <a:pt x="1012" y="269"/>
                    <a:pt x="1255" y="192"/>
                    <a:pt x="1479" y="77"/>
                  </a:cubicBezTo>
                  <a:cubicBezTo>
                    <a:pt x="1498" y="64"/>
                    <a:pt x="1505" y="39"/>
                    <a:pt x="1498" y="19"/>
                  </a:cubicBezTo>
                  <a:cubicBezTo>
                    <a:pt x="1486" y="7"/>
                    <a:pt x="1473" y="0"/>
                    <a:pt x="1460" y="0"/>
                  </a:cubicBezTo>
                  <a:cubicBezTo>
                    <a:pt x="1454" y="0"/>
                    <a:pt x="1447" y="0"/>
                    <a:pt x="1441" y="7"/>
                  </a:cubicBezTo>
                  <a:lnTo>
                    <a:pt x="1434" y="0"/>
                  </a:lnTo>
                  <a:close/>
                </a:path>
              </a:pathLst>
            </a:custGeom>
            <a:solidFill>
              <a:srgbClr val="000000">
                <a:alpha val="89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25"/>
            <p:cNvSpPr/>
            <p:nvPr/>
          </p:nvSpPr>
          <p:spPr>
            <a:xfrm>
              <a:off x="1566068" y="2529114"/>
              <a:ext cx="289912" cy="54858"/>
            </a:xfrm>
            <a:custGeom>
              <a:rect b="b" l="l" r="r" t="t"/>
              <a:pathLst>
                <a:path extrusionOk="0" h="590" w="3118">
                  <a:moveTo>
                    <a:pt x="64" y="1"/>
                  </a:moveTo>
                  <a:cubicBezTo>
                    <a:pt x="45" y="1"/>
                    <a:pt x="26" y="14"/>
                    <a:pt x="19" y="26"/>
                  </a:cubicBezTo>
                  <a:lnTo>
                    <a:pt x="13" y="26"/>
                  </a:lnTo>
                  <a:cubicBezTo>
                    <a:pt x="0" y="52"/>
                    <a:pt x="6" y="84"/>
                    <a:pt x="32" y="97"/>
                  </a:cubicBezTo>
                  <a:cubicBezTo>
                    <a:pt x="205" y="180"/>
                    <a:pt x="378" y="257"/>
                    <a:pt x="551" y="321"/>
                  </a:cubicBezTo>
                  <a:cubicBezTo>
                    <a:pt x="736" y="391"/>
                    <a:pt x="928" y="449"/>
                    <a:pt x="1127" y="494"/>
                  </a:cubicBezTo>
                  <a:cubicBezTo>
                    <a:pt x="1325" y="545"/>
                    <a:pt x="1523" y="570"/>
                    <a:pt x="1728" y="583"/>
                  </a:cubicBezTo>
                  <a:cubicBezTo>
                    <a:pt x="1788" y="587"/>
                    <a:pt x="1849" y="589"/>
                    <a:pt x="1910" y="589"/>
                  </a:cubicBezTo>
                  <a:cubicBezTo>
                    <a:pt x="2050" y="589"/>
                    <a:pt x="2191" y="578"/>
                    <a:pt x="2330" y="551"/>
                  </a:cubicBezTo>
                  <a:cubicBezTo>
                    <a:pt x="2458" y="532"/>
                    <a:pt x="2579" y="494"/>
                    <a:pt x="2701" y="449"/>
                  </a:cubicBezTo>
                  <a:cubicBezTo>
                    <a:pt x="2765" y="417"/>
                    <a:pt x="2829" y="391"/>
                    <a:pt x="2893" y="359"/>
                  </a:cubicBezTo>
                  <a:cubicBezTo>
                    <a:pt x="2951" y="327"/>
                    <a:pt x="3008" y="289"/>
                    <a:pt x="3059" y="250"/>
                  </a:cubicBezTo>
                  <a:cubicBezTo>
                    <a:pt x="3085" y="231"/>
                    <a:pt x="3098" y="212"/>
                    <a:pt x="3111" y="180"/>
                  </a:cubicBezTo>
                  <a:cubicBezTo>
                    <a:pt x="3117" y="154"/>
                    <a:pt x="3111" y="129"/>
                    <a:pt x="3098" y="103"/>
                  </a:cubicBezTo>
                  <a:cubicBezTo>
                    <a:pt x="3079" y="78"/>
                    <a:pt x="3059" y="58"/>
                    <a:pt x="3027" y="52"/>
                  </a:cubicBezTo>
                  <a:cubicBezTo>
                    <a:pt x="3021" y="50"/>
                    <a:pt x="3013" y="50"/>
                    <a:pt x="3006" y="50"/>
                  </a:cubicBezTo>
                  <a:cubicBezTo>
                    <a:pt x="2986" y="50"/>
                    <a:pt x="2965" y="55"/>
                    <a:pt x="2951" y="65"/>
                  </a:cubicBezTo>
                  <a:cubicBezTo>
                    <a:pt x="2848" y="142"/>
                    <a:pt x="2739" y="199"/>
                    <a:pt x="2624" y="257"/>
                  </a:cubicBezTo>
                  <a:cubicBezTo>
                    <a:pt x="2464" y="321"/>
                    <a:pt x="2298" y="366"/>
                    <a:pt x="2131" y="391"/>
                  </a:cubicBezTo>
                  <a:cubicBezTo>
                    <a:pt x="2010" y="408"/>
                    <a:pt x="1886" y="416"/>
                    <a:pt x="1763" y="416"/>
                  </a:cubicBezTo>
                  <a:cubicBezTo>
                    <a:pt x="1653" y="416"/>
                    <a:pt x="1543" y="410"/>
                    <a:pt x="1434" y="398"/>
                  </a:cubicBezTo>
                  <a:cubicBezTo>
                    <a:pt x="1242" y="378"/>
                    <a:pt x="1056" y="340"/>
                    <a:pt x="864" y="295"/>
                  </a:cubicBezTo>
                  <a:cubicBezTo>
                    <a:pt x="685" y="244"/>
                    <a:pt x="506" y="186"/>
                    <a:pt x="333" y="116"/>
                  </a:cubicBezTo>
                  <a:lnTo>
                    <a:pt x="333" y="116"/>
                  </a:lnTo>
                  <a:lnTo>
                    <a:pt x="346" y="122"/>
                  </a:lnTo>
                  <a:cubicBezTo>
                    <a:pt x="262" y="84"/>
                    <a:pt x="173" y="52"/>
                    <a:pt x="90" y="7"/>
                  </a:cubicBezTo>
                  <a:cubicBezTo>
                    <a:pt x="77" y="7"/>
                    <a:pt x="70" y="1"/>
                    <a:pt x="64" y="1"/>
                  </a:cubicBezTo>
                  <a:close/>
                </a:path>
              </a:pathLst>
            </a:custGeom>
            <a:solidFill>
              <a:srgbClr val="000000">
                <a:alpha val="89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25"/>
            <p:cNvSpPr/>
            <p:nvPr/>
          </p:nvSpPr>
          <p:spPr>
            <a:xfrm>
              <a:off x="1134563" y="2186404"/>
              <a:ext cx="678568" cy="102092"/>
            </a:xfrm>
            <a:custGeom>
              <a:rect b="b" l="l" r="r" t="t"/>
              <a:pathLst>
                <a:path extrusionOk="0" h="1098" w="7298">
                  <a:moveTo>
                    <a:pt x="2331" y="0"/>
                  </a:moveTo>
                  <a:lnTo>
                    <a:pt x="2324" y="7"/>
                  </a:lnTo>
                  <a:cubicBezTo>
                    <a:pt x="1940" y="7"/>
                    <a:pt x="1550" y="32"/>
                    <a:pt x="1166" y="83"/>
                  </a:cubicBezTo>
                  <a:cubicBezTo>
                    <a:pt x="980" y="109"/>
                    <a:pt x="794" y="141"/>
                    <a:pt x="609" y="179"/>
                  </a:cubicBezTo>
                  <a:cubicBezTo>
                    <a:pt x="519" y="192"/>
                    <a:pt x="430" y="218"/>
                    <a:pt x="340" y="237"/>
                  </a:cubicBezTo>
                  <a:cubicBezTo>
                    <a:pt x="250" y="256"/>
                    <a:pt x="167" y="282"/>
                    <a:pt x="84" y="307"/>
                  </a:cubicBezTo>
                  <a:lnTo>
                    <a:pt x="65" y="314"/>
                  </a:lnTo>
                  <a:cubicBezTo>
                    <a:pt x="46" y="314"/>
                    <a:pt x="26" y="327"/>
                    <a:pt x="20" y="339"/>
                  </a:cubicBezTo>
                  <a:cubicBezTo>
                    <a:pt x="7" y="359"/>
                    <a:pt x="1" y="378"/>
                    <a:pt x="7" y="391"/>
                  </a:cubicBezTo>
                  <a:cubicBezTo>
                    <a:pt x="7" y="410"/>
                    <a:pt x="20" y="429"/>
                    <a:pt x="33" y="442"/>
                  </a:cubicBezTo>
                  <a:cubicBezTo>
                    <a:pt x="52" y="455"/>
                    <a:pt x="71" y="455"/>
                    <a:pt x="90" y="455"/>
                  </a:cubicBezTo>
                  <a:cubicBezTo>
                    <a:pt x="122" y="442"/>
                    <a:pt x="161" y="435"/>
                    <a:pt x="199" y="429"/>
                  </a:cubicBezTo>
                  <a:lnTo>
                    <a:pt x="327" y="403"/>
                  </a:lnTo>
                  <a:cubicBezTo>
                    <a:pt x="417" y="384"/>
                    <a:pt x="500" y="371"/>
                    <a:pt x="590" y="352"/>
                  </a:cubicBezTo>
                  <a:cubicBezTo>
                    <a:pt x="756" y="327"/>
                    <a:pt x="929" y="295"/>
                    <a:pt x="1108" y="275"/>
                  </a:cubicBezTo>
                  <a:cubicBezTo>
                    <a:pt x="1466" y="231"/>
                    <a:pt x="1825" y="205"/>
                    <a:pt x="2190" y="192"/>
                  </a:cubicBezTo>
                  <a:lnTo>
                    <a:pt x="2164" y="192"/>
                  </a:lnTo>
                  <a:cubicBezTo>
                    <a:pt x="2273" y="189"/>
                    <a:pt x="2380" y="187"/>
                    <a:pt x="2487" y="187"/>
                  </a:cubicBezTo>
                  <a:cubicBezTo>
                    <a:pt x="2595" y="187"/>
                    <a:pt x="2702" y="189"/>
                    <a:pt x="2811" y="192"/>
                  </a:cubicBezTo>
                  <a:cubicBezTo>
                    <a:pt x="3028" y="199"/>
                    <a:pt x="3252" y="205"/>
                    <a:pt x="3470" y="218"/>
                  </a:cubicBezTo>
                  <a:cubicBezTo>
                    <a:pt x="3687" y="231"/>
                    <a:pt x="3905" y="250"/>
                    <a:pt x="4123" y="275"/>
                  </a:cubicBezTo>
                  <a:cubicBezTo>
                    <a:pt x="4340" y="295"/>
                    <a:pt x="4558" y="327"/>
                    <a:pt x="4769" y="359"/>
                  </a:cubicBezTo>
                  <a:cubicBezTo>
                    <a:pt x="4916" y="384"/>
                    <a:pt x="5057" y="410"/>
                    <a:pt x="5204" y="442"/>
                  </a:cubicBezTo>
                  <a:cubicBezTo>
                    <a:pt x="5345" y="467"/>
                    <a:pt x="5486" y="499"/>
                    <a:pt x="5627" y="531"/>
                  </a:cubicBezTo>
                  <a:cubicBezTo>
                    <a:pt x="5908" y="602"/>
                    <a:pt x="6196" y="691"/>
                    <a:pt x="6472" y="781"/>
                  </a:cubicBezTo>
                  <a:cubicBezTo>
                    <a:pt x="6753" y="877"/>
                    <a:pt x="7009" y="979"/>
                    <a:pt x="7265" y="1095"/>
                  </a:cubicBezTo>
                  <a:cubicBezTo>
                    <a:pt x="7267" y="1096"/>
                    <a:pt x="7269" y="1097"/>
                    <a:pt x="7271" y="1097"/>
                  </a:cubicBezTo>
                  <a:cubicBezTo>
                    <a:pt x="7278" y="1097"/>
                    <a:pt x="7286" y="1091"/>
                    <a:pt x="7291" y="1082"/>
                  </a:cubicBezTo>
                  <a:cubicBezTo>
                    <a:pt x="7297" y="1075"/>
                    <a:pt x="7291" y="1063"/>
                    <a:pt x="7278" y="1056"/>
                  </a:cubicBezTo>
                  <a:cubicBezTo>
                    <a:pt x="7099" y="979"/>
                    <a:pt x="6920" y="896"/>
                    <a:pt x="6734" y="826"/>
                  </a:cubicBezTo>
                  <a:cubicBezTo>
                    <a:pt x="6548" y="755"/>
                    <a:pt x="6350" y="685"/>
                    <a:pt x="6152" y="621"/>
                  </a:cubicBezTo>
                  <a:cubicBezTo>
                    <a:pt x="6056" y="589"/>
                    <a:pt x="5953" y="557"/>
                    <a:pt x="5851" y="525"/>
                  </a:cubicBezTo>
                  <a:cubicBezTo>
                    <a:pt x="5755" y="499"/>
                    <a:pt x="5652" y="467"/>
                    <a:pt x="5550" y="442"/>
                  </a:cubicBezTo>
                  <a:cubicBezTo>
                    <a:pt x="5339" y="384"/>
                    <a:pt x="5134" y="333"/>
                    <a:pt x="4923" y="288"/>
                  </a:cubicBezTo>
                  <a:cubicBezTo>
                    <a:pt x="4814" y="269"/>
                    <a:pt x="4711" y="243"/>
                    <a:pt x="4603" y="224"/>
                  </a:cubicBezTo>
                  <a:cubicBezTo>
                    <a:pt x="4494" y="205"/>
                    <a:pt x="4385" y="186"/>
                    <a:pt x="4283" y="167"/>
                  </a:cubicBezTo>
                  <a:cubicBezTo>
                    <a:pt x="4180" y="147"/>
                    <a:pt x="4065" y="128"/>
                    <a:pt x="3963" y="115"/>
                  </a:cubicBezTo>
                  <a:cubicBezTo>
                    <a:pt x="3860" y="96"/>
                    <a:pt x="3745" y="83"/>
                    <a:pt x="3636" y="71"/>
                  </a:cubicBezTo>
                  <a:cubicBezTo>
                    <a:pt x="3527" y="58"/>
                    <a:pt x="3419" y="51"/>
                    <a:pt x="3310" y="39"/>
                  </a:cubicBezTo>
                  <a:cubicBezTo>
                    <a:pt x="3201" y="32"/>
                    <a:pt x="3092" y="19"/>
                    <a:pt x="2983" y="13"/>
                  </a:cubicBezTo>
                  <a:cubicBezTo>
                    <a:pt x="2798" y="7"/>
                    <a:pt x="2612" y="0"/>
                    <a:pt x="2427" y="0"/>
                  </a:cubicBezTo>
                  <a:close/>
                </a:path>
              </a:pathLst>
            </a:custGeom>
            <a:solidFill>
              <a:srgbClr val="000000">
                <a:alpha val="89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25"/>
            <p:cNvSpPr/>
            <p:nvPr/>
          </p:nvSpPr>
          <p:spPr>
            <a:xfrm>
              <a:off x="903702" y="2802836"/>
              <a:ext cx="59600" cy="301813"/>
            </a:xfrm>
            <a:custGeom>
              <a:rect b="b" l="l" r="r" t="t"/>
              <a:pathLst>
                <a:path extrusionOk="0" h="3246" w="641">
                  <a:moveTo>
                    <a:pt x="26" y="1"/>
                  </a:moveTo>
                  <a:cubicBezTo>
                    <a:pt x="7" y="7"/>
                    <a:pt x="0" y="27"/>
                    <a:pt x="7" y="46"/>
                  </a:cubicBezTo>
                  <a:cubicBezTo>
                    <a:pt x="148" y="308"/>
                    <a:pt x="256" y="583"/>
                    <a:pt x="340" y="871"/>
                  </a:cubicBezTo>
                  <a:cubicBezTo>
                    <a:pt x="385" y="1031"/>
                    <a:pt x="423" y="1198"/>
                    <a:pt x="449" y="1364"/>
                  </a:cubicBezTo>
                  <a:cubicBezTo>
                    <a:pt x="468" y="1531"/>
                    <a:pt x="480" y="1703"/>
                    <a:pt x="487" y="1869"/>
                  </a:cubicBezTo>
                  <a:lnTo>
                    <a:pt x="487" y="1869"/>
                  </a:lnTo>
                  <a:cubicBezTo>
                    <a:pt x="486" y="2192"/>
                    <a:pt x="447" y="2514"/>
                    <a:pt x="365" y="2824"/>
                  </a:cubicBezTo>
                  <a:cubicBezTo>
                    <a:pt x="340" y="2920"/>
                    <a:pt x="308" y="3009"/>
                    <a:pt x="276" y="3105"/>
                  </a:cubicBezTo>
                  <a:cubicBezTo>
                    <a:pt x="263" y="3131"/>
                    <a:pt x="263" y="3163"/>
                    <a:pt x="276" y="3188"/>
                  </a:cubicBezTo>
                  <a:cubicBezTo>
                    <a:pt x="292" y="3227"/>
                    <a:pt x="328" y="3246"/>
                    <a:pt x="365" y="3246"/>
                  </a:cubicBezTo>
                  <a:cubicBezTo>
                    <a:pt x="402" y="3246"/>
                    <a:pt x="439" y="3227"/>
                    <a:pt x="455" y="3188"/>
                  </a:cubicBezTo>
                  <a:cubicBezTo>
                    <a:pt x="532" y="2964"/>
                    <a:pt x="583" y="2734"/>
                    <a:pt x="615" y="2504"/>
                  </a:cubicBezTo>
                  <a:cubicBezTo>
                    <a:pt x="641" y="2273"/>
                    <a:pt x="641" y="2043"/>
                    <a:pt x="621" y="1812"/>
                  </a:cubicBezTo>
                  <a:cubicBezTo>
                    <a:pt x="615" y="1697"/>
                    <a:pt x="596" y="1588"/>
                    <a:pt x="577" y="1473"/>
                  </a:cubicBezTo>
                  <a:cubicBezTo>
                    <a:pt x="557" y="1358"/>
                    <a:pt x="532" y="1249"/>
                    <a:pt x="506" y="1134"/>
                  </a:cubicBezTo>
                  <a:cubicBezTo>
                    <a:pt x="449" y="916"/>
                    <a:pt x="378" y="692"/>
                    <a:pt x="288" y="481"/>
                  </a:cubicBezTo>
                  <a:cubicBezTo>
                    <a:pt x="224" y="327"/>
                    <a:pt x="148" y="174"/>
                    <a:pt x="64" y="20"/>
                  </a:cubicBezTo>
                  <a:cubicBezTo>
                    <a:pt x="58" y="7"/>
                    <a:pt x="52" y="1"/>
                    <a:pt x="39" y="1"/>
                  </a:cubicBezTo>
                  <a:close/>
                </a:path>
              </a:pathLst>
            </a:custGeom>
            <a:solidFill>
              <a:srgbClr val="000000">
                <a:alpha val="89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25"/>
            <p:cNvSpPr/>
            <p:nvPr/>
          </p:nvSpPr>
          <p:spPr>
            <a:xfrm>
              <a:off x="895334" y="2907621"/>
              <a:ext cx="21571" cy="136495"/>
            </a:xfrm>
            <a:custGeom>
              <a:rect b="b" l="l" r="r" t="t"/>
              <a:pathLst>
                <a:path extrusionOk="0" h="1468" w="232">
                  <a:moveTo>
                    <a:pt x="33" y="0"/>
                  </a:moveTo>
                  <a:cubicBezTo>
                    <a:pt x="14" y="7"/>
                    <a:pt x="1" y="32"/>
                    <a:pt x="14" y="58"/>
                  </a:cubicBezTo>
                  <a:cubicBezTo>
                    <a:pt x="20" y="84"/>
                    <a:pt x="26" y="103"/>
                    <a:pt x="33" y="128"/>
                  </a:cubicBezTo>
                  <a:cubicBezTo>
                    <a:pt x="84" y="333"/>
                    <a:pt x="116" y="551"/>
                    <a:pt x="116" y="762"/>
                  </a:cubicBezTo>
                  <a:cubicBezTo>
                    <a:pt x="116" y="973"/>
                    <a:pt x="90" y="1185"/>
                    <a:pt x="46" y="1389"/>
                  </a:cubicBezTo>
                  <a:cubicBezTo>
                    <a:pt x="39" y="1409"/>
                    <a:pt x="46" y="1428"/>
                    <a:pt x="58" y="1441"/>
                  </a:cubicBezTo>
                  <a:cubicBezTo>
                    <a:pt x="71" y="1453"/>
                    <a:pt x="84" y="1466"/>
                    <a:pt x="103" y="1466"/>
                  </a:cubicBezTo>
                  <a:cubicBezTo>
                    <a:pt x="107" y="1467"/>
                    <a:pt x="111" y="1467"/>
                    <a:pt x="115" y="1467"/>
                  </a:cubicBezTo>
                  <a:cubicBezTo>
                    <a:pt x="149" y="1467"/>
                    <a:pt x="181" y="1443"/>
                    <a:pt x="186" y="1409"/>
                  </a:cubicBezTo>
                  <a:cubicBezTo>
                    <a:pt x="218" y="1178"/>
                    <a:pt x="231" y="948"/>
                    <a:pt x="225" y="717"/>
                  </a:cubicBezTo>
                  <a:cubicBezTo>
                    <a:pt x="212" y="480"/>
                    <a:pt x="167" y="250"/>
                    <a:pt x="90" y="26"/>
                  </a:cubicBezTo>
                  <a:cubicBezTo>
                    <a:pt x="84" y="7"/>
                    <a:pt x="71" y="0"/>
                    <a:pt x="52" y="0"/>
                  </a:cubicBezTo>
                  <a:close/>
                </a:path>
              </a:pathLst>
            </a:custGeom>
            <a:solidFill>
              <a:srgbClr val="000000">
                <a:alpha val="89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25"/>
            <p:cNvSpPr/>
            <p:nvPr/>
          </p:nvSpPr>
          <p:spPr>
            <a:xfrm>
              <a:off x="1373234" y="2246466"/>
              <a:ext cx="473826" cy="146629"/>
            </a:xfrm>
            <a:custGeom>
              <a:rect b="b" l="l" r="r" t="t"/>
              <a:pathLst>
                <a:path extrusionOk="0" h="1577" w="5096">
                  <a:moveTo>
                    <a:pt x="320" y="1"/>
                  </a:moveTo>
                  <a:cubicBezTo>
                    <a:pt x="224" y="1"/>
                    <a:pt x="122" y="1"/>
                    <a:pt x="26" y="7"/>
                  </a:cubicBezTo>
                  <a:cubicBezTo>
                    <a:pt x="13" y="7"/>
                    <a:pt x="0" y="20"/>
                    <a:pt x="0" y="33"/>
                  </a:cubicBezTo>
                  <a:cubicBezTo>
                    <a:pt x="0" y="45"/>
                    <a:pt x="13" y="52"/>
                    <a:pt x="26" y="52"/>
                  </a:cubicBezTo>
                  <a:cubicBezTo>
                    <a:pt x="91" y="50"/>
                    <a:pt x="156" y="49"/>
                    <a:pt x="221" y="49"/>
                  </a:cubicBezTo>
                  <a:cubicBezTo>
                    <a:pt x="540" y="49"/>
                    <a:pt x="858" y="74"/>
                    <a:pt x="1172" y="122"/>
                  </a:cubicBezTo>
                  <a:lnTo>
                    <a:pt x="1165" y="122"/>
                  </a:lnTo>
                  <a:cubicBezTo>
                    <a:pt x="1568" y="180"/>
                    <a:pt x="1965" y="269"/>
                    <a:pt x="2362" y="391"/>
                  </a:cubicBezTo>
                  <a:cubicBezTo>
                    <a:pt x="2753" y="506"/>
                    <a:pt x="3143" y="647"/>
                    <a:pt x="3521" y="814"/>
                  </a:cubicBezTo>
                  <a:cubicBezTo>
                    <a:pt x="3636" y="865"/>
                    <a:pt x="3757" y="922"/>
                    <a:pt x="3873" y="980"/>
                  </a:cubicBezTo>
                  <a:cubicBezTo>
                    <a:pt x="3988" y="1038"/>
                    <a:pt x="4116" y="1102"/>
                    <a:pt x="4231" y="1166"/>
                  </a:cubicBezTo>
                  <a:cubicBezTo>
                    <a:pt x="4346" y="1230"/>
                    <a:pt x="4461" y="1294"/>
                    <a:pt x="4577" y="1358"/>
                  </a:cubicBezTo>
                  <a:cubicBezTo>
                    <a:pt x="4692" y="1428"/>
                    <a:pt x="4794" y="1492"/>
                    <a:pt x="4903" y="1556"/>
                  </a:cubicBezTo>
                  <a:cubicBezTo>
                    <a:pt x="4924" y="1570"/>
                    <a:pt x="4946" y="1576"/>
                    <a:pt x="4968" y="1576"/>
                  </a:cubicBezTo>
                  <a:cubicBezTo>
                    <a:pt x="5007" y="1576"/>
                    <a:pt x="5043" y="1557"/>
                    <a:pt x="5063" y="1524"/>
                  </a:cubicBezTo>
                  <a:cubicBezTo>
                    <a:pt x="5095" y="1466"/>
                    <a:pt x="5082" y="1396"/>
                    <a:pt x="5025" y="1364"/>
                  </a:cubicBezTo>
                  <a:cubicBezTo>
                    <a:pt x="4884" y="1274"/>
                    <a:pt x="4743" y="1191"/>
                    <a:pt x="4596" y="1114"/>
                  </a:cubicBezTo>
                  <a:cubicBezTo>
                    <a:pt x="4436" y="1031"/>
                    <a:pt x="4276" y="954"/>
                    <a:pt x="4103" y="878"/>
                  </a:cubicBezTo>
                  <a:lnTo>
                    <a:pt x="4077" y="865"/>
                  </a:lnTo>
                  <a:cubicBezTo>
                    <a:pt x="3873" y="775"/>
                    <a:pt x="3668" y="692"/>
                    <a:pt x="3457" y="615"/>
                  </a:cubicBezTo>
                  <a:cubicBezTo>
                    <a:pt x="3245" y="532"/>
                    <a:pt x="3034" y="461"/>
                    <a:pt x="2817" y="397"/>
                  </a:cubicBezTo>
                  <a:cubicBezTo>
                    <a:pt x="2388" y="269"/>
                    <a:pt x="1952" y="167"/>
                    <a:pt x="1511" y="97"/>
                  </a:cubicBezTo>
                  <a:cubicBezTo>
                    <a:pt x="1114" y="33"/>
                    <a:pt x="717" y="1"/>
                    <a:pt x="320" y="1"/>
                  </a:cubicBezTo>
                  <a:close/>
                </a:path>
              </a:pathLst>
            </a:custGeom>
            <a:solidFill>
              <a:srgbClr val="000000">
                <a:alpha val="89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25"/>
            <p:cNvSpPr/>
            <p:nvPr/>
          </p:nvSpPr>
          <p:spPr>
            <a:xfrm>
              <a:off x="2020073" y="2195329"/>
              <a:ext cx="277452" cy="292887"/>
            </a:xfrm>
            <a:custGeom>
              <a:rect b="b" l="l" r="r" t="t"/>
              <a:pathLst>
                <a:path extrusionOk="0" h="3150" w="2984">
                  <a:moveTo>
                    <a:pt x="2209" y="2074"/>
                  </a:moveTo>
                  <a:lnTo>
                    <a:pt x="2209" y="2074"/>
                  </a:lnTo>
                  <a:cubicBezTo>
                    <a:pt x="2241" y="2100"/>
                    <a:pt x="2279" y="2132"/>
                    <a:pt x="2311" y="2157"/>
                  </a:cubicBezTo>
                  <a:cubicBezTo>
                    <a:pt x="2311" y="2157"/>
                    <a:pt x="2311" y="2164"/>
                    <a:pt x="2311" y="2164"/>
                  </a:cubicBezTo>
                  <a:lnTo>
                    <a:pt x="2305" y="2170"/>
                  </a:lnTo>
                  <a:lnTo>
                    <a:pt x="2209" y="2074"/>
                  </a:lnTo>
                  <a:close/>
                  <a:moveTo>
                    <a:pt x="1421" y="0"/>
                  </a:moveTo>
                  <a:cubicBezTo>
                    <a:pt x="1396" y="7"/>
                    <a:pt x="1377" y="13"/>
                    <a:pt x="1357" y="19"/>
                  </a:cubicBezTo>
                  <a:cubicBezTo>
                    <a:pt x="1338" y="26"/>
                    <a:pt x="1319" y="32"/>
                    <a:pt x="1306" y="45"/>
                  </a:cubicBezTo>
                  <a:cubicBezTo>
                    <a:pt x="1255" y="71"/>
                    <a:pt x="1210" y="109"/>
                    <a:pt x="1178" y="154"/>
                  </a:cubicBezTo>
                  <a:cubicBezTo>
                    <a:pt x="1140" y="192"/>
                    <a:pt x="1114" y="243"/>
                    <a:pt x="1095" y="288"/>
                  </a:cubicBezTo>
                  <a:cubicBezTo>
                    <a:pt x="1076" y="339"/>
                    <a:pt x="1069" y="391"/>
                    <a:pt x="1069" y="442"/>
                  </a:cubicBezTo>
                  <a:cubicBezTo>
                    <a:pt x="1069" y="557"/>
                    <a:pt x="1095" y="672"/>
                    <a:pt x="1140" y="775"/>
                  </a:cubicBezTo>
                  <a:cubicBezTo>
                    <a:pt x="1191" y="896"/>
                    <a:pt x="1249" y="1018"/>
                    <a:pt x="1325" y="1120"/>
                  </a:cubicBezTo>
                  <a:cubicBezTo>
                    <a:pt x="1409" y="1242"/>
                    <a:pt x="1498" y="1364"/>
                    <a:pt x="1594" y="1472"/>
                  </a:cubicBezTo>
                  <a:cubicBezTo>
                    <a:pt x="1626" y="1511"/>
                    <a:pt x="1665" y="1549"/>
                    <a:pt x="1697" y="1588"/>
                  </a:cubicBezTo>
                  <a:cubicBezTo>
                    <a:pt x="1530" y="1428"/>
                    <a:pt x="1351" y="1280"/>
                    <a:pt x="1165" y="1146"/>
                  </a:cubicBezTo>
                  <a:cubicBezTo>
                    <a:pt x="1063" y="1075"/>
                    <a:pt x="967" y="1011"/>
                    <a:pt x="858" y="947"/>
                  </a:cubicBezTo>
                  <a:cubicBezTo>
                    <a:pt x="813" y="922"/>
                    <a:pt x="762" y="896"/>
                    <a:pt x="705" y="871"/>
                  </a:cubicBezTo>
                  <a:cubicBezTo>
                    <a:pt x="660" y="845"/>
                    <a:pt x="615" y="832"/>
                    <a:pt x="570" y="819"/>
                  </a:cubicBezTo>
                  <a:cubicBezTo>
                    <a:pt x="525" y="800"/>
                    <a:pt x="481" y="794"/>
                    <a:pt x="436" y="787"/>
                  </a:cubicBezTo>
                  <a:cubicBezTo>
                    <a:pt x="410" y="781"/>
                    <a:pt x="391" y="781"/>
                    <a:pt x="365" y="781"/>
                  </a:cubicBezTo>
                  <a:lnTo>
                    <a:pt x="308" y="781"/>
                  </a:lnTo>
                  <a:cubicBezTo>
                    <a:pt x="237" y="787"/>
                    <a:pt x="167" y="819"/>
                    <a:pt x="109" y="877"/>
                  </a:cubicBezTo>
                  <a:cubicBezTo>
                    <a:pt x="39" y="954"/>
                    <a:pt x="1" y="1056"/>
                    <a:pt x="7" y="1165"/>
                  </a:cubicBezTo>
                  <a:cubicBezTo>
                    <a:pt x="13" y="1235"/>
                    <a:pt x="33" y="1300"/>
                    <a:pt x="58" y="1364"/>
                  </a:cubicBezTo>
                  <a:cubicBezTo>
                    <a:pt x="97" y="1428"/>
                    <a:pt x="135" y="1492"/>
                    <a:pt x="180" y="1549"/>
                  </a:cubicBezTo>
                  <a:cubicBezTo>
                    <a:pt x="289" y="1677"/>
                    <a:pt x="404" y="1786"/>
                    <a:pt x="538" y="1882"/>
                  </a:cubicBezTo>
                  <a:cubicBezTo>
                    <a:pt x="647" y="1965"/>
                    <a:pt x="769" y="2048"/>
                    <a:pt x="890" y="2119"/>
                  </a:cubicBezTo>
                  <a:cubicBezTo>
                    <a:pt x="961" y="2164"/>
                    <a:pt x="1025" y="2196"/>
                    <a:pt x="1089" y="2228"/>
                  </a:cubicBezTo>
                  <a:cubicBezTo>
                    <a:pt x="1153" y="2260"/>
                    <a:pt x="1210" y="2285"/>
                    <a:pt x="1281" y="2304"/>
                  </a:cubicBezTo>
                  <a:cubicBezTo>
                    <a:pt x="1268" y="2304"/>
                    <a:pt x="1255" y="2298"/>
                    <a:pt x="1242" y="2298"/>
                  </a:cubicBezTo>
                  <a:cubicBezTo>
                    <a:pt x="1101" y="2285"/>
                    <a:pt x="973" y="2272"/>
                    <a:pt x="852" y="2272"/>
                  </a:cubicBezTo>
                  <a:lnTo>
                    <a:pt x="775" y="2272"/>
                  </a:lnTo>
                  <a:cubicBezTo>
                    <a:pt x="685" y="2272"/>
                    <a:pt x="596" y="2272"/>
                    <a:pt x="513" y="2285"/>
                  </a:cubicBezTo>
                  <a:cubicBezTo>
                    <a:pt x="461" y="2292"/>
                    <a:pt x="417" y="2304"/>
                    <a:pt x="372" y="2317"/>
                  </a:cubicBezTo>
                  <a:cubicBezTo>
                    <a:pt x="327" y="2324"/>
                    <a:pt x="282" y="2343"/>
                    <a:pt x="244" y="2362"/>
                  </a:cubicBezTo>
                  <a:cubicBezTo>
                    <a:pt x="212" y="2381"/>
                    <a:pt x="180" y="2400"/>
                    <a:pt x="148" y="2432"/>
                  </a:cubicBezTo>
                  <a:cubicBezTo>
                    <a:pt x="90" y="2484"/>
                    <a:pt x="65" y="2567"/>
                    <a:pt x="71" y="2644"/>
                  </a:cubicBezTo>
                  <a:cubicBezTo>
                    <a:pt x="71" y="2663"/>
                    <a:pt x="77" y="2688"/>
                    <a:pt x="77" y="2708"/>
                  </a:cubicBezTo>
                  <a:cubicBezTo>
                    <a:pt x="84" y="2740"/>
                    <a:pt x="97" y="2765"/>
                    <a:pt x="109" y="2797"/>
                  </a:cubicBezTo>
                  <a:cubicBezTo>
                    <a:pt x="148" y="2893"/>
                    <a:pt x="218" y="2976"/>
                    <a:pt x="308" y="3034"/>
                  </a:cubicBezTo>
                  <a:cubicBezTo>
                    <a:pt x="404" y="3092"/>
                    <a:pt x="506" y="3130"/>
                    <a:pt x="621" y="3143"/>
                  </a:cubicBezTo>
                  <a:cubicBezTo>
                    <a:pt x="673" y="3149"/>
                    <a:pt x="717" y="3149"/>
                    <a:pt x="769" y="3149"/>
                  </a:cubicBezTo>
                  <a:cubicBezTo>
                    <a:pt x="845" y="3149"/>
                    <a:pt x="922" y="3143"/>
                    <a:pt x="999" y="3136"/>
                  </a:cubicBezTo>
                  <a:cubicBezTo>
                    <a:pt x="1140" y="3117"/>
                    <a:pt x="1281" y="3085"/>
                    <a:pt x="1415" y="3047"/>
                  </a:cubicBezTo>
                  <a:cubicBezTo>
                    <a:pt x="1549" y="3008"/>
                    <a:pt x="1690" y="2957"/>
                    <a:pt x="1825" y="2906"/>
                  </a:cubicBezTo>
                  <a:cubicBezTo>
                    <a:pt x="1946" y="2855"/>
                    <a:pt x="2061" y="2804"/>
                    <a:pt x="2183" y="2746"/>
                  </a:cubicBezTo>
                  <a:cubicBezTo>
                    <a:pt x="2266" y="2708"/>
                    <a:pt x="2324" y="2663"/>
                    <a:pt x="2381" y="2631"/>
                  </a:cubicBezTo>
                  <a:lnTo>
                    <a:pt x="2407" y="2637"/>
                  </a:lnTo>
                  <a:lnTo>
                    <a:pt x="2426" y="2637"/>
                  </a:lnTo>
                  <a:cubicBezTo>
                    <a:pt x="2445" y="2637"/>
                    <a:pt x="2465" y="2644"/>
                    <a:pt x="2490" y="2650"/>
                  </a:cubicBezTo>
                  <a:lnTo>
                    <a:pt x="2541" y="2650"/>
                  </a:lnTo>
                  <a:cubicBezTo>
                    <a:pt x="2567" y="2650"/>
                    <a:pt x="2593" y="2631"/>
                    <a:pt x="2605" y="2605"/>
                  </a:cubicBezTo>
                  <a:lnTo>
                    <a:pt x="2612" y="2599"/>
                  </a:lnTo>
                  <a:cubicBezTo>
                    <a:pt x="2625" y="2592"/>
                    <a:pt x="2637" y="2573"/>
                    <a:pt x="2637" y="2554"/>
                  </a:cubicBezTo>
                  <a:cubicBezTo>
                    <a:pt x="2637" y="2535"/>
                    <a:pt x="2631" y="2516"/>
                    <a:pt x="2618" y="2503"/>
                  </a:cubicBezTo>
                  <a:lnTo>
                    <a:pt x="2573" y="2458"/>
                  </a:lnTo>
                  <a:lnTo>
                    <a:pt x="2561" y="2439"/>
                  </a:lnTo>
                  <a:lnTo>
                    <a:pt x="2541" y="2413"/>
                  </a:lnTo>
                  <a:cubicBezTo>
                    <a:pt x="2548" y="2400"/>
                    <a:pt x="2548" y="2388"/>
                    <a:pt x="2541" y="2375"/>
                  </a:cubicBezTo>
                  <a:lnTo>
                    <a:pt x="2529" y="2311"/>
                  </a:lnTo>
                  <a:cubicBezTo>
                    <a:pt x="2529" y="2298"/>
                    <a:pt x="2522" y="2279"/>
                    <a:pt x="2522" y="2260"/>
                  </a:cubicBezTo>
                  <a:lnTo>
                    <a:pt x="2522" y="2247"/>
                  </a:lnTo>
                  <a:lnTo>
                    <a:pt x="2522" y="2221"/>
                  </a:lnTo>
                  <a:cubicBezTo>
                    <a:pt x="2516" y="2196"/>
                    <a:pt x="2509" y="2170"/>
                    <a:pt x="2509" y="2144"/>
                  </a:cubicBezTo>
                  <a:cubicBezTo>
                    <a:pt x="2567" y="1997"/>
                    <a:pt x="2625" y="1844"/>
                    <a:pt x="2701" y="1639"/>
                  </a:cubicBezTo>
                  <a:cubicBezTo>
                    <a:pt x="2804" y="1364"/>
                    <a:pt x="2887" y="1082"/>
                    <a:pt x="2945" y="800"/>
                  </a:cubicBezTo>
                  <a:cubicBezTo>
                    <a:pt x="2970" y="672"/>
                    <a:pt x="2983" y="544"/>
                    <a:pt x="2983" y="416"/>
                  </a:cubicBezTo>
                  <a:cubicBezTo>
                    <a:pt x="2983" y="359"/>
                    <a:pt x="2977" y="307"/>
                    <a:pt x="2964" y="256"/>
                  </a:cubicBezTo>
                  <a:cubicBezTo>
                    <a:pt x="2951" y="205"/>
                    <a:pt x="2932" y="160"/>
                    <a:pt x="2900" y="122"/>
                  </a:cubicBezTo>
                  <a:cubicBezTo>
                    <a:pt x="2868" y="77"/>
                    <a:pt x="2817" y="39"/>
                    <a:pt x="2759" y="26"/>
                  </a:cubicBezTo>
                  <a:cubicBezTo>
                    <a:pt x="2740" y="19"/>
                    <a:pt x="2721" y="13"/>
                    <a:pt x="2701" y="13"/>
                  </a:cubicBezTo>
                  <a:cubicBezTo>
                    <a:pt x="2650" y="13"/>
                    <a:pt x="2599" y="32"/>
                    <a:pt x="2561" y="64"/>
                  </a:cubicBezTo>
                  <a:cubicBezTo>
                    <a:pt x="2503" y="109"/>
                    <a:pt x="2452" y="167"/>
                    <a:pt x="2420" y="231"/>
                  </a:cubicBezTo>
                  <a:cubicBezTo>
                    <a:pt x="2381" y="295"/>
                    <a:pt x="2349" y="365"/>
                    <a:pt x="2324" y="435"/>
                  </a:cubicBezTo>
                  <a:cubicBezTo>
                    <a:pt x="2253" y="647"/>
                    <a:pt x="2221" y="871"/>
                    <a:pt x="2241" y="1095"/>
                  </a:cubicBezTo>
                  <a:cubicBezTo>
                    <a:pt x="2221" y="1024"/>
                    <a:pt x="2196" y="954"/>
                    <a:pt x="2170" y="883"/>
                  </a:cubicBezTo>
                  <a:cubicBezTo>
                    <a:pt x="2132" y="768"/>
                    <a:pt x="2087" y="653"/>
                    <a:pt x="2036" y="538"/>
                  </a:cubicBezTo>
                  <a:cubicBezTo>
                    <a:pt x="1985" y="435"/>
                    <a:pt x="1927" y="339"/>
                    <a:pt x="1863" y="250"/>
                  </a:cubicBezTo>
                  <a:cubicBezTo>
                    <a:pt x="1837" y="211"/>
                    <a:pt x="1805" y="179"/>
                    <a:pt x="1780" y="147"/>
                  </a:cubicBezTo>
                  <a:cubicBezTo>
                    <a:pt x="1741" y="109"/>
                    <a:pt x="1709" y="83"/>
                    <a:pt x="1671" y="58"/>
                  </a:cubicBezTo>
                  <a:cubicBezTo>
                    <a:pt x="1633" y="39"/>
                    <a:pt x="1594" y="19"/>
                    <a:pt x="1556" y="7"/>
                  </a:cubicBezTo>
                  <a:cubicBezTo>
                    <a:pt x="1530" y="0"/>
                    <a:pt x="1505" y="0"/>
                    <a:pt x="147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25"/>
            <p:cNvSpPr/>
            <p:nvPr/>
          </p:nvSpPr>
          <p:spPr>
            <a:xfrm>
              <a:off x="2134899" y="2225640"/>
              <a:ext cx="543468" cy="906462"/>
            </a:xfrm>
            <a:custGeom>
              <a:rect b="b" l="l" r="r" t="t"/>
              <a:pathLst>
                <a:path extrusionOk="0" h="9749" w="5845">
                  <a:moveTo>
                    <a:pt x="4526" y="0"/>
                  </a:moveTo>
                  <a:cubicBezTo>
                    <a:pt x="4511" y="0"/>
                    <a:pt x="4496" y="0"/>
                    <a:pt x="4481" y="1"/>
                  </a:cubicBezTo>
                  <a:lnTo>
                    <a:pt x="4475" y="1"/>
                  </a:lnTo>
                  <a:cubicBezTo>
                    <a:pt x="4199" y="7"/>
                    <a:pt x="3924" y="39"/>
                    <a:pt x="3662" y="109"/>
                  </a:cubicBezTo>
                  <a:cubicBezTo>
                    <a:pt x="3374" y="180"/>
                    <a:pt x="3092" y="276"/>
                    <a:pt x="2817" y="397"/>
                  </a:cubicBezTo>
                  <a:cubicBezTo>
                    <a:pt x="2542" y="513"/>
                    <a:pt x="2279" y="641"/>
                    <a:pt x="2023" y="794"/>
                  </a:cubicBezTo>
                  <a:cubicBezTo>
                    <a:pt x="1793" y="929"/>
                    <a:pt x="1575" y="1076"/>
                    <a:pt x="1377" y="1242"/>
                  </a:cubicBezTo>
                  <a:cubicBezTo>
                    <a:pt x="1287" y="1313"/>
                    <a:pt x="1210" y="1383"/>
                    <a:pt x="1134" y="1460"/>
                  </a:cubicBezTo>
                  <a:cubicBezTo>
                    <a:pt x="1063" y="1537"/>
                    <a:pt x="1006" y="1614"/>
                    <a:pt x="948" y="1697"/>
                  </a:cubicBezTo>
                  <a:cubicBezTo>
                    <a:pt x="718" y="2055"/>
                    <a:pt x="558" y="2465"/>
                    <a:pt x="494" y="2894"/>
                  </a:cubicBezTo>
                  <a:cubicBezTo>
                    <a:pt x="430" y="3329"/>
                    <a:pt x="410" y="3770"/>
                    <a:pt x="436" y="4212"/>
                  </a:cubicBezTo>
                  <a:cubicBezTo>
                    <a:pt x="436" y="4404"/>
                    <a:pt x="449" y="4602"/>
                    <a:pt x="455" y="4788"/>
                  </a:cubicBezTo>
                  <a:cubicBezTo>
                    <a:pt x="494" y="5307"/>
                    <a:pt x="494" y="5831"/>
                    <a:pt x="462" y="6350"/>
                  </a:cubicBezTo>
                  <a:lnTo>
                    <a:pt x="462" y="6343"/>
                  </a:lnTo>
                  <a:cubicBezTo>
                    <a:pt x="436" y="6683"/>
                    <a:pt x="359" y="7015"/>
                    <a:pt x="244" y="7335"/>
                  </a:cubicBezTo>
                  <a:cubicBezTo>
                    <a:pt x="180" y="7502"/>
                    <a:pt x="103" y="7662"/>
                    <a:pt x="14" y="7815"/>
                  </a:cubicBezTo>
                  <a:cubicBezTo>
                    <a:pt x="7" y="7828"/>
                    <a:pt x="1" y="7847"/>
                    <a:pt x="7" y="7860"/>
                  </a:cubicBezTo>
                  <a:cubicBezTo>
                    <a:pt x="14" y="7873"/>
                    <a:pt x="20" y="7892"/>
                    <a:pt x="33" y="7899"/>
                  </a:cubicBezTo>
                  <a:cubicBezTo>
                    <a:pt x="39" y="7911"/>
                    <a:pt x="39" y="7918"/>
                    <a:pt x="46" y="7924"/>
                  </a:cubicBezTo>
                  <a:cubicBezTo>
                    <a:pt x="58" y="7937"/>
                    <a:pt x="71" y="7943"/>
                    <a:pt x="90" y="7950"/>
                  </a:cubicBezTo>
                  <a:cubicBezTo>
                    <a:pt x="122" y="7956"/>
                    <a:pt x="154" y="7963"/>
                    <a:pt x="193" y="7969"/>
                  </a:cubicBezTo>
                  <a:cubicBezTo>
                    <a:pt x="494" y="8046"/>
                    <a:pt x="782" y="8161"/>
                    <a:pt x="1050" y="8308"/>
                  </a:cubicBezTo>
                  <a:cubicBezTo>
                    <a:pt x="1358" y="8468"/>
                    <a:pt x="1652" y="8654"/>
                    <a:pt x="1934" y="8827"/>
                  </a:cubicBezTo>
                  <a:lnTo>
                    <a:pt x="2203" y="8993"/>
                  </a:lnTo>
                  <a:cubicBezTo>
                    <a:pt x="2369" y="9096"/>
                    <a:pt x="2548" y="9198"/>
                    <a:pt x="2715" y="9294"/>
                  </a:cubicBezTo>
                  <a:lnTo>
                    <a:pt x="2785" y="9332"/>
                  </a:lnTo>
                  <a:cubicBezTo>
                    <a:pt x="3028" y="9473"/>
                    <a:pt x="3227" y="9588"/>
                    <a:pt x="3419" y="9723"/>
                  </a:cubicBezTo>
                  <a:lnTo>
                    <a:pt x="3444" y="9736"/>
                  </a:lnTo>
                  <a:cubicBezTo>
                    <a:pt x="3451" y="9748"/>
                    <a:pt x="3463" y="9748"/>
                    <a:pt x="3476" y="9748"/>
                  </a:cubicBezTo>
                  <a:cubicBezTo>
                    <a:pt x="3495" y="9748"/>
                    <a:pt x="3515" y="9742"/>
                    <a:pt x="3527" y="9723"/>
                  </a:cubicBezTo>
                  <a:cubicBezTo>
                    <a:pt x="3534" y="9716"/>
                    <a:pt x="3534" y="9710"/>
                    <a:pt x="3534" y="9704"/>
                  </a:cubicBezTo>
                  <a:cubicBezTo>
                    <a:pt x="3559" y="9704"/>
                    <a:pt x="3579" y="9691"/>
                    <a:pt x="3591" y="9672"/>
                  </a:cubicBezTo>
                  <a:cubicBezTo>
                    <a:pt x="3764" y="9371"/>
                    <a:pt x="3899" y="9044"/>
                    <a:pt x="3988" y="8712"/>
                  </a:cubicBezTo>
                  <a:cubicBezTo>
                    <a:pt x="4199" y="7975"/>
                    <a:pt x="4283" y="7207"/>
                    <a:pt x="4244" y="6446"/>
                  </a:cubicBezTo>
                  <a:cubicBezTo>
                    <a:pt x="4231" y="6273"/>
                    <a:pt x="4212" y="6100"/>
                    <a:pt x="4187" y="5927"/>
                  </a:cubicBezTo>
                  <a:cubicBezTo>
                    <a:pt x="4161" y="5787"/>
                    <a:pt x="4129" y="5646"/>
                    <a:pt x="4091" y="5511"/>
                  </a:cubicBezTo>
                  <a:cubicBezTo>
                    <a:pt x="4129" y="5511"/>
                    <a:pt x="4167" y="5518"/>
                    <a:pt x="4212" y="5518"/>
                  </a:cubicBezTo>
                  <a:cubicBezTo>
                    <a:pt x="4244" y="5518"/>
                    <a:pt x="4276" y="5518"/>
                    <a:pt x="4315" y="5511"/>
                  </a:cubicBezTo>
                  <a:cubicBezTo>
                    <a:pt x="4430" y="5499"/>
                    <a:pt x="4545" y="5467"/>
                    <a:pt x="4647" y="5422"/>
                  </a:cubicBezTo>
                  <a:cubicBezTo>
                    <a:pt x="4846" y="5332"/>
                    <a:pt x="5019" y="5185"/>
                    <a:pt x="5127" y="4993"/>
                  </a:cubicBezTo>
                  <a:cubicBezTo>
                    <a:pt x="5153" y="4948"/>
                    <a:pt x="5172" y="4903"/>
                    <a:pt x="5185" y="4859"/>
                  </a:cubicBezTo>
                  <a:cubicBezTo>
                    <a:pt x="5204" y="4807"/>
                    <a:pt x="5211" y="4750"/>
                    <a:pt x="5217" y="4699"/>
                  </a:cubicBezTo>
                  <a:cubicBezTo>
                    <a:pt x="5223" y="4590"/>
                    <a:pt x="5198" y="4474"/>
                    <a:pt x="5153" y="4378"/>
                  </a:cubicBezTo>
                  <a:cubicBezTo>
                    <a:pt x="5115" y="4295"/>
                    <a:pt x="5063" y="4225"/>
                    <a:pt x="4993" y="4167"/>
                  </a:cubicBezTo>
                  <a:cubicBezTo>
                    <a:pt x="4923" y="4110"/>
                    <a:pt x="4852" y="4065"/>
                    <a:pt x="4769" y="4026"/>
                  </a:cubicBezTo>
                  <a:cubicBezTo>
                    <a:pt x="4711" y="4001"/>
                    <a:pt x="4647" y="3975"/>
                    <a:pt x="4583" y="3950"/>
                  </a:cubicBezTo>
                  <a:cubicBezTo>
                    <a:pt x="4468" y="3905"/>
                    <a:pt x="4359" y="3847"/>
                    <a:pt x="4257" y="3783"/>
                  </a:cubicBezTo>
                  <a:cubicBezTo>
                    <a:pt x="4219" y="3758"/>
                    <a:pt x="4187" y="3732"/>
                    <a:pt x="4161" y="3700"/>
                  </a:cubicBezTo>
                  <a:cubicBezTo>
                    <a:pt x="4135" y="3668"/>
                    <a:pt x="4116" y="3642"/>
                    <a:pt x="4103" y="3610"/>
                  </a:cubicBezTo>
                  <a:cubicBezTo>
                    <a:pt x="4091" y="3572"/>
                    <a:pt x="4078" y="3540"/>
                    <a:pt x="4071" y="3502"/>
                  </a:cubicBezTo>
                  <a:cubicBezTo>
                    <a:pt x="4065" y="3476"/>
                    <a:pt x="4065" y="3457"/>
                    <a:pt x="4071" y="3431"/>
                  </a:cubicBezTo>
                  <a:cubicBezTo>
                    <a:pt x="4071" y="3412"/>
                    <a:pt x="4078" y="3386"/>
                    <a:pt x="4084" y="3374"/>
                  </a:cubicBezTo>
                  <a:cubicBezTo>
                    <a:pt x="4091" y="3354"/>
                    <a:pt x="4103" y="3335"/>
                    <a:pt x="4110" y="3316"/>
                  </a:cubicBezTo>
                  <a:cubicBezTo>
                    <a:pt x="4135" y="3290"/>
                    <a:pt x="4155" y="3265"/>
                    <a:pt x="4180" y="3246"/>
                  </a:cubicBezTo>
                  <a:cubicBezTo>
                    <a:pt x="4238" y="3201"/>
                    <a:pt x="4295" y="3169"/>
                    <a:pt x="4359" y="3137"/>
                  </a:cubicBezTo>
                  <a:cubicBezTo>
                    <a:pt x="4443" y="3105"/>
                    <a:pt x="4513" y="3073"/>
                    <a:pt x="4590" y="3047"/>
                  </a:cubicBezTo>
                  <a:cubicBezTo>
                    <a:pt x="4667" y="3015"/>
                    <a:pt x="4718" y="2996"/>
                    <a:pt x="4788" y="2964"/>
                  </a:cubicBezTo>
                  <a:cubicBezTo>
                    <a:pt x="4820" y="2951"/>
                    <a:pt x="4852" y="2938"/>
                    <a:pt x="4878" y="2919"/>
                  </a:cubicBezTo>
                  <a:cubicBezTo>
                    <a:pt x="4916" y="2900"/>
                    <a:pt x="4948" y="2881"/>
                    <a:pt x="4980" y="2855"/>
                  </a:cubicBezTo>
                  <a:cubicBezTo>
                    <a:pt x="5076" y="2791"/>
                    <a:pt x="5166" y="2714"/>
                    <a:pt x="5249" y="2631"/>
                  </a:cubicBezTo>
                  <a:cubicBezTo>
                    <a:pt x="5422" y="2465"/>
                    <a:pt x="5556" y="2273"/>
                    <a:pt x="5665" y="2062"/>
                  </a:cubicBezTo>
                  <a:cubicBezTo>
                    <a:pt x="5716" y="1953"/>
                    <a:pt x="5755" y="1844"/>
                    <a:pt x="5787" y="1735"/>
                  </a:cubicBezTo>
                  <a:cubicBezTo>
                    <a:pt x="5819" y="1620"/>
                    <a:pt x="5838" y="1505"/>
                    <a:pt x="5844" y="1390"/>
                  </a:cubicBezTo>
                  <a:cubicBezTo>
                    <a:pt x="5844" y="1300"/>
                    <a:pt x="5844" y="1210"/>
                    <a:pt x="5832" y="1121"/>
                  </a:cubicBezTo>
                  <a:cubicBezTo>
                    <a:pt x="5825" y="1050"/>
                    <a:pt x="5812" y="980"/>
                    <a:pt x="5800" y="909"/>
                  </a:cubicBezTo>
                  <a:cubicBezTo>
                    <a:pt x="5774" y="788"/>
                    <a:pt x="5729" y="673"/>
                    <a:pt x="5665" y="564"/>
                  </a:cubicBezTo>
                  <a:cubicBezTo>
                    <a:pt x="5608" y="468"/>
                    <a:pt x="5537" y="378"/>
                    <a:pt x="5454" y="308"/>
                  </a:cubicBezTo>
                  <a:cubicBezTo>
                    <a:pt x="5377" y="231"/>
                    <a:pt x="5281" y="173"/>
                    <a:pt x="5179" y="129"/>
                  </a:cubicBezTo>
                  <a:cubicBezTo>
                    <a:pt x="4975" y="45"/>
                    <a:pt x="4748" y="0"/>
                    <a:pt x="4526"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25"/>
            <p:cNvSpPr/>
            <p:nvPr/>
          </p:nvSpPr>
          <p:spPr>
            <a:xfrm>
              <a:off x="2134899" y="2293512"/>
              <a:ext cx="198884" cy="690376"/>
            </a:xfrm>
            <a:custGeom>
              <a:rect b="b" l="l" r="r" t="t"/>
              <a:pathLst>
                <a:path extrusionOk="0" h="7425" w="2139">
                  <a:moveTo>
                    <a:pt x="2139" y="0"/>
                  </a:moveTo>
                  <a:cubicBezTo>
                    <a:pt x="2100" y="19"/>
                    <a:pt x="2062" y="39"/>
                    <a:pt x="2030" y="58"/>
                  </a:cubicBezTo>
                  <a:lnTo>
                    <a:pt x="2023" y="64"/>
                  </a:lnTo>
                  <a:cubicBezTo>
                    <a:pt x="1793" y="192"/>
                    <a:pt x="1575" y="346"/>
                    <a:pt x="1370" y="512"/>
                  </a:cubicBezTo>
                  <a:cubicBezTo>
                    <a:pt x="1287" y="576"/>
                    <a:pt x="1210" y="653"/>
                    <a:pt x="1134" y="730"/>
                  </a:cubicBezTo>
                  <a:cubicBezTo>
                    <a:pt x="1063" y="800"/>
                    <a:pt x="999" y="877"/>
                    <a:pt x="948" y="960"/>
                  </a:cubicBezTo>
                  <a:cubicBezTo>
                    <a:pt x="711" y="1325"/>
                    <a:pt x="558" y="1735"/>
                    <a:pt x="494" y="2164"/>
                  </a:cubicBezTo>
                  <a:cubicBezTo>
                    <a:pt x="430" y="2599"/>
                    <a:pt x="410" y="3040"/>
                    <a:pt x="430" y="3482"/>
                  </a:cubicBezTo>
                  <a:cubicBezTo>
                    <a:pt x="436" y="3655"/>
                    <a:pt x="442" y="3834"/>
                    <a:pt x="455" y="4007"/>
                  </a:cubicBezTo>
                  <a:lnTo>
                    <a:pt x="455" y="4020"/>
                  </a:lnTo>
                  <a:lnTo>
                    <a:pt x="455" y="4058"/>
                  </a:lnTo>
                  <a:cubicBezTo>
                    <a:pt x="494" y="4577"/>
                    <a:pt x="494" y="5095"/>
                    <a:pt x="455" y="5613"/>
                  </a:cubicBezTo>
                  <a:cubicBezTo>
                    <a:pt x="430" y="5953"/>
                    <a:pt x="359" y="6285"/>
                    <a:pt x="244" y="6605"/>
                  </a:cubicBezTo>
                  <a:cubicBezTo>
                    <a:pt x="180" y="6772"/>
                    <a:pt x="103" y="6932"/>
                    <a:pt x="14" y="7085"/>
                  </a:cubicBezTo>
                  <a:cubicBezTo>
                    <a:pt x="1" y="7098"/>
                    <a:pt x="1" y="7111"/>
                    <a:pt x="7" y="7130"/>
                  </a:cubicBezTo>
                  <a:cubicBezTo>
                    <a:pt x="7" y="7143"/>
                    <a:pt x="20" y="7156"/>
                    <a:pt x="33" y="7169"/>
                  </a:cubicBezTo>
                  <a:cubicBezTo>
                    <a:pt x="33" y="7175"/>
                    <a:pt x="39" y="7188"/>
                    <a:pt x="46" y="7194"/>
                  </a:cubicBezTo>
                  <a:cubicBezTo>
                    <a:pt x="58" y="7207"/>
                    <a:pt x="71" y="7213"/>
                    <a:pt x="90" y="7220"/>
                  </a:cubicBezTo>
                  <a:cubicBezTo>
                    <a:pt x="122" y="7220"/>
                    <a:pt x="154" y="7233"/>
                    <a:pt x="193" y="7239"/>
                  </a:cubicBezTo>
                  <a:cubicBezTo>
                    <a:pt x="372" y="7284"/>
                    <a:pt x="551" y="7341"/>
                    <a:pt x="724" y="7425"/>
                  </a:cubicBezTo>
                  <a:cubicBezTo>
                    <a:pt x="769" y="7277"/>
                    <a:pt x="807" y="7137"/>
                    <a:pt x="839" y="6989"/>
                  </a:cubicBezTo>
                  <a:lnTo>
                    <a:pt x="839" y="6983"/>
                  </a:lnTo>
                  <a:cubicBezTo>
                    <a:pt x="897" y="6733"/>
                    <a:pt x="942" y="6477"/>
                    <a:pt x="974" y="6221"/>
                  </a:cubicBezTo>
                  <a:cubicBezTo>
                    <a:pt x="999" y="5965"/>
                    <a:pt x="1018" y="5703"/>
                    <a:pt x="1031" y="5447"/>
                  </a:cubicBezTo>
                  <a:cubicBezTo>
                    <a:pt x="1050" y="4922"/>
                    <a:pt x="1044" y="4397"/>
                    <a:pt x="1031" y="3872"/>
                  </a:cubicBezTo>
                  <a:cubicBezTo>
                    <a:pt x="1018" y="3328"/>
                    <a:pt x="1006" y="2784"/>
                    <a:pt x="1031" y="2240"/>
                  </a:cubicBezTo>
                  <a:cubicBezTo>
                    <a:pt x="1038" y="2119"/>
                    <a:pt x="1044" y="1991"/>
                    <a:pt x="1057" y="1869"/>
                  </a:cubicBezTo>
                  <a:cubicBezTo>
                    <a:pt x="1070" y="1760"/>
                    <a:pt x="1089" y="1652"/>
                    <a:pt x="1114" y="1543"/>
                  </a:cubicBezTo>
                  <a:cubicBezTo>
                    <a:pt x="1159" y="1344"/>
                    <a:pt x="1230" y="1152"/>
                    <a:pt x="1319" y="967"/>
                  </a:cubicBezTo>
                  <a:cubicBezTo>
                    <a:pt x="1402" y="788"/>
                    <a:pt x="1511" y="628"/>
                    <a:pt x="1639" y="474"/>
                  </a:cubicBezTo>
                  <a:cubicBezTo>
                    <a:pt x="1761" y="320"/>
                    <a:pt x="1902" y="186"/>
                    <a:pt x="2055" y="58"/>
                  </a:cubicBezTo>
                  <a:cubicBezTo>
                    <a:pt x="2081" y="39"/>
                    <a:pt x="2107" y="19"/>
                    <a:pt x="2139" y="0"/>
                  </a:cubicBezTo>
                  <a:close/>
                </a:path>
              </a:pathLst>
            </a:custGeom>
            <a:solidFill>
              <a:srgbClr val="000000">
                <a:alpha val="89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25"/>
            <p:cNvSpPr/>
            <p:nvPr/>
          </p:nvSpPr>
          <p:spPr>
            <a:xfrm>
              <a:off x="2468220" y="2224989"/>
              <a:ext cx="209484" cy="300697"/>
            </a:xfrm>
            <a:custGeom>
              <a:rect b="b" l="l" r="r" t="t"/>
              <a:pathLst>
                <a:path extrusionOk="0" h="3234" w="2253">
                  <a:moveTo>
                    <a:pt x="934" y="1"/>
                  </a:moveTo>
                  <a:cubicBezTo>
                    <a:pt x="919" y="1"/>
                    <a:pt x="904" y="1"/>
                    <a:pt x="890" y="1"/>
                  </a:cubicBezTo>
                  <a:cubicBezTo>
                    <a:pt x="666" y="1"/>
                    <a:pt x="442" y="27"/>
                    <a:pt x="224" y="78"/>
                  </a:cubicBezTo>
                  <a:lnTo>
                    <a:pt x="224" y="84"/>
                  </a:lnTo>
                  <a:cubicBezTo>
                    <a:pt x="192" y="148"/>
                    <a:pt x="166" y="219"/>
                    <a:pt x="147" y="289"/>
                  </a:cubicBezTo>
                  <a:cubicBezTo>
                    <a:pt x="70" y="520"/>
                    <a:pt x="32" y="763"/>
                    <a:pt x="19" y="1006"/>
                  </a:cubicBezTo>
                  <a:cubicBezTo>
                    <a:pt x="0" y="1352"/>
                    <a:pt x="26" y="1704"/>
                    <a:pt x="96" y="2043"/>
                  </a:cubicBezTo>
                  <a:cubicBezTo>
                    <a:pt x="160" y="2337"/>
                    <a:pt x="256" y="2625"/>
                    <a:pt x="397" y="2894"/>
                  </a:cubicBezTo>
                  <a:cubicBezTo>
                    <a:pt x="454" y="3016"/>
                    <a:pt x="525" y="3125"/>
                    <a:pt x="608" y="3233"/>
                  </a:cubicBezTo>
                  <a:cubicBezTo>
                    <a:pt x="659" y="3201"/>
                    <a:pt x="717" y="3169"/>
                    <a:pt x="768" y="3144"/>
                  </a:cubicBezTo>
                  <a:cubicBezTo>
                    <a:pt x="851" y="3105"/>
                    <a:pt x="928" y="3073"/>
                    <a:pt x="998" y="3048"/>
                  </a:cubicBezTo>
                  <a:cubicBezTo>
                    <a:pt x="1062" y="3022"/>
                    <a:pt x="1126" y="2997"/>
                    <a:pt x="1197" y="2971"/>
                  </a:cubicBezTo>
                  <a:lnTo>
                    <a:pt x="1286" y="2926"/>
                  </a:lnTo>
                  <a:cubicBezTo>
                    <a:pt x="1325" y="2907"/>
                    <a:pt x="1357" y="2881"/>
                    <a:pt x="1389" y="2862"/>
                  </a:cubicBezTo>
                  <a:cubicBezTo>
                    <a:pt x="1485" y="2792"/>
                    <a:pt x="1574" y="2721"/>
                    <a:pt x="1658" y="2638"/>
                  </a:cubicBezTo>
                  <a:cubicBezTo>
                    <a:pt x="1831" y="2472"/>
                    <a:pt x="1965" y="2280"/>
                    <a:pt x="2074" y="2069"/>
                  </a:cubicBezTo>
                  <a:cubicBezTo>
                    <a:pt x="2125" y="1960"/>
                    <a:pt x="2163" y="1851"/>
                    <a:pt x="2195" y="1736"/>
                  </a:cubicBezTo>
                  <a:cubicBezTo>
                    <a:pt x="2227" y="1627"/>
                    <a:pt x="2247" y="1505"/>
                    <a:pt x="2253" y="1390"/>
                  </a:cubicBezTo>
                  <a:cubicBezTo>
                    <a:pt x="2253" y="1301"/>
                    <a:pt x="2253" y="1217"/>
                    <a:pt x="2240" y="1128"/>
                  </a:cubicBezTo>
                  <a:cubicBezTo>
                    <a:pt x="2234" y="1057"/>
                    <a:pt x="2221" y="987"/>
                    <a:pt x="2208" y="916"/>
                  </a:cubicBezTo>
                  <a:cubicBezTo>
                    <a:pt x="2183" y="795"/>
                    <a:pt x="2138" y="673"/>
                    <a:pt x="2074" y="564"/>
                  </a:cubicBezTo>
                  <a:cubicBezTo>
                    <a:pt x="2016" y="468"/>
                    <a:pt x="1946" y="379"/>
                    <a:pt x="1863" y="308"/>
                  </a:cubicBezTo>
                  <a:cubicBezTo>
                    <a:pt x="1779" y="238"/>
                    <a:pt x="1690" y="174"/>
                    <a:pt x="1587" y="136"/>
                  </a:cubicBezTo>
                  <a:cubicBezTo>
                    <a:pt x="1383" y="46"/>
                    <a:pt x="1157" y="1"/>
                    <a:pt x="934"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25"/>
            <p:cNvSpPr/>
            <p:nvPr/>
          </p:nvSpPr>
          <p:spPr>
            <a:xfrm>
              <a:off x="2543717" y="2589270"/>
              <a:ext cx="76894" cy="140493"/>
            </a:xfrm>
            <a:custGeom>
              <a:rect b="b" l="l" r="r" t="t"/>
              <a:pathLst>
                <a:path extrusionOk="0" h="1511" w="827">
                  <a:moveTo>
                    <a:pt x="97" y="0"/>
                  </a:moveTo>
                  <a:cubicBezTo>
                    <a:pt x="71" y="71"/>
                    <a:pt x="52" y="147"/>
                    <a:pt x="39" y="218"/>
                  </a:cubicBezTo>
                  <a:lnTo>
                    <a:pt x="39" y="211"/>
                  </a:lnTo>
                  <a:cubicBezTo>
                    <a:pt x="26" y="307"/>
                    <a:pt x="14" y="397"/>
                    <a:pt x="7" y="487"/>
                  </a:cubicBezTo>
                  <a:lnTo>
                    <a:pt x="7" y="493"/>
                  </a:lnTo>
                  <a:cubicBezTo>
                    <a:pt x="1" y="576"/>
                    <a:pt x="1" y="666"/>
                    <a:pt x="7" y="749"/>
                  </a:cubicBezTo>
                  <a:cubicBezTo>
                    <a:pt x="14" y="832"/>
                    <a:pt x="26" y="916"/>
                    <a:pt x="39" y="999"/>
                  </a:cubicBezTo>
                  <a:cubicBezTo>
                    <a:pt x="58" y="1063"/>
                    <a:pt x="78" y="1133"/>
                    <a:pt x="97" y="1197"/>
                  </a:cubicBezTo>
                  <a:cubicBezTo>
                    <a:pt x="122" y="1261"/>
                    <a:pt x="148" y="1325"/>
                    <a:pt x="180" y="1389"/>
                  </a:cubicBezTo>
                  <a:lnTo>
                    <a:pt x="180" y="1383"/>
                  </a:lnTo>
                  <a:cubicBezTo>
                    <a:pt x="199" y="1428"/>
                    <a:pt x="225" y="1472"/>
                    <a:pt x="250" y="1511"/>
                  </a:cubicBezTo>
                  <a:cubicBezTo>
                    <a:pt x="455" y="1428"/>
                    <a:pt x="622" y="1274"/>
                    <a:pt x="730" y="1088"/>
                  </a:cubicBezTo>
                  <a:cubicBezTo>
                    <a:pt x="756" y="1044"/>
                    <a:pt x="775" y="999"/>
                    <a:pt x="794" y="948"/>
                  </a:cubicBezTo>
                  <a:cubicBezTo>
                    <a:pt x="807" y="896"/>
                    <a:pt x="820" y="845"/>
                    <a:pt x="820" y="788"/>
                  </a:cubicBezTo>
                  <a:cubicBezTo>
                    <a:pt x="826" y="679"/>
                    <a:pt x="807" y="570"/>
                    <a:pt x="756" y="467"/>
                  </a:cubicBezTo>
                  <a:cubicBezTo>
                    <a:pt x="737" y="429"/>
                    <a:pt x="718" y="391"/>
                    <a:pt x="692" y="359"/>
                  </a:cubicBezTo>
                  <a:cubicBezTo>
                    <a:pt x="660" y="320"/>
                    <a:pt x="628" y="288"/>
                    <a:pt x="596" y="256"/>
                  </a:cubicBezTo>
                  <a:cubicBezTo>
                    <a:pt x="526" y="205"/>
                    <a:pt x="455" y="154"/>
                    <a:pt x="372" y="122"/>
                  </a:cubicBezTo>
                  <a:cubicBezTo>
                    <a:pt x="314" y="90"/>
                    <a:pt x="257" y="64"/>
                    <a:pt x="186" y="39"/>
                  </a:cubicBezTo>
                  <a:lnTo>
                    <a:pt x="97"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25"/>
            <p:cNvSpPr/>
            <p:nvPr/>
          </p:nvSpPr>
          <p:spPr>
            <a:xfrm>
              <a:off x="2088504" y="2907621"/>
              <a:ext cx="408926" cy="320223"/>
            </a:xfrm>
            <a:custGeom>
              <a:rect b="b" l="l" r="r" t="t"/>
              <a:pathLst>
                <a:path extrusionOk="0" h="3444" w="4398">
                  <a:moveTo>
                    <a:pt x="506" y="0"/>
                  </a:moveTo>
                  <a:cubicBezTo>
                    <a:pt x="436" y="58"/>
                    <a:pt x="372" y="128"/>
                    <a:pt x="314" y="199"/>
                  </a:cubicBezTo>
                  <a:lnTo>
                    <a:pt x="308" y="205"/>
                  </a:lnTo>
                  <a:lnTo>
                    <a:pt x="308" y="199"/>
                  </a:lnTo>
                  <a:cubicBezTo>
                    <a:pt x="225" y="308"/>
                    <a:pt x="161" y="423"/>
                    <a:pt x="116" y="544"/>
                  </a:cubicBezTo>
                  <a:cubicBezTo>
                    <a:pt x="65" y="672"/>
                    <a:pt x="33" y="800"/>
                    <a:pt x="13" y="935"/>
                  </a:cubicBezTo>
                  <a:lnTo>
                    <a:pt x="13" y="928"/>
                  </a:lnTo>
                  <a:cubicBezTo>
                    <a:pt x="1" y="1031"/>
                    <a:pt x="1" y="1140"/>
                    <a:pt x="13" y="1242"/>
                  </a:cubicBezTo>
                  <a:cubicBezTo>
                    <a:pt x="26" y="1319"/>
                    <a:pt x="45" y="1396"/>
                    <a:pt x="77" y="1466"/>
                  </a:cubicBezTo>
                  <a:cubicBezTo>
                    <a:pt x="77" y="1479"/>
                    <a:pt x="84" y="1492"/>
                    <a:pt x="90" y="1505"/>
                  </a:cubicBezTo>
                  <a:cubicBezTo>
                    <a:pt x="186" y="1530"/>
                    <a:pt x="276" y="1556"/>
                    <a:pt x="365" y="1594"/>
                  </a:cubicBezTo>
                  <a:lnTo>
                    <a:pt x="359" y="1588"/>
                  </a:lnTo>
                  <a:lnTo>
                    <a:pt x="359" y="1588"/>
                  </a:lnTo>
                  <a:cubicBezTo>
                    <a:pt x="705" y="1729"/>
                    <a:pt x="1037" y="1901"/>
                    <a:pt x="1357" y="2106"/>
                  </a:cubicBezTo>
                  <a:cubicBezTo>
                    <a:pt x="1492" y="2183"/>
                    <a:pt x="1620" y="2273"/>
                    <a:pt x="1754" y="2362"/>
                  </a:cubicBezTo>
                  <a:lnTo>
                    <a:pt x="1805" y="2394"/>
                  </a:lnTo>
                  <a:cubicBezTo>
                    <a:pt x="1972" y="2503"/>
                    <a:pt x="2138" y="2612"/>
                    <a:pt x="2298" y="2733"/>
                  </a:cubicBezTo>
                  <a:lnTo>
                    <a:pt x="2292" y="2721"/>
                  </a:lnTo>
                  <a:lnTo>
                    <a:pt x="2292" y="2721"/>
                  </a:lnTo>
                  <a:cubicBezTo>
                    <a:pt x="2593" y="2945"/>
                    <a:pt x="2887" y="3188"/>
                    <a:pt x="3169" y="3444"/>
                  </a:cubicBezTo>
                  <a:cubicBezTo>
                    <a:pt x="3246" y="3425"/>
                    <a:pt x="3316" y="3405"/>
                    <a:pt x="3386" y="3373"/>
                  </a:cubicBezTo>
                  <a:cubicBezTo>
                    <a:pt x="3540" y="3309"/>
                    <a:pt x="3681" y="3220"/>
                    <a:pt x="3815" y="3124"/>
                  </a:cubicBezTo>
                  <a:cubicBezTo>
                    <a:pt x="3950" y="3015"/>
                    <a:pt x="4071" y="2893"/>
                    <a:pt x="4180" y="2753"/>
                  </a:cubicBezTo>
                  <a:cubicBezTo>
                    <a:pt x="4244" y="2669"/>
                    <a:pt x="4295" y="2567"/>
                    <a:pt x="4340" y="2471"/>
                  </a:cubicBezTo>
                  <a:cubicBezTo>
                    <a:pt x="4353" y="2439"/>
                    <a:pt x="4366" y="2401"/>
                    <a:pt x="4372" y="2362"/>
                  </a:cubicBezTo>
                  <a:cubicBezTo>
                    <a:pt x="4378" y="2330"/>
                    <a:pt x="4385" y="2298"/>
                    <a:pt x="4391" y="2266"/>
                  </a:cubicBezTo>
                  <a:cubicBezTo>
                    <a:pt x="4398" y="2241"/>
                    <a:pt x="4398" y="2209"/>
                    <a:pt x="4398" y="2183"/>
                  </a:cubicBezTo>
                  <a:lnTo>
                    <a:pt x="4398" y="2177"/>
                  </a:lnTo>
                  <a:cubicBezTo>
                    <a:pt x="4276" y="2036"/>
                    <a:pt x="4154" y="1901"/>
                    <a:pt x="4020" y="1773"/>
                  </a:cubicBezTo>
                  <a:cubicBezTo>
                    <a:pt x="3854" y="1613"/>
                    <a:pt x="3674" y="1466"/>
                    <a:pt x="3489" y="1325"/>
                  </a:cubicBezTo>
                  <a:cubicBezTo>
                    <a:pt x="3290" y="1185"/>
                    <a:pt x="3086" y="1050"/>
                    <a:pt x="2932" y="954"/>
                  </a:cubicBezTo>
                  <a:cubicBezTo>
                    <a:pt x="2721" y="832"/>
                    <a:pt x="2529" y="724"/>
                    <a:pt x="2343" y="621"/>
                  </a:cubicBezTo>
                  <a:cubicBezTo>
                    <a:pt x="2023" y="448"/>
                    <a:pt x="1690" y="301"/>
                    <a:pt x="1351" y="186"/>
                  </a:cubicBezTo>
                  <a:cubicBezTo>
                    <a:pt x="1076" y="90"/>
                    <a:pt x="794" y="26"/>
                    <a:pt x="506"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25"/>
            <p:cNvSpPr/>
            <p:nvPr/>
          </p:nvSpPr>
          <p:spPr>
            <a:xfrm>
              <a:off x="2111152" y="2925472"/>
              <a:ext cx="44165" cy="102557"/>
            </a:xfrm>
            <a:custGeom>
              <a:rect b="b" l="l" r="r" t="t"/>
              <a:pathLst>
                <a:path extrusionOk="0" h="1103" w="475">
                  <a:moveTo>
                    <a:pt x="404" y="0"/>
                  </a:moveTo>
                  <a:cubicBezTo>
                    <a:pt x="384" y="0"/>
                    <a:pt x="365" y="7"/>
                    <a:pt x="359" y="26"/>
                  </a:cubicBezTo>
                  <a:lnTo>
                    <a:pt x="352" y="26"/>
                  </a:lnTo>
                  <a:cubicBezTo>
                    <a:pt x="237" y="167"/>
                    <a:pt x="154" y="333"/>
                    <a:pt x="90" y="506"/>
                  </a:cubicBezTo>
                  <a:cubicBezTo>
                    <a:pt x="26" y="679"/>
                    <a:pt x="0" y="864"/>
                    <a:pt x="13" y="1050"/>
                  </a:cubicBezTo>
                  <a:cubicBezTo>
                    <a:pt x="19" y="1079"/>
                    <a:pt x="45" y="1102"/>
                    <a:pt x="74" y="1102"/>
                  </a:cubicBezTo>
                  <a:cubicBezTo>
                    <a:pt x="77" y="1102"/>
                    <a:pt x="80" y="1102"/>
                    <a:pt x="84" y="1101"/>
                  </a:cubicBezTo>
                  <a:cubicBezTo>
                    <a:pt x="96" y="1095"/>
                    <a:pt x="116" y="1089"/>
                    <a:pt x="122" y="1076"/>
                  </a:cubicBezTo>
                  <a:cubicBezTo>
                    <a:pt x="135" y="1063"/>
                    <a:pt x="135" y="1044"/>
                    <a:pt x="135" y="1031"/>
                  </a:cubicBezTo>
                  <a:lnTo>
                    <a:pt x="135" y="993"/>
                  </a:lnTo>
                  <a:cubicBezTo>
                    <a:pt x="135" y="890"/>
                    <a:pt x="141" y="788"/>
                    <a:pt x="167" y="685"/>
                  </a:cubicBezTo>
                  <a:cubicBezTo>
                    <a:pt x="199" y="557"/>
                    <a:pt x="244" y="436"/>
                    <a:pt x="308" y="320"/>
                  </a:cubicBezTo>
                  <a:cubicBezTo>
                    <a:pt x="346" y="237"/>
                    <a:pt x="397" y="167"/>
                    <a:pt x="455" y="96"/>
                  </a:cubicBezTo>
                  <a:cubicBezTo>
                    <a:pt x="474" y="64"/>
                    <a:pt x="468" y="26"/>
                    <a:pt x="442" y="7"/>
                  </a:cubicBezTo>
                  <a:cubicBezTo>
                    <a:pt x="429" y="0"/>
                    <a:pt x="416" y="0"/>
                    <a:pt x="404" y="0"/>
                  </a:cubicBezTo>
                  <a:close/>
                </a:path>
              </a:pathLst>
            </a:custGeom>
            <a:solidFill>
              <a:srgbClr val="000000">
                <a:alpha val="89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25"/>
            <p:cNvSpPr/>
            <p:nvPr/>
          </p:nvSpPr>
          <p:spPr>
            <a:xfrm>
              <a:off x="2161731" y="2948809"/>
              <a:ext cx="55416" cy="99675"/>
            </a:xfrm>
            <a:custGeom>
              <a:rect b="b" l="l" r="r" t="t"/>
              <a:pathLst>
                <a:path extrusionOk="0" h="1072" w="596">
                  <a:moveTo>
                    <a:pt x="532" y="1"/>
                  </a:moveTo>
                  <a:cubicBezTo>
                    <a:pt x="515" y="1"/>
                    <a:pt x="498" y="9"/>
                    <a:pt x="487" y="25"/>
                  </a:cubicBezTo>
                  <a:lnTo>
                    <a:pt x="480" y="18"/>
                  </a:lnTo>
                  <a:cubicBezTo>
                    <a:pt x="288" y="319"/>
                    <a:pt x="135" y="645"/>
                    <a:pt x="13" y="985"/>
                  </a:cubicBezTo>
                  <a:cubicBezTo>
                    <a:pt x="0" y="1017"/>
                    <a:pt x="13" y="1055"/>
                    <a:pt x="45" y="1068"/>
                  </a:cubicBezTo>
                  <a:cubicBezTo>
                    <a:pt x="52" y="1071"/>
                    <a:pt x="59" y="1072"/>
                    <a:pt x="66" y="1072"/>
                  </a:cubicBezTo>
                  <a:cubicBezTo>
                    <a:pt x="92" y="1072"/>
                    <a:pt x="118" y="1055"/>
                    <a:pt x="128" y="1030"/>
                  </a:cubicBezTo>
                  <a:cubicBezTo>
                    <a:pt x="212" y="793"/>
                    <a:pt x="314" y="562"/>
                    <a:pt x="429" y="345"/>
                  </a:cubicBezTo>
                  <a:cubicBezTo>
                    <a:pt x="429" y="343"/>
                    <a:pt x="429" y="341"/>
                    <a:pt x="429" y="338"/>
                  </a:cubicBezTo>
                  <a:cubicBezTo>
                    <a:pt x="474" y="255"/>
                    <a:pt x="525" y="172"/>
                    <a:pt x="576" y="89"/>
                  </a:cubicBezTo>
                  <a:cubicBezTo>
                    <a:pt x="596" y="63"/>
                    <a:pt x="589" y="31"/>
                    <a:pt x="564" y="12"/>
                  </a:cubicBezTo>
                  <a:cubicBezTo>
                    <a:pt x="554" y="4"/>
                    <a:pt x="542" y="1"/>
                    <a:pt x="532" y="1"/>
                  </a:cubicBezTo>
                  <a:close/>
                </a:path>
              </a:pathLst>
            </a:custGeom>
            <a:solidFill>
              <a:srgbClr val="000000">
                <a:alpha val="89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25"/>
            <p:cNvSpPr/>
            <p:nvPr/>
          </p:nvSpPr>
          <p:spPr>
            <a:xfrm>
              <a:off x="2216495" y="2973076"/>
              <a:ext cx="69735" cy="105997"/>
            </a:xfrm>
            <a:custGeom>
              <a:rect b="b" l="l" r="r" t="t"/>
              <a:pathLst>
                <a:path extrusionOk="0" h="1140" w="750">
                  <a:moveTo>
                    <a:pt x="679" y="0"/>
                  </a:moveTo>
                  <a:lnTo>
                    <a:pt x="685" y="7"/>
                  </a:lnTo>
                  <a:cubicBezTo>
                    <a:pt x="672" y="7"/>
                    <a:pt x="653" y="20"/>
                    <a:pt x="647" y="32"/>
                  </a:cubicBezTo>
                  <a:cubicBezTo>
                    <a:pt x="455" y="378"/>
                    <a:pt x="224" y="705"/>
                    <a:pt x="19" y="1050"/>
                  </a:cubicBezTo>
                  <a:cubicBezTo>
                    <a:pt x="0" y="1076"/>
                    <a:pt x="7" y="1108"/>
                    <a:pt x="32" y="1133"/>
                  </a:cubicBezTo>
                  <a:cubicBezTo>
                    <a:pt x="41" y="1138"/>
                    <a:pt x="50" y="1140"/>
                    <a:pt x="59" y="1140"/>
                  </a:cubicBezTo>
                  <a:cubicBezTo>
                    <a:pt x="78" y="1140"/>
                    <a:pt x="96" y="1131"/>
                    <a:pt x="109" y="1114"/>
                  </a:cubicBezTo>
                  <a:cubicBezTo>
                    <a:pt x="314" y="775"/>
                    <a:pt x="544" y="442"/>
                    <a:pt x="736" y="96"/>
                  </a:cubicBezTo>
                  <a:cubicBezTo>
                    <a:pt x="749" y="84"/>
                    <a:pt x="749" y="64"/>
                    <a:pt x="749" y="52"/>
                  </a:cubicBezTo>
                  <a:cubicBezTo>
                    <a:pt x="749" y="39"/>
                    <a:pt x="736" y="20"/>
                    <a:pt x="723" y="13"/>
                  </a:cubicBezTo>
                  <a:cubicBezTo>
                    <a:pt x="717" y="7"/>
                    <a:pt x="704" y="0"/>
                    <a:pt x="691" y="0"/>
                  </a:cubicBezTo>
                  <a:close/>
                </a:path>
              </a:pathLst>
            </a:custGeom>
            <a:solidFill>
              <a:srgbClr val="000000">
                <a:alpha val="89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25"/>
            <p:cNvSpPr/>
            <p:nvPr/>
          </p:nvSpPr>
          <p:spPr>
            <a:xfrm>
              <a:off x="2277208" y="3015287"/>
              <a:ext cx="72060" cy="102929"/>
            </a:xfrm>
            <a:custGeom>
              <a:rect b="b" l="l" r="r" t="t"/>
              <a:pathLst>
                <a:path extrusionOk="0" h="1107" w="775">
                  <a:moveTo>
                    <a:pt x="704" y="1"/>
                  </a:moveTo>
                  <a:cubicBezTo>
                    <a:pt x="691" y="1"/>
                    <a:pt x="685" y="1"/>
                    <a:pt x="679" y="7"/>
                  </a:cubicBezTo>
                  <a:lnTo>
                    <a:pt x="685" y="14"/>
                  </a:lnTo>
                  <a:cubicBezTo>
                    <a:pt x="666" y="20"/>
                    <a:pt x="659" y="33"/>
                    <a:pt x="653" y="46"/>
                  </a:cubicBezTo>
                  <a:cubicBezTo>
                    <a:pt x="629" y="101"/>
                    <a:pt x="598" y="150"/>
                    <a:pt x="573" y="204"/>
                  </a:cubicBezTo>
                  <a:lnTo>
                    <a:pt x="573" y="204"/>
                  </a:lnTo>
                  <a:cubicBezTo>
                    <a:pt x="408" y="490"/>
                    <a:pt x="223" y="764"/>
                    <a:pt x="13" y="1019"/>
                  </a:cubicBezTo>
                  <a:cubicBezTo>
                    <a:pt x="0" y="1044"/>
                    <a:pt x="6" y="1076"/>
                    <a:pt x="32" y="1095"/>
                  </a:cubicBezTo>
                  <a:cubicBezTo>
                    <a:pt x="42" y="1103"/>
                    <a:pt x="53" y="1107"/>
                    <a:pt x="64" y="1107"/>
                  </a:cubicBezTo>
                  <a:cubicBezTo>
                    <a:pt x="81" y="1107"/>
                    <a:pt x="97" y="1098"/>
                    <a:pt x="109" y="1083"/>
                  </a:cubicBezTo>
                  <a:cubicBezTo>
                    <a:pt x="231" y="929"/>
                    <a:pt x="352" y="775"/>
                    <a:pt x="455" y="609"/>
                  </a:cubicBezTo>
                  <a:cubicBezTo>
                    <a:pt x="570" y="443"/>
                    <a:pt x="672" y="270"/>
                    <a:pt x="755" y="84"/>
                  </a:cubicBezTo>
                  <a:cubicBezTo>
                    <a:pt x="775" y="52"/>
                    <a:pt x="755" y="20"/>
                    <a:pt x="723" y="7"/>
                  </a:cubicBezTo>
                  <a:cubicBezTo>
                    <a:pt x="717" y="1"/>
                    <a:pt x="711" y="1"/>
                    <a:pt x="704" y="1"/>
                  </a:cubicBezTo>
                  <a:close/>
                </a:path>
              </a:pathLst>
            </a:custGeom>
            <a:solidFill>
              <a:srgbClr val="000000">
                <a:alpha val="89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25"/>
            <p:cNvSpPr/>
            <p:nvPr/>
          </p:nvSpPr>
          <p:spPr>
            <a:xfrm>
              <a:off x="2332529" y="3053965"/>
              <a:ext cx="77452" cy="100697"/>
            </a:xfrm>
            <a:custGeom>
              <a:rect b="b" l="l" r="r" t="t"/>
              <a:pathLst>
                <a:path extrusionOk="0" h="1083" w="833">
                  <a:moveTo>
                    <a:pt x="768" y="1"/>
                  </a:moveTo>
                  <a:cubicBezTo>
                    <a:pt x="749" y="1"/>
                    <a:pt x="736" y="14"/>
                    <a:pt x="724" y="27"/>
                  </a:cubicBezTo>
                  <a:cubicBezTo>
                    <a:pt x="634" y="187"/>
                    <a:pt x="532" y="347"/>
                    <a:pt x="429" y="500"/>
                  </a:cubicBezTo>
                  <a:cubicBezTo>
                    <a:pt x="314" y="647"/>
                    <a:pt x="199" y="795"/>
                    <a:pt x="71" y="929"/>
                  </a:cubicBezTo>
                  <a:lnTo>
                    <a:pt x="20" y="974"/>
                  </a:lnTo>
                  <a:cubicBezTo>
                    <a:pt x="7" y="987"/>
                    <a:pt x="0" y="999"/>
                    <a:pt x="0" y="1019"/>
                  </a:cubicBezTo>
                  <a:cubicBezTo>
                    <a:pt x="0" y="1031"/>
                    <a:pt x="0" y="1051"/>
                    <a:pt x="13" y="1063"/>
                  </a:cubicBezTo>
                  <a:cubicBezTo>
                    <a:pt x="20" y="1076"/>
                    <a:pt x="39" y="1083"/>
                    <a:pt x="52" y="1083"/>
                  </a:cubicBezTo>
                  <a:cubicBezTo>
                    <a:pt x="71" y="1083"/>
                    <a:pt x="84" y="1083"/>
                    <a:pt x="96" y="1070"/>
                  </a:cubicBezTo>
                  <a:cubicBezTo>
                    <a:pt x="237" y="929"/>
                    <a:pt x="372" y="775"/>
                    <a:pt x="493" y="615"/>
                  </a:cubicBezTo>
                  <a:cubicBezTo>
                    <a:pt x="615" y="449"/>
                    <a:pt x="724" y="276"/>
                    <a:pt x="820" y="97"/>
                  </a:cubicBezTo>
                  <a:cubicBezTo>
                    <a:pt x="832" y="84"/>
                    <a:pt x="832" y="71"/>
                    <a:pt x="832" y="52"/>
                  </a:cubicBezTo>
                  <a:cubicBezTo>
                    <a:pt x="826" y="27"/>
                    <a:pt x="800" y="1"/>
                    <a:pt x="775" y="1"/>
                  </a:cubicBezTo>
                  <a:close/>
                </a:path>
              </a:pathLst>
            </a:custGeom>
            <a:solidFill>
              <a:srgbClr val="000000">
                <a:alpha val="89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25"/>
            <p:cNvSpPr/>
            <p:nvPr/>
          </p:nvSpPr>
          <p:spPr>
            <a:xfrm>
              <a:off x="2380134" y="3106404"/>
              <a:ext cx="83403" cy="85170"/>
            </a:xfrm>
            <a:custGeom>
              <a:rect b="b" l="l" r="r" t="t"/>
              <a:pathLst>
                <a:path extrusionOk="0" h="916" w="897">
                  <a:moveTo>
                    <a:pt x="832" y="0"/>
                  </a:moveTo>
                  <a:cubicBezTo>
                    <a:pt x="813" y="0"/>
                    <a:pt x="794" y="7"/>
                    <a:pt x="788" y="26"/>
                  </a:cubicBezTo>
                  <a:lnTo>
                    <a:pt x="788" y="19"/>
                  </a:lnTo>
                  <a:cubicBezTo>
                    <a:pt x="685" y="179"/>
                    <a:pt x="564" y="333"/>
                    <a:pt x="429" y="474"/>
                  </a:cubicBezTo>
                  <a:cubicBezTo>
                    <a:pt x="308" y="602"/>
                    <a:pt x="173" y="711"/>
                    <a:pt x="26" y="807"/>
                  </a:cubicBezTo>
                  <a:cubicBezTo>
                    <a:pt x="0" y="832"/>
                    <a:pt x="0" y="864"/>
                    <a:pt x="20" y="896"/>
                  </a:cubicBezTo>
                  <a:cubicBezTo>
                    <a:pt x="26" y="903"/>
                    <a:pt x="45" y="915"/>
                    <a:pt x="58" y="915"/>
                  </a:cubicBezTo>
                  <a:cubicBezTo>
                    <a:pt x="77" y="915"/>
                    <a:pt x="90" y="909"/>
                    <a:pt x="103" y="903"/>
                  </a:cubicBezTo>
                  <a:cubicBezTo>
                    <a:pt x="416" y="685"/>
                    <a:pt x="679" y="410"/>
                    <a:pt x="884" y="90"/>
                  </a:cubicBezTo>
                  <a:cubicBezTo>
                    <a:pt x="896" y="64"/>
                    <a:pt x="896" y="32"/>
                    <a:pt x="871" y="13"/>
                  </a:cubicBezTo>
                  <a:cubicBezTo>
                    <a:pt x="858" y="0"/>
                    <a:pt x="845" y="0"/>
                    <a:pt x="832" y="0"/>
                  </a:cubicBezTo>
                  <a:close/>
                </a:path>
              </a:pathLst>
            </a:custGeom>
            <a:solidFill>
              <a:srgbClr val="000000">
                <a:alpha val="89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25"/>
            <p:cNvSpPr/>
            <p:nvPr/>
          </p:nvSpPr>
          <p:spPr>
            <a:xfrm>
              <a:off x="2463386" y="2254183"/>
              <a:ext cx="28731" cy="9298"/>
            </a:xfrm>
            <a:custGeom>
              <a:rect b="b" l="l" r="r" t="t"/>
              <a:pathLst>
                <a:path extrusionOk="0" h="100" w="309">
                  <a:moveTo>
                    <a:pt x="154" y="1"/>
                  </a:moveTo>
                  <a:lnTo>
                    <a:pt x="154" y="7"/>
                  </a:lnTo>
                  <a:cubicBezTo>
                    <a:pt x="129" y="7"/>
                    <a:pt x="110" y="14"/>
                    <a:pt x="84" y="20"/>
                  </a:cubicBezTo>
                  <a:cubicBezTo>
                    <a:pt x="58" y="26"/>
                    <a:pt x="39" y="39"/>
                    <a:pt x="14" y="52"/>
                  </a:cubicBezTo>
                  <a:cubicBezTo>
                    <a:pt x="1" y="58"/>
                    <a:pt x="1" y="71"/>
                    <a:pt x="7" y="84"/>
                  </a:cubicBezTo>
                  <a:cubicBezTo>
                    <a:pt x="12" y="93"/>
                    <a:pt x="20" y="99"/>
                    <a:pt x="29" y="99"/>
                  </a:cubicBezTo>
                  <a:cubicBezTo>
                    <a:pt x="32" y="99"/>
                    <a:pt x="36" y="99"/>
                    <a:pt x="39" y="97"/>
                  </a:cubicBezTo>
                  <a:lnTo>
                    <a:pt x="58" y="84"/>
                  </a:lnTo>
                  <a:cubicBezTo>
                    <a:pt x="78" y="78"/>
                    <a:pt x="97" y="71"/>
                    <a:pt x="110" y="65"/>
                  </a:cubicBezTo>
                  <a:cubicBezTo>
                    <a:pt x="129" y="58"/>
                    <a:pt x="142" y="58"/>
                    <a:pt x="161" y="58"/>
                  </a:cubicBezTo>
                  <a:lnTo>
                    <a:pt x="199" y="58"/>
                  </a:lnTo>
                  <a:cubicBezTo>
                    <a:pt x="209" y="55"/>
                    <a:pt x="217" y="54"/>
                    <a:pt x="225" y="54"/>
                  </a:cubicBezTo>
                  <a:cubicBezTo>
                    <a:pt x="233" y="54"/>
                    <a:pt x="241" y="55"/>
                    <a:pt x="250" y="58"/>
                  </a:cubicBezTo>
                  <a:lnTo>
                    <a:pt x="295" y="58"/>
                  </a:lnTo>
                  <a:cubicBezTo>
                    <a:pt x="302" y="52"/>
                    <a:pt x="302" y="46"/>
                    <a:pt x="308" y="39"/>
                  </a:cubicBezTo>
                  <a:cubicBezTo>
                    <a:pt x="308" y="26"/>
                    <a:pt x="302" y="7"/>
                    <a:pt x="289" y="7"/>
                  </a:cubicBezTo>
                  <a:cubicBezTo>
                    <a:pt x="270" y="1"/>
                    <a:pt x="244" y="1"/>
                    <a:pt x="225" y="1"/>
                  </a:cubicBezTo>
                  <a:close/>
                </a:path>
              </a:pathLst>
            </a:custGeom>
            <a:solidFill>
              <a:srgbClr val="FEFE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25"/>
            <p:cNvSpPr/>
            <p:nvPr/>
          </p:nvSpPr>
          <p:spPr>
            <a:xfrm>
              <a:off x="2463386" y="2276219"/>
              <a:ext cx="18596" cy="7810"/>
            </a:xfrm>
            <a:custGeom>
              <a:rect b="b" l="l" r="r" t="t"/>
              <a:pathLst>
                <a:path extrusionOk="0" h="84" w="200">
                  <a:moveTo>
                    <a:pt x="20" y="1"/>
                  </a:moveTo>
                  <a:cubicBezTo>
                    <a:pt x="7" y="1"/>
                    <a:pt x="1" y="7"/>
                    <a:pt x="1" y="20"/>
                  </a:cubicBezTo>
                  <a:lnTo>
                    <a:pt x="1" y="26"/>
                  </a:lnTo>
                  <a:cubicBezTo>
                    <a:pt x="1" y="39"/>
                    <a:pt x="14" y="52"/>
                    <a:pt x="26" y="52"/>
                  </a:cubicBezTo>
                  <a:lnTo>
                    <a:pt x="52" y="52"/>
                  </a:lnTo>
                  <a:cubicBezTo>
                    <a:pt x="71" y="52"/>
                    <a:pt x="84" y="58"/>
                    <a:pt x="103" y="65"/>
                  </a:cubicBezTo>
                  <a:cubicBezTo>
                    <a:pt x="116" y="65"/>
                    <a:pt x="135" y="71"/>
                    <a:pt x="148" y="77"/>
                  </a:cubicBezTo>
                  <a:lnTo>
                    <a:pt x="161" y="84"/>
                  </a:lnTo>
                  <a:lnTo>
                    <a:pt x="180" y="84"/>
                  </a:lnTo>
                  <a:cubicBezTo>
                    <a:pt x="186" y="84"/>
                    <a:pt x="193" y="77"/>
                    <a:pt x="193" y="71"/>
                  </a:cubicBezTo>
                  <a:cubicBezTo>
                    <a:pt x="199" y="65"/>
                    <a:pt x="199" y="58"/>
                    <a:pt x="193" y="52"/>
                  </a:cubicBezTo>
                  <a:cubicBezTo>
                    <a:pt x="193" y="45"/>
                    <a:pt x="186" y="39"/>
                    <a:pt x="180" y="39"/>
                  </a:cubicBezTo>
                  <a:cubicBezTo>
                    <a:pt x="135" y="13"/>
                    <a:pt x="78" y="1"/>
                    <a:pt x="20" y="1"/>
                  </a:cubicBezTo>
                  <a:close/>
                </a:path>
              </a:pathLst>
            </a:custGeom>
            <a:solidFill>
              <a:srgbClr val="FEFE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25"/>
            <p:cNvSpPr/>
            <p:nvPr/>
          </p:nvSpPr>
          <p:spPr>
            <a:xfrm>
              <a:off x="2449718" y="2325589"/>
              <a:ext cx="31055" cy="16179"/>
            </a:xfrm>
            <a:custGeom>
              <a:rect b="b" l="l" r="r" t="t"/>
              <a:pathLst>
                <a:path extrusionOk="0" h="174" w="334">
                  <a:moveTo>
                    <a:pt x="295" y="1"/>
                  </a:moveTo>
                  <a:cubicBezTo>
                    <a:pt x="269" y="1"/>
                    <a:pt x="250" y="7"/>
                    <a:pt x="231" y="7"/>
                  </a:cubicBezTo>
                  <a:cubicBezTo>
                    <a:pt x="205" y="14"/>
                    <a:pt x="186" y="20"/>
                    <a:pt x="161" y="33"/>
                  </a:cubicBezTo>
                  <a:cubicBezTo>
                    <a:pt x="116" y="46"/>
                    <a:pt x="71" y="71"/>
                    <a:pt x="26" y="97"/>
                  </a:cubicBezTo>
                  <a:cubicBezTo>
                    <a:pt x="7" y="110"/>
                    <a:pt x="1" y="135"/>
                    <a:pt x="13" y="155"/>
                  </a:cubicBezTo>
                  <a:cubicBezTo>
                    <a:pt x="22" y="167"/>
                    <a:pt x="35" y="174"/>
                    <a:pt x="49" y="174"/>
                  </a:cubicBezTo>
                  <a:cubicBezTo>
                    <a:pt x="57" y="174"/>
                    <a:pt x="64" y="172"/>
                    <a:pt x="71" y="167"/>
                  </a:cubicBezTo>
                  <a:cubicBezTo>
                    <a:pt x="97" y="155"/>
                    <a:pt x="122" y="135"/>
                    <a:pt x="154" y="123"/>
                  </a:cubicBezTo>
                  <a:cubicBezTo>
                    <a:pt x="173" y="116"/>
                    <a:pt x="199" y="110"/>
                    <a:pt x="225" y="103"/>
                  </a:cubicBezTo>
                  <a:cubicBezTo>
                    <a:pt x="250" y="91"/>
                    <a:pt x="276" y="91"/>
                    <a:pt x="301" y="84"/>
                  </a:cubicBezTo>
                  <a:cubicBezTo>
                    <a:pt x="321" y="78"/>
                    <a:pt x="333" y="65"/>
                    <a:pt x="333" y="46"/>
                  </a:cubicBezTo>
                  <a:cubicBezTo>
                    <a:pt x="333" y="20"/>
                    <a:pt x="321" y="1"/>
                    <a:pt x="295" y="1"/>
                  </a:cubicBezTo>
                  <a:close/>
                </a:path>
              </a:pathLst>
            </a:custGeom>
            <a:solidFill>
              <a:srgbClr val="FEFE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25"/>
            <p:cNvSpPr/>
            <p:nvPr/>
          </p:nvSpPr>
          <p:spPr>
            <a:xfrm>
              <a:off x="2455111" y="2360176"/>
              <a:ext cx="20921" cy="16086"/>
            </a:xfrm>
            <a:custGeom>
              <a:rect b="b" l="l" r="r" t="t"/>
              <a:pathLst>
                <a:path extrusionOk="0" h="173" w="225">
                  <a:moveTo>
                    <a:pt x="173" y="0"/>
                  </a:moveTo>
                  <a:cubicBezTo>
                    <a:pt x="167" y="0"/>
                    <a:pt x="160" y="0"/>
                    <a:pt x="154" y="7"/>
                  </a:cubicBezTo>
                  <a:cubicBezTo>
                    <a:pt x="109" y="32"/>
                    <a:pt x="71" y="58"/>
                    <a:pt x="26" y="90"/>
                  </a:cubicBezTo>
                  <a:cubicBezTo>
                    <a:pt x="7" y="103"/>
                    <a:pt x="0" y="128"/>
                    <a:pt x="13" y="147"/>
                  </a:cubicBezTo>
                  <a:cubicBezTo>
                    <a:pt x="17" y="164"/>
                    <a:pt x="33" y="173"/>
                    <a:pt x="49" y="173"/>
                  </a:cubicBezTo>
                  <a:cubicBezTo>
                    <a:pt x="56" y="173"/>
                    <a:pt x="64" y="171"/>
                    <a:pt x="71" y="167"/>
                  </a:cubicBezTo>
                  <a:cubicBezTo>
                    <a:pt x="115" y="135"/>
                    <a:pt x="154" y="109"/>
                    <a:pt x="199" y="83"/>
                  </a:cubicBezTo>
                  <a:cubicBezTo>
                    <a:pt x="218" y="71"/>
                    <a:pt x="224" y="45"/>
                    <a:pt x="218" y="26"/>
                  </a:cubicBezTo>
                  <a:cubicBezTo>
                    <a:pt x="205" y="7"/>
                    <a:pt x="192" y="0"/>
                    <a:pt x="173" y="0"/>
                  </a:cubicBezTo>
                  <a:close/>
                </a:path>
              </a:pathLst>
            </a:custGeom>
            <a:solidFill>
              <a:srgbClr val="FEFE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25"/>
            <p:cNvSpPr/>
            <p:nvPr/>
          </p:nvSpPr>
          <p:spPr>
            <a:xfrm>
              <a:off x="2462828" y="2399412"/>
              <a:ext cx="20921" cy="20735"/>
            </a:xfrm>
            <a:custGeom>
              <a:rect b="b" l="l" r="r" t="t"/>
              <a:pathLst>
                <a:path extrusionOk="0" h="223" w="225">
                  <a:moveTo>
                    <a:pt x="199" y="1"/>
                  </a:moveTo>
                  <a:cubicBezTo>
                    <a:pt x="192" y="1"/>
                    <a:pt x="186" y="7"/>
                    <a:pt x="180" y="13"/>
                  </a:cubicBezTo>
                  <a:lnTo>
                    <a:pt x="180" y="7"/>
                  </a:lnTo>
                  <a:cubicBezTo>
                    <a:pt x="109" y="58"/>
                    <a:pt x="52" y="116"/>
                    <a:pt x="7" y="180"/>
                  </a:cubicBezTo>
                  <a:cubicBezTo>
                    <a:pt x="0" y="186"/>
                    <a:pt x="0" y="199"/>
                    <a:pt x="7" y="205"/>
                  </a:cubicBezTo>
                  <a:cubicBezTo>
                    <a:pt x="7" y="212"/>
                    <a:pt x="13" y="218"/>
                    <a:pt x="20" y="218"/>
                  </a:cubicBezTo>
                  <a:cubicBezTo>
                    <a:pt x="23" y="221"/>
                    <a:pt x="26" y="223"/>
                    <a:pt x="29" y="223"/>
                  </a:cubicBezTo>
                  <a:cubicBezTo>
                    <a:pt x="32" y="223"/>
                    <a:pt x="36" y="221"/>
                    <a:pt x="39" y="218"/>
                  </a:cubicBezTo>
                  <a:cubicBezTo>
                    <a:pt x="45" y="218"/>
                    <a:pt x="52" y="212"/>
                    <a:pt x="58" y="205"/>
                  </a:cubicBezTo>
                  <a:lnTo>
                    <a:pt x="64" y="199"/>
                  </a:lnTo>
                  <a:lnTo>
                    <a:pt x="64" y="205"/>
                  </a:lnTo>
                  <a:cubicBezTo>
                    <a:pt x="84" y="173"/>
                    <a:pt x="109" y="148"/>
                    <a:pt x="135" y="122"/>
                  </a:cubicBezTo>
                  <a:cubicBezTo>
                    <a:pt x="160" y="97"/>
                    <a:pt x="186" y="71"/>
                    <a:pt x="218" y="45"/>
                  </a:cubicBezTo>
                  <a:cubicBezTo>
                    <a:pt x="224" y="45"/>
                    <a:pt x="224" y="39"/>
                    <a:pt x="224" y="33"/>
                  </a:cubicBezTo>
                  <a:cubicBezTo>
                    <a:pt x="224" y="13"/>
                    <a:pt x="212" y="1"/>
                    <a:pt x="199" y="1"/>
                  </a:cubicBezTo>
                  <a:close/>
                </a:path>
              </a:pathLst>
            </a:custGeom>
            <a:solidFill>
              <a:srgbClr val="FEFE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25"/>
            <p:cNvSpPr/>
            <p:nvPr/>
          </p:nvSpPr>
          <p:spPr>
            <a:xfrm>
              <a:off x="2475287" y="2441066"/>
              <a:ext cx="19154" cy="30311"/>
            </a:xfrm>
            <a:custGeom>
              <a:rect b="b" l="l" r="r" t="t"/>
              <a:pathLst>
                <a:path extrusionOk="0" h="326" w="206">
                  <a:moveTo>
                    <a:pt x="180" y="1"/>
                  </a:moveTo>
                  <a:cubicBezTo>
                    <a:pt x="167" y="1"/>
                    <a:pt x="154" y="7"/>
                    <a:pt x="154" y="20"/>
                  </a:cubicBezTo>
                  <a:lnTo>
                    <a:pt x="154" y="26"/>
                  </a:lnTo>
                  <a:cubicBezTo>
                    <a:pt x="148" y="45"/>
                    <a:pt x="142" y="71"/>
                    <a:pt x="129" y="97"/>
                  </a:cubicBezTo>
                  <a:cubicBezTo>
                    <a:pt x="116" y="122"/>
                    <a:pt x="110" y="141"/>
                    <a:pt x="97" y="167"/>
                  </a:cubicBezTo>
                  <a:cubicBezTo>
                    <a:pt x="84" y="186"/>
                    <a:pt x="65" y="212"/>
                    <a:pt x="52" y="231"/>
                  </a:cubicBezTo>
                  <a:cubicBezTo>
                    <a:pt x="39" y="244"/>
                    <a:pt x="26" y="263"/>
                    <a:pt x="7" y="276"/>
                  </a:cubicBezTo>
                  <a:cubicBezTo>
                    <a:pt x="1" y="289"/>
                    <a:pt x="1" y="308"/>
                    <a:pt x="7" y="321"/>
                  </a:cubicBezTo>
                  <a:cubicBezTo>
                    <a:pt x="14" y="324"/>
                    <a:pt x="22" y="325"/>
                    <a:pt x="30" y="325"/>
                  </a:cubicBezTo>
                  <a:cubicBezTo>
                    <a:pt x="38" y="325"/>
                    <a:pt x="46" y="324"/>
                    <a:pt x="52" y="321"/>
                  </a:cubicBezTo>
                  <a:cubicBezTo>
                    <a:pt x="65" y="301"/>
                    <a:pt x="84" y="282"/>
                    <a:pt x="97" y="263"/>
                  </a:cubicBezTo>
                  <a:cubicBezTo>
                    <a:pt x="110" y="237"/>
                    <a:pt x="129" y="218"/>
                    <a:pt x="142" y="193"/>
                  </a:cubicBezTo>
                  <a:cubicBezTo>
                    <a:pt x="167" y="141"/>
                    <a:pt x="186" y="90"/>
                    <a:pt x="199" y="33"/>
                  </a:cubicBezTo>
                  <a:cubicBezTo>
                    <a:pt x="206" y="20"/>
                    <a:pt x="199" y="7"/>
                    <a:pt x="186" y="1"/>
                  </a:cubicBezTo>
                  <a:close/>
                </a:path>
              </a:pathLst>
            </a:custGeom>
            <a:solidFill>
              <a:srgbClr val="FEFE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25"/>
            <p:cNvSpPr/>
            <p:nvPr/>
          </p:nvSpPr>
          <p:spPr>
            <a:xfrm>
              <a:off x="2487745" y="2468401"/>
              <a:ext cx="19805" cy="25291"/>
            </a:xfrm>
            <a:custGeom>
              <a:rect b="b" l="l" r="r" t="t"/>
              <a:pathLst>
                <a:path extrusionOk="0" h="272" w="213">
                  <a:moveTo>
                    <a:pt x="174" y="1"/>
                  </a:moveTo>
                  <a:cubicBezTo>
                    <a:pt x="161" y="7"/>
                    <a:pt x="155" y="7"/>
                    <a:pt x="155" y="14"/>
                  </a:cubicBezTo>
                  <a:cubicBezTo>
                    <a:pt x="129" y="65"/>
                    <a:pt x="104" y="110"/>
                    <a:pt x="72" y="155"/>
                  </a:cubicBezTo>
                  <a:cubicBezTo>
                    <a:pt x="59" y="174"/>
                    <a:pt x="40" y="199"/>
                    <a:pt x="20" y="219"/>
                  </a:cubicBezTo>
                  <a:cubicBezTo>
                    <a:pt x="0" y="239"/>
                    <a:pt x="24" y="271"/>
                    <a:pt x="47" y="271"/>
                  </a:cubicBezTo>
                  <a:cubicBezTo>
                    <a:pt x="54" y="271"/>
                    <a:pt x="60" y="269"/>
                    <a:pt x="65" y="263"/>
                  </a:cubicBezTo>
                  <a:cubicBezTo>
                    <a:pt x="123" y="199"/>
                    <a:pt x="174" y="129"/>
                    <a:pt x="206" y="46"/>
                  </a:cubicBezTo>
                  <a:cubicBezTo>
                    <a:pt x="212" y="39"/>
                    <a:pt x="212" y="33"/>
                    <a:pt x="206" y="27"/>
                  </a:cubicBezTo>
                  <a:cubicBezTo>
                    <a:pt x="206" y="14"/>
                    <a:pt x="200" y="7"/>
                    <a:pt x="193" y="7"/>
                  </a:cubicBezTo>
                  <a:cubicBezTo>
                    <a:pt x="187" y="1"/>
                    <a:pt x="187" y="1"/>
                    <a:pt x="180" y="1"/>
                  </a:cubicBezTo>
                  <a:close/>
                </a:path>
              </a:pathLst>
            </a:custGeom>
            <a:solidFill>
              <a:srgbClr val="FEFE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25"/>
            <p:cNvSpPr/>
            <p:nvPr/>
          </p:nvSpPr>
          <p:spPr>
            <a:xfrm>
              <a:off x="2500297" y="2494062"/>
              <a:ext cx="19154" cy="33101"/>
            </a:xfrm>
            <a:custGeom>
              <a:rect b="b" l="l" r="r" t="t"/>
              <a:pathLst>
                <a:path extrusionOk="0" h="356" w="206">
                  <a:moveTo>
                    <a:pt x="173" y="0"/>
                  </a:moveTo>
                  <a:cubicBezTo>
                    <a:pt x="167" y="0"/>
                    <a:pt x="154" y="7"/>
                    <a:pt x="148" y="13"/>
                  </a:cubicBezTo>
                  <a:cubicBezTo>
                    <a:pt x="141" y="19"/>
                    <a:pt x="141" y="32"/>
                    <a:pt x="141" y="39"/>
                  </a:cubicBezTo>
                  <a:cubicBezTo>
                    <a:pt x="141" y="43"/>
                    <a:pt x="141" y="51"/>
                    <a:pt x="141" y="58"/>
                  </a:cubicBezTo>
                  <a:cubicBezTo>
                    <a:pt x="135" y="90"/>
                    <a:pt x="122" y="128"/>
                    <a:pt x="109" y="160"/>
                  </a:cubicBezTo>
                  <a:cubicBezTo>
                    <a:pt x="97" y="186"/>
                    <a:pt x="77" y="211"/>
                    <a:pt x="65" y="237"/>
                  </a:cubicBezTo>
                  <a:cubicBezTo>
                    <a:pt x="45" y="256"/>
                    <a:pt x="33" y="275"/>
                    <a:pt x="13" y="288"/>
                  </a:cubicBezTo>
                  <a:cubicBezTo>
                    <a:pt x="1" y="307"/>
                    <a:pt x="1" y="327"/>
                    <a:pt x="13" y="346"/>
                  </a:cubicBezTo>
                  <a:cubicBezTo>
                    <a:pt x="20" y="352"/>
                    <a:pt x="29" y="355"/>
                    <a:pt x="39" y="355"/>
                  </a:cubicBezTo>
                  <a:cubicBezTo>
                    <a:pt x="49" y="355"/>
                    <a:pt x="58" y="352"/>
                    <a:pt x="65" y="346"/>
                  </a:cubicBezTo>
                  <a:cubicBezTo>
                    <a:pt x="103" y="301"/>
                    <a:pt x="141" y="250"/>
                    <a:pt x="167" y="199"/>
                  </a:cubicBezTo>
                  <a:cubicBezTo>
                    <a:pt x="186" y="147"/>
                    <a:pt x="199" y="90"/>
                    <a:pt x="205" y="39"/>
                  </a:cubicBezTo>
                  <a:cubicBezTo>
                    <a:pt x="205" y="19"/>
                    <a:pt x="193" y="0"/>
                    <a:pt x="173" y="0"/>
                  </a:cubicBezTo>
                  <a:close/>
                </a:path>
              </a:pathLst>
            </a:custGeom>
            <a:solidFill>
              <a:srgbClr val="FEFE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25"/>
            <p:cNvSpPr/>
            <p:nvPr/>
          </p:nvSpPr>
          <p:spPr>
            <a:xfrm>
              <a:off x="2531259" y="2611305"/>
              <a:ext cx="24454" cy="9763"/>
            </a:xfrm>
            <a:custGeom>
              <a:rect b="b" l="l" r="r" t="t"/>
              <a:pathLst>
                <a:path extrusionOk="0" h="105" w="263">
                  <a:moveTo>
                    <a:pt x="39" y="0"/>
                  </a:moveTo>
                  <a:cubicBezTo>
                    <a:pt x="20" y="0"/>
                    <a:pt x="7" y="19"/>
                    <a:pt x="7" y="32"/>
                  </a:cubicBezTo>
                  <a:lnTo>
                    <a:pt x="0" y="32"/>
                  </a:lnTo>
                  <a:cubicBezTo>
                    <a:pt x="7" y="51"/>
                    <a:pt x="20" y="64"/>
                    <a:pt x="39" y="70"/>
                  </a:cubicBezTo>
                  <a:lnTo>
                    <a:pt x="103" y="70"/>
                  </a:lnTo>
                  <a:cubicBezTo>
                    <a:pt x="141" y="77"/>
                    <a:pt x="180" y="90"/>
                    <a:pt x="218" y="102"/>
                  </a:cubicBezTo>
                  <a:cubicBezTo>
                    <a:pt x="221" y="104"/>
                    <a:pt x="225" y="104"/>
                    <a:pt x="228" y="104"/>
                  </a:cubicBezTo>
                  <a:cubicBezTo>
                    <a:pt x="244" y="104"/>
                    <a:pt x="258" y="93"/>
                    <a:pt x="263" y="77"/>
                  </a:cubicBezTo>
                  <a:cubicBezTo>
                    <a:pt x="263" y="70"/>
                    <a:pt x="263" y="64"/>
                    <a:pt x="263" y="51"/>
                  </a:cubicBezTo>
                  <a:cubicBezTo>
                    <a:pt x="256" y="45"/>
                    <a:pt x="250" y="38"/>
                    <a:pt x="237" y="38"/>
                  </a:cubicBezTo>
                  <a:cubicBezTo>
                    <a:pt x="205" y="26"/>
                    <a:pt x="180" y="19"/>
                    <a:pt x="148" y="13"/>
                  </a:cubicBezTo>
                  <a:cubicBezTo>
                    <a:pt x="109" y="6"/>
                    <a:pt x="71" y="0"/>
                    <a:pt x="39" y="0"/>
                  </a:cubicBezTo>
                  <a:close/>
                </a:path>
              </a:pathLst>
            </a:custGeom>
            <a:solidFill>
              <a:srgbClr val="FEFE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25"/>
            <p:cNvSpPr/>
            <p:nvPr/>
          </p:nvSpPr>
          <p:spPr>
            <a:xfrm>
              <a:off x="2529399" y="2660025"/>
              <a:ext cx="24547" cy="17945"/>
            </a:xfrm>
            <a:custGeom>
              <a:rect b="b" l="l" r="r" t="t"/>
              <a:pathLst>
                <a:path extrusionOk="0" h="193" w="264">
                  <a:moveTo>
                    <a:pt x="212" y="1"/>
                  </a:moveTo>
                  <a:cubicBezTo>
                    <a:pt x="200" y="1"/>
                    <a:pt x="193" y="7"/>
                    <a:pt x="187" y="7"/>
                  </a:cubicBezTo>
                  <a:cubicBezTo>
                    <a:pt x="136" y="39"/>
                    <a:pt x="78" y="78"/>
                    <a:pt x="27" y="116"/>
                  </a:cubicBezTo>
                  <a:cubicBezTo>
                    <a:pt x="0" y="148"/>
                    <a:pt x="26" y="193"/>
                    <a:pt x="62" y="193"/>
                  </a:cubicBezTo>
                  <a:cubicBezTo>
                    <a:pt x="69" y="193"/>
                    <a:pt x="77" y="191"/>
                    <a:pt x="84" y="187"/>
                  </a:cubicBezTo>
                  <a:cubicBezTo>
                    <a:pt x="136" y="155"/>
                    <a:pt x="180" y="123"/>
                    <a:pt x="232" y="91"/>
                  </a:cubicBezTo>
                  <a:cubicBezTo>
                    <a:pt x="257" y="78"/>
                    <a:pt x="264" y="46"/>
                    <a:pt x="251" y="27"/>
                  </a:cubicBezTo>
                  <a:cubicBezTo>
                    <a:pt x="244" y="14"/>
                    <a:pt x="225" y="1"/>
                    <a:pt x="212" y="1"/>
                  </a:cubicBezTo>
                  <a:close/>
                </a:path>
              </a:pathLst>
            </a:custGeom>
            <a:solidFill>
              <a:srgbClr val="FEFE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25"/>
            <p:cNvSpPr/>
            <p:nvPr/>
          </p:nvSpPr>
          <p:spPr>
            <a:xfrm>
              <a:off x="2536651" y="2685686"/>
              <a:ext cx="20270" cy="27057"/>
            </a:xfrm>
            <a:custGeom>
              <a:rect b="b" l="l" r="r" t="t"/>
              <a:pathLst>
                <a:path extrusionOk="0" h="291" w="218">
                  <a:moveTo>
                    <a:pt x="179" y="0"/>
                  </a:moveTo>
                  <a:cubicBezTo>
                    <a:pt x="166" y="0"/>
                    <a:pt x="154" y="7"/>
                    <a:pt x="147" y="26"/>
                  </a:cubicBezTo>
                  <a:lnTo>
                    <a:pt x="147" y="19"/>
                  </a:lnTo>
                  <a:cubicBezTo>
                    <a:pt x="147" y="39"/>
                    <a:pt x="141" y="58"/>
                    <a:pt x="134" y="77"/>
                  </a:cubicBezTo>
                  <a:lnTo>
                    <a:pt x="134" y="71"/>
                  </a:lnTo>
                  <a:cubicBezTo>
                    <a:pt x="122" y="96"/>
                    <a:pt x="109" y="122"/>
                    <a:pt x="90" y="147"/>
                  </a:cubicBezTo>
                  <a:cubicBezTo>
                    <a:pt x="77" y="167"/>
                    <a:pt x="58" y="186"/>
                    <a:pt x="32" y="205"/>
                  </a:cubicBezTo>
                  <a:lnTo>
                    <a:pt x="38" y="205"/>
                  </a:lnTo>
                  <a:lnTo>
                    <a:pt x="32" y="211"/>
                  </a:lnTo>
                  <a:lnTo>
                    <a:pt x="19" y="218"/>
                  </a:lnTo>
                  <a:cubicBezTo>
                    <a:pt x="13" y="224"/>
                    <a:pt x="6" y="231"/>
                    <a:pt x="0" y="243"/>
                  </a:cubicBezTo>
                  <a:cubicBezTo>
                    <a:pt x="0" y="250"/>
                    <a:pt x="0" y="263"/>
                    <a:pt x="0" y="275"/>
                  </a:cubicBezTo>
                  <a:cubicBezTo>
                    <a:pt x="6" y="282"/>
                    <a:pt x="19" y="288"/>
                    <a:pt x="26" y="288"/>
                  </a:cubicBezTo>
                  <a:cubicBezTo>
                    <a:pt x="29" y="290"/>
                    <a:pt x="34" y="291"/>
                    <a:pt x="38" y="291"/>
                  </a:cubicBezTo>
                  <a:cubicBezTo>
                    <a:pt x="49" y="291"/>
                    <a:pt x="60" y="286"/>
                    <a:pt x="64" y="282"/>
                  </a:cubicBezTo>
                  <a:cubicBezTo>
                    <a:pt x="102" y="250"/>
                    <a:pt x="134" y="211"/>
                    <a:pt x="160" y="173"/>
                  </a:cubicBezTo>
                  <a:cubicBezTo>
                    <a:pt x="186" y="135"/>
                    <a:pt x="205" y="90"/>
                    <a:pt x="211" y="45"/>
                  </a:cubicBezTo>
                  <a:cubicBezTo>
                    <a:pt x="218" y="26"/>
                    <a:pt x="205" y="7"/>
                    <a:pt x="192" y="0"/>
                  </a:cubicBezTo>
                  <a:close/>
                </a:path>
              </a:pathLst>
            </a:custGeom>
            <a:solidFill>
              <a:srgbClr val="FEFE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25"/>
            <p:cNvSpPr/>
            <p:nvPr/>
          </p:nvSpPr>
          <p:spPr>
            <a:xfrm>
              <a:off x="2284870" y="2439671"/>
              <a:ext cx="59600" cy="56160"/>
            </a:xfrm>
            <a:custGeom>
              <a:rect b="b" l="l" r="r" t="t"/>
              <a:pathLst>
                <a:path extrusionOk="0" h="604" w="641">
                  <a:moveTo>
                    <a:pt x="150" y="1"/>
                  </a:moveTo>
                  <a:cubicBezTo>
                    <a:pt x="118" y="1"/>
                    <a:pt x="91" y="10"/>
                    <a:pt x="71" y="28"/>
                  </a:cubicBezTo>
                  <a:cubicBezTo>
                    <a:pt x="1" y="92"/>
                    <a:pt x="52" y="265"/>
                    <a:pt x="186" y="425"/>
                  </a:cubicBezTo>
                  <a:cubicBezTo>
                    <a:pt x="286" y="539"/>
                    <a:pt x="406" y="603"/>
                    <a:pt x="493" y="603"/>
                  </a:cubicBezTo>
                  <a:cubicBezTo>
                    <a:pt x="524" y="603"/>
                    <a:pt x="550" y="595"/>
                    <a:pt x="570" y="579"/>
                  </a:cubicBezTo>
                  <a:cubicBezTo>
                    <a:pt x="641" y="508"/>
                    <a:pt x="590" y="329"/>
                    <a:pt x="455" y="176"/>
                  </a:cubicBezTo>
                  <a:lnTo>
                    <a:pt x="455" y="182"/>
                  </a:lnTo>
                  <a:cubicBezTo>
                    <a:pt x="356" y="69"/>
                    <a:pt x="237" y="1"/>
                    <a:pt x="15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25"/>
            <p:cNvSpPr/>
            <p:nvPr/>
          </p:nvSpPr>
          <p:spPr>
            <a:xfrm>
              <a:off x="2364644" y="2351901"/>
              <a:ext cx="59600" cy="56160"/>
            </a:xfrm>
            <a:custGeom>
              <a:rect b="b" l="l" r="r" t="t"/>
              <a:pathLst>
                <a:path extrusionOk="0" h="604" w="641">
                  <a:moveTo>
                    <a:pt x="148" y="0"/>
                  </a:moveTo>
                  <a:cubicBezTo>
                    <a:pt x="117" y="0"/>
                    <a:pt x="91" y="8"/>
                    <a:pt x="71" y="25"/>
                  </a:cubicBezTo>
                  <a:cubicBezTo>
                    <a:pt x="0" y="89"/>
                    <a:pt x="52" y="268"/>
                    <a:pt x="186" y="422"/>
                  </a:cubicBezTo>
                  <a:cubicBezTo>
                    <a:pt x="288" y="538"/>
                    <a:pt x="404" y="604"/>
                    <a:pt x="490" y="604"/>
                  </a:cubicBezTo>
                  <a:cubicBezTo>
                    <a:pt x="521" y="604"/>
                    <a:pt x="549" y="595"/>
                    <a:pt x="570" y="576"/>
                  </a:cubicBezTo>
                  <a:cubicBezTo>
                    <a:pt x="640" y="512"/>
                    <a:pt x="589" y="339"/>
                    <a:pt x="455" y="179"/>
                  </a:cubicBezTo>
                  <a:cubicBezTo>
                    <a:pt x="355" y="65"/>
                    <a:pt x="235" y="0"/>
                    <a:pt x="14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25"/>
            <p:cNvSpPr/>
            <p:nvPr/>
          </p:nvSpPr>
          <p:spPr>
            <a:xfrm>
              <a:off x="86622" y="2821339"/>
              <a:ext cx="279219" cy="276244"/>
            </a:xfrm>
            <a:custGeom>
              <a:rect b="b" l="l" r="r" t="t"/>
              <a:pathLst>
                <a:path extrusionOk="0" h="2971" w="3003">
                  <a:moveTo>
                    <a:pt x="2011" y="0"/>
                  </a:moveTo>
                  <a:lnTo>
                    <a:pt x="2011" y="7"/>
                  </a:lnTo>
                  <a:lnTo>
                    <a:pt x="1998" y="7"/>
                  </a:lnTo>
                  <a:lnTo>
                    <a:pt x="1985" y="13"/>
                  </a:lnTo>
                  <a:cubicBezTo>
                    <a:pt x="1806" y="58"/>
                    <a:pt x="1639" y="128"/>
                    <a:pt x="1479" y="212"/>
                  </a:cubicBezTo>
                  <a:cubicBezTo>
                    <a:pt x="1306" y="308"/>
                    <a:pt x="1140" y="423"/>
                    <a:pt x="986" y="557"/>
                  </a:cubicBezTo>
                  <a:cubicBezTo>
                    <a:pt x="673" y="820"/>
                    <a:pt x="410" y="1146"/>
                    <a:pt x="218" y="1511"/>
                  </a:cubicBezTo>
                  <a:cubicBezTo>
                    <a:pt x="116" y="1696"/>
                    <a:pt x="46" y="1895"/>
                    <a:pt x="7" y="2100"/>
                  </a:cubicBezTo>
                  <a:cubicBezTo>
                    <a:pt x="1" y="2113"/>
                    <a:pt x="7" y="2132"/>
                    <a:pt x="14" y="2145"/>
                  </a:cubicBezTo>
                  <a:cubicBezTo>
                    <a:pt x="26" y="2157"/>
                    <a:pt x="39" y="2164"/>
                    <a:pt x="58" y="2170"/>
                  </a:cubicBezTo>
                  <a:cubicBezTo>
                    <a:pt x="103" y="2183"/>
                    <a:pt x="142" y="2196"/>
                    <a:pt x="186" y="2209"/>
                  </a:cubicBezTo>
                  <a:lnTo>
                    <a:pt x="199" y="2215"/>
                  </a:lnTo>
                  <a:lnTo>
                    <a:pt x="193" y="2209"/>
                  </a:lnTo>
                  <a:lnTo>
                    <a:pt x="193" y="2209"/>
                  </a:lnTo>
                  <a:cubicBezTo>
                    <a:pt x="705" y="2394"/>
                    <a:pt x="1185" y="2682"/>
                    <a:pt x="1633" y="2964"/>
                  </a:cubicBezTo>
                  <a:cubicBezTo>
                    <a:pt x="1639" y="2964"/>
                    <a:pt x="1652" y="2970"/>
                    <a:pt x="1658" y="2970"/>
                  </a:cubicBezTo>
                  <a:cubicBezTo>
                    <a:pt x="1684" y="2964"/>
                    <a:pt x="1703" y="2951"/>
                    <a:pt x="1710" y="2932"/>
                  </a:cubicBezTo>
                  <a:cubicBezTo>
                    <a:pt x="1716" y="2919"/>
                    <a:pt x="1716" y="2900"/>
                    <a:pt x="1710" y="2887"/>
                  </a:cubicBezTo>
                  <a:cubicBezTo>
                    <a:pt x="1703" y="2874"/>
                    <a:pt x="1697" y="2861"/>
                    <a:pt x="1684" y="2855"/>
                  </a:cubicBezTo>
                  <a:lnTo>
                    <a:pt x="1588" y="2797"/>
                  </a:lnTo>
                  <a:lnTo>
                    <a:pt x="1562" y="2778"/>
                  </a:lnTo>
                  <a:cubicBezTo>
                    <a:pt x="1620" y="2759"/>
                    <a:pt x="1684" y="2733"/>
                    <a:pt x="1742" y="2708"/>
                  </a:cubicBezTo>
                  <a:cubicBezTo>
                    <a:pt x="1831" y="2669"/>
                    <a:pt x="1915" y="2618"/>
                    <a:pt x="1991" y="2554"/>
                  </a:cubicBezTo>
                  <a:cubicBezTo>
                    <a:pt x="2254" y="2337"/>
                    <a:pt x="2478" y="2074"/>
                    <a:pt x="2638" y="1773"/>
                  </a:cubicBezTo>
                  <a:cubicBezTo>
                    <a:pt x="2676" y="1703"/>
                    <a:pt x="2708" y="1626"/>
                    <a:pt x="2740" y="1549"/>
                  </a:cubicBezTo>
                  <a:cubicBezTo>
                    <a:pt x="2753" y="1517"/>
                    <a:pt x="2759" y="1485"/>
                    <a:pt x="2766" y="1453"/>
                  </a:cubicBezTo>
                  <a:cubicBezTo>
                    <a:pt x="2811" y="1504"/>
                    <a:pt x="2855" y="1556"/>
                    <a:pt x="2900" y="1613"/>
                  </a:cubicBezTo>
                  <a:cubicBezTo>
                    <a:pt x="2912" y="1622"/>
                    <a:pt x="2927" y="1627"/>
                    <a:pt x="2942" y="1627"/>
                  </a:cubicBezTo>
                  <a:cubicBezTo>
                    <a:pt x="2959" y="1627"/>
                    <a:pt x="2976" y="1621"/>
                    <a:pt x="2990" y="1607"/>
                  </a:cubicBezTo>
                  <a:cubicBezTo>
                    <a:pt x="2996" y="1594"/>
                    <a:pt x="3003" y="1581"/>
                    <a:pt x="3003" y="1562"/>
                  </a:cubicBezTo>
                  <a:cubicBezTo>
                    <a:pt x="3003" y="1549"/>
                    <a:pt x="2996" y="1530"/>
                    <a:pt x="2983" y="1517"/>
                  </a:cubicBezTo>
                  <a:lnTo>
                    <a:pt x="2964" y="1504"/>
                  </a:lnTo>
                  <a:cubicBezTo>
                    <a:pt x="2907" y="1434"/>
                    <a:pt x="2843" y="1357"/>
                    <a:pt x="2785" y="1280"/>
                  </a:cubicBezTo>
                  <a:cubicBezTo>
                    <a:pt x="2785" y="1274"/>
                    <a:pt x="2779" y="1274"/>
                    <a:pt x="2779" y="1268"/>
                  </a:cubicBezTo>
                  <a:cubicBezTo>
                    <a:pt x="2561" y="986"/>
                    <a:pt x="2375" y="679"/>
                    <a:pt x="2215" y="359"/>
                  </a:cubicBezTo>
                  <a:lnTo>
                    <a:pt x="2209" y="352"/>
                  </a:lnTo>
                  <a:cubicBezTo>
                    <a:pt x="2164" y="250"/>
                    <a:pt x="2119" y="148"/>
                    <a:pt x="2075" y="45"/>
                  </a:cubicBezTo>
                  <a:cubicBezTo>
                    <a:pt x="2062" y="20"/>
                    <a:pt x="2036" y="0"/>
                    <a:pt x="201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25"/>
            <p:cNvSpPr/>
            <p:nvPr/>
          </p:nvSpPr>
          <p:spPr>
            <a:xfrm>
              <a:off x="176531" y="2907063"/>
              <a:ext cx="189865" cy="191353"/>
            </a:xfrm>
            <a:custGeom>
              <a:rect b="b" l="l" r="r" t="t"/>
              <a:pathLst>
                <a:path extrusionOk="0" h="2058" w="2042">
                  <a:moveTo>
                    <a:pt x="1562" y="0"/>
                  </a:moveTo>
                  <a:lnTo>
                    <a:pt x="1504" y="26"/>
                  </a:lnTo>
                  <a:lnTo>
                    <a:pt x="1511" y="26"/>
                  </a:lnTo>
                  <a:cubicBezTo>
                    <a:pt x="1274" y="141"/>
                    <a:pt x="1050" y="288"/>
                    <a:pt x="852" y="467"/>
                  </a:cubicBezTo>
                  <a:cubicBezTo>
                    <a:pt x="627" y="659"/>
                    <a:pt x="429" y="883"/>
                    <a:pt x="263" y="1126"/>
                  </a:cubicBezTo>
                  <a:cubicBezTo>
                    <a:pt x="154" y="1293"/>
                    <a:pt x="64" y="1472"/>
                    <a:pt x="0" y="1658"/>
                  </a:cubicBezTo>
                  <a:cubicBezTo>
                    <a:pt x="231" y="1779"/>
                    <a:pt x="448" y="1914"/>
                    <a:pt x="666" y="2048"/>
                  </a:cubicBezTo>
                  <a:cubicBezTo>
                    <a:pt x="670" y="2053"/>
                    <a:pt x="678" y="2057"/>
                    <a:pt x="685" y="2057"/>
                  </a:cubicBezTo>
                  <a:cubicBezTo>
                    <a:pt x="687" y="2057"/>
                    <a:pt x="690" y="2056"/>
                    <a:pt x="691" y="2055"/>
                  </a:cubicBezTo>
                  <a:cubicBezTo>
                    <a:pt x="717" y="2055"/>
                    <a:pt x="736" y="2042"/>
                    <a:pt x="749" y="2023"/>
                  </a:cubicBezTo>
                  <a:cubicBezTo>
                    <a:pt x="755" y="2003"/>
                    <a:pt x="755" y="1991"/>
                    <a:pt x="749" y="1971"/>
                  </a:cubicBezTo>
                  <a:cubicBezTo>
                    <a:pt x="743" y="1959"/>
                    <a:pt x="730" y="1946"/>
                    <a:pt x="717" y="1939"/>
                  </a:cubicBezTo>
                  <a:lnTo>
                    <a:pt x="627" y="1882"/>
                  </a:lnTo>
                  <a:lnTo>
                    <a:pt x="602" y="1863"/>
                  </a:lnTo>
                  <a:cubicBezTo>
                    <a:pt x="666" y="1843"/>
                    <a:pt x="717" y="1824"/>
                    <a:pt x="775" y="1799"/>
                  </a:cubicBezTo>
                  <a:cubicBezTo>
                    <a:pt x="864" y="1760"/>
                    <a:pt x="954" y="1709"/>
                    <a:pt x="1031" y="1645"/>
                  </a:cubicBezTo>
                  <a:cubicBezTo>
                    <a:pt x="1159" y="1543"/>
                    <a:pt x="1274" y="1427"/>
                    <a:pt x="1376" y="1299"/>
                  </a:cubicBezTo>
                  <a:cubicBezTo>
                    <a:pt x="1492" y="1165"/>
                    <a:pt x="1594" y="1018"/>
                    <a:pt x="1677" y="858"/>
                  </a:cubicBezTo>
                  <a:cubicBezTo>
                    <a:pt x="1716" y="787"/>
                    <a:pt x="1748" y="717"/>
                    <a:pt x="1773" y="640"/>
                  </a:cubicBezTo>
                  <a:cubicBezTo>
                    <a:pt x="1786" y="602"/>
                    <a:pt x="1799" y="570"/>
                    <a:pt x="1805" y="538"/>
                  </a:cubicBezTo>
                  <a:cubicBezTo>
                    <a:pt x="1837" y="582"/>
                    <a:pt x="1882" y="634"/>
                    <a:pt x="1933" y="698"/>
                  </a:cubicBezTo>
                  <a:cubicBezTo>
                    <a:pt x="1944" y="709"/>
                    <a:pt x="1959" y="714"/>
                    <a:pt x="1974" y="714"/>
                  </a:cubicBezTo>
                  <a:cubicBezTo>
                    <a:pt x="1993" y="714"/>
                    <a:pt x="2012" y="706"/>
                    <a:pt x="2023" y="691"/>
                  </a:cubicBezTo>
                  <a:cubicBezTo>
                    <a:pt x="2036" y="678"/>
                    <a:pt x="2042" y="666"/>
                    <a:pt x="2036" y="646"/>
                  </a:cubicBezTo>
                  <a:cubicBezTo>
                    <a:pt x="2036" y="634"/>
                    <a:pt x="2029" y="614"/>
                    <a:pt x="2016" y="608"/>
                  </a:cubicBezTo>
                  <a:lnTo>
                    <a:pt x="2004" y="589"/>
                  </a:lnTo>
                  <a:cubicBezTo>
                    <a:pt x="1946" y="525"/>
                    <a:pt x="1882" y="448"/>
                    <a:pt x="1824" y="365"/>
                  </a:cubicBezTo>
                  <a:cubicBezTo>
                    <a:pt x="1818" y="365"/>
                    <a:pt x="1818" y="358"/>
                    <a:pt x="1812" y="352"/>
                  </a:cubicBezTo>
                  <a:cubicBezTo>
                    <a:pt x="1728" y="243"/>
                    <a:pt x="1645" y="122"/>
                    <a:pt x="156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25"/>
            <p:cNvSpPr/>
            <p:nvPr/>
          </p:nvSpPr>
          <p:spPr>
            <a:xfrm>
              <a:off x="176531" y="3021888"/>
              <a:ext cx="98838" cy="76801"/>
            </a:xfrm>
            <a:custGeom>
              <a:rect b="b" l="l" r="r" t="t"/>
              <a:pathLst>
                <a:path extrusionOk="0" h="826" w="1063">
                  <a:moveTo>
                    <a:pt x="205" y="0"/>
                  </a:moveTo>
                  <a:cubicBezTo>
                    <a:pt x="128" y="128"/>
                    <a:pt x="64" y="263"/>
                    <a:pt x="7" y="404"/>
                  </a:cubicBezTo>
                  <a:cubicBezTo>
                    <a:pt x="7" y="404"/>
                    <a:pt x="0" y="410"/>
                    <a:pt x="0" y="416"/>
                  </a:cubicBezTo>
                  <a:cubicBezTo>
                    <a:pt x="243" y="551"/>
                    <a:pt x="467" y="692"/>
                    <a:pt x="666" y="813"/>
                  </a:cubicBezTo>
                  <a:cubicBezTo>
                    <a:pt x="672" y="820"/>
                    <a:pt x="685" y="826"/>
                    <a:pt x="698" y="826"/>
                  </a:cubicBezTo>
                  <a:cubicBezTo>
                    <a:pt x="717" y="820"/>
                    <a:pt x="743" y="807"/>
                    <a:pt x="749" y="788"/>
                  </a:cubicBezTo>
                  <a:cubicBezTo>
                    <a:pt x="768" y="756"/>
                    <a:pt x="755" y="717"/>
                    <a:pt x="723" y="704"/>
                  </a:cubicBezTo>
                  <a:lnTo>
                    <a:pt x="634" y="647"/>
                  </a:lnTo>
                  <a:lnTo>
                    <a:pt x="608" y="628"/>
                  </a:lnTo>
                  <a:cubicBezTo>
                    <a:pt x="666" y="608"/>
                    <a:pt x="723" y="589"/>
                    <a:pt x="781" y="564"/>
                  </a:cubicBezTo>
                  <a:cubicBezTo>
                    <a:pt x="871" y="525"/>
                    <a:pt x="960" y="474"/>
                    <a:pt x="1037" y="410"/>
                  </a:cubicBezTo>
                  <a:lnTo>
                    <a:pt x="1063" y="391"/>
                  </a:lnTo>
                  <a:cubicBezTo>
                    <a:pt x="845" y="250"/>
                    <a:pt x="615" y="135"/>
                    <a:pt x="365" y="52"/>
                  </a:cubicBezTo>
                  <a:lnTo>
                    <a:pt x="371" y="52"/>
                  </a:lnTo>
                  <a:cubicBezTo>
                    <a:pt x="320" y="32"/>
                    <a:pt x="263" y="13"/>
                    <a:pt x="211" y="0"/>
                  </a:cubicBezTo>
                  <a:close/>
                </a:path>
              </a:pathLst>
            </a:custGeom>
            <a:solidFill>
              <a:srgbClr val="09B3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25"/>
            <p:cNvSpPr/>
            <p:nvPr/>
          </p:nvSpPr>
          <p:spPr>
            <a:xfrm>
              <a:off x="86622" y="2929005"/>
              <a:ext cx="109066" cy="131009"/>
            </a:xfrm>
            <a:custGeom>
              <a:rect b="b" l="l" r="r" t="t"/>
              <a:pathLst>
                <a:path extrusionOk="0" h="1409" w="1173">
                  <a:moveTo>
                    <a:pt x="430" y="1"/>
                  </a:moveTo>
                  <a:cubicBezTo>
                    <a:pt x="346" y="110"/>
                    <a:pt x="276" y="225"/>
                    <a:pt x="212" y="346"/>
                  </a:cubicBezTo>
                  <a:lnTo>
                    <a:pt x="212" y="353"/>
                  </a:lnTo>
                  <a:cubicBezTo>
                    <a:pt x="116" y="538"/>
                    <a:pt x="46" y="737"/>
                    <a:pt x="7" y="942"/>
                  </a:cubicBezTo>
                  <a:cubicBezTo>
                    <a:pt x="1" y="980"/>
                    <a:pt x="20" y="1012"/>
                    <a:pt x="58" y="1019"/>
                  </a:cubicBezTo>
                  <a:cubicBezTo>
                    <a:pt x="103" y="1031"/>
                    <a:pt x="142" y="1044"/>
                    <a:pt x="186" y="1057"/>
                  </a:cubicBezTo>
                  <a:lnTo>
                    <a:pt x="193" y="1057"/>
                  </a:lnTo>
                  <a:cubicBezTo>
                    <a:pt x="462" y="1153"/>
                    <a:pt x="718" y="1275"/>
                    <a:pt x="967" y="1409"/>
                  </a:cubicBezTo>
                  <a:cubicBezTo>
                    <a:pt x="1018" y="1262"/>
                    <a:pt x="1089" y="1121"/>
                    <a:pt x="1172" y="987"/>
                  </a:cubicBezTo>
                  <a:lnTo>
                    <a:pt x="1018" y="948"/>
                  </a:lnTo>
                  <a:cubicBezTo>
                    <a:pt x="929" y="929"/>
                    <a:pt x="846" y="897"/>
                    <a:pt x="756" y="865"/>
                  </a:cubicBezTo>
                  <a:cubicBezTo>
                    <a:pt x="711" y="852"/>
                    <a:pt x="666" y="826"/>
                    <a:pt x="628" y="801"/>
                  </a:cubicBezTo>
                  <a:cubicBezTo>
                    <a:pt x="590" y="782"/>
                    <a:pt x="558" y="756"/>
                    <a:pt x="526" y="724"/>
                  </a:cubicBezTo>
                  <a:cubicBezTo>
                    <a:pt x="494" y="692"/>
                    <a:pt x="462" y="654"/>
                    <a:pt x="436" y="615"/>
                  </a:cubicBezTo>
                  <a:cubicBezTo>
                    <a:pt x="417" y="577"/>
                    <a:pt x="398" y="538"/>
                    <a:pt x="385" y="500"/>
                  </a:cubicBezTo>
                  <a:cubicBezTo>
                    <a:pt x="372" y="462"/>
                    <a:pt x="366" y="417"/>
                    <a:pt x="366" y="372"/>
                  </a:cubicBezTo>
                  <a:cubicBezTo>
                    <a:pt x="359" y="334"/>
                    <a:pt x="359" y="295"/>
                    <a:pt x="366" y="257"/>
                  </a:cubicBezTo>
                  <a:cubicBezTo>
                    <a:pt x="372" y="167"/>
                    <a:pt x="391" y="78"/>
                    <a:pt x="43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25"/>
            <p:cNvSpPr/>
            <p:nvPr/>
          </p:nvSpPr>
          <p:spPr>
            <a:xfrm>
              <a:off x="151520" y="2874149"/>
              <a:ext cx="320874" cy="318921"/>
            </a:xfrm>
            <a:custGeom>
              <a:rect b="b" l="l" r="r" t="t"/>
              <a:pathLst>
                <a:path extrusionOk="0" h="3430" w="3451">
                  <a:moveTo>
                    <a:pt x="3135" y="0"/>
                  </a:moveTo>
                  <a:cubicBezTo>
                    <a:pt x="2825" y="0"/>
                    <a:pt x="2080" y="558"/>
                    <a:pt x="1345" y="1372"/>
                  </a:cubicBezTo>
                  <a:cubicBezTo>
                    <a:pt x="512" y="2300"/>
                    <a:pt x="0" y="3202"/>
                    <a:pt x="212" y="3394"/>
                  </a:cubicBezTo>
                  <a:cubicBezTo>
                    <a:pt x="238" y="3418"/>
                    <a:pt x="275" y="3430"/>
                    <a:pt x="320" y="3430"/>
                  </a:cubicBezTo>
                  <a:cubicBezTo>
                    <a:pt x="636" y="3430"/>
                    <a:pt x="1379" y="2868"/>
                    <a:pt x="2106" y="2057"/>
                  </a:cubicBezTo>
                  <a:cubicBezTo>
                    <a:pt x="2945" y="1128"/>
                    <a:pt x="3450" y="226"/>
                    <a:pt x="3239" y="34"/>
                  </a:cubicBezTo>
                  <a:cubicBezTo>
                    <a:pt x="3214" y="11"/>
                    <a:pt x="3179" y="0"/>
                    <a:pt x="313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25"/>
            <p:cNvSpPr/>
            <p:nvPr/>
          </p:nvSpPr>
          <p:spPr>
            <a:xfrm>
              <a:off x="184806" y="2903251"/>
              <a:ext cx="264342" cy="263505"/>
            </a:xfrm>
            <a:custGeom>
              <a:rect b="b" l="l" r="r" t="t"/>
              <a:pathLst>
                <a:path extrusionOk="0" h="2834" w="2843">
                  <a:moveTo>
                    <a:pt x="2585" y="1"/>
                  </a:moveTo>
                  <a:cubicBezTo>
                    <a:pt x="2579" y="1"/>
                    <a:pt x="2573" y="2"/>
                    <a:pt x="2567" y="3"/>
                  </a:cubicBezTo>
                  <a:cubicBezTo>
                    <a:pt x="2292" y="22"/>
                    <a:pt x="1691" y="483"/>
                    <a:pt x="1108" y="1135"/>
                  </a:cubicBezTo>
                  <a:cubicBezTo>
                    <a:pt x="417" y="1897"/>
                    <a:pt x="1" y="2646"/>
                    <a:pt x="174" y="2800"/>
                  </a:cubicBezTo>
                  <a:cubicBezTo>
                    <a:pt x="195" y="2821"/>
                    <a:pt x="225" y="2833"/>
                    <a:pt x="256" y="2833"/>
                  </a:cubicBezTo>
                  <a:cubicBezTo>
                    <a:pt x="263" y="2833"/>
                    <a:pt x="269" y="2833"/>
                    <a:pt x="276" y="2832"/>
                  </a:cubicBezTo>
                  <a:cubicBezTo>
                    <a:pt x="551" y="2812"/>
                    <a:pt x="1153" y="2352"/>
                    <a:pt x="1735" y="1699"/>
                  </a:cubicBezTo>
                  <a:cubicBezTo>
                    <a:pt x="2427" y="937"/>
                    <a:pt x="2843" y="188"/>
                    <a:pt x="2670" y="28"/>
                  </a:cubicBezTo>
                  <a:cubicBezTo>
                    <a:pt x="2643" y="12"/>
                    <a:pt x="2613" y="1"/>
                    <a:pt x="258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25"/>
            <p:cNvSpPr/>
            <p:nvPr/>
          </p:nvSpPr>
          <p:spPr>
            <a:xfrm>
              <a:off x="228319" y="2930865"/>
              <a:ext cx="511204" cy="720130"/>
            </a:xfrm>
            <a:custGeom>
              <a:rect b="b" l="l" r="r" t="t"/>
              <a:pathLst>
                <a:path extrusionOk="0" h="7745" w="5498">
                  <a:moveTo>
                    <a:pt x="3827" y="4013"/>
                  </a:moveTo>
                  <a:cubicBezTo>
                    <a:pt x="3859" y="4013"/>
                    <a:pt x="3898" y="4019"/>
                    <a:pt x="3930" y="4019"/>
                  </a:cubicBezTo>
                  <a:lnTo>
                    <a:pt x="3930" y="4026"/>
                  </a:lnTo>
                  <a:cubicBezTo>
                    <a:pt x="3898" y="4026"/>
                    <a:pt x="3859" y="4019"/>
                    <a:pt x="3827" y="4013"/>
                  </a:cubicBezTo>
                  <a:close/>
                  <a:moveTo>
                    <a:pt x="2541" y="0"/>
                  </a:moveTo>
                  <a:cubicBezTo>
                    <a:pt x="2285" y="13"/>
                    <a:pt x="2035" y="70"/>
                    <a:pt x="1792" y="160"/>
                  </a:cubicBezTo>
                  <a:cubicBezTo>
                    <a:pt x="1639" y="218"/>
                    <a:pt x="1498" y="288"/>
                    <a:pt x="1363" y="371"/>
                  </a:cubicBezTo>
                  <a:cubicBezTo>
                    <a:pt x="1216" y="461"/>
                    <a:pt x="1088" y="557"/>
                    <a:pt x="967" y="672"/>
                  </a:cubicBezTo>
                  <a:cubicBezTo>
                    <a:pt x="839" y="794"/>
                    <a:pt x="723" y="928"/>
                    <a:pt x="627" y="1069"/>
                  </a:cubicBezTo>
                  <a:cubicBezTo>
                    <a:pt x="512" y="1229"/>
                    <a:pt x="416" y="1395"/>
                    <a:pt x="333" y="1575"/>
                  </a:cubicBezTo>
                  <a:cubicBezTo>
                    <a:pt x="250" y="1747"/>
                    <a:pt x="186" y="1927"/>
                    <a:pt x="134" y="2112"/>
                  </a:cubicBezTo>
                  <a:cubicBezTo>
                    <a:pt x="83" y="2298"/>
                    <a:pt x="51" y="2483"/>
                    <a:pt x="32" y="2675"/>
                  </a:cubicBezTo>
                  <a:cubicBezTo>
                    <a:pt x="0" y="3053"/>
                    <a:pt x="13" y="3437"/>
                    <a:pt x="83" y="3808"/>
                  </a:cubicBezTo>
                  <a:cubicBezTo>
                    <a:pt x="154" y="4199"/>
                    <a:pt x="269" y="4576"/>
                    <a:pt x="423" y="4935"/>
                  </a:cubicBezTo>
                  <a:cubicBezTo>
                    <a:pt x="576" y="5306"/>
                    <a:pt x="762" y="5658"/>
                    <a:pt x="979" y="5991"/>
                  </a:cubicBezTo>
                  <a:cubicBezTo>
                    <a:pt x="1197" y="6324"/>
                    <a:pt x="1434" y="6637"/>
                    <a:pt x="1703" y="6925"/>
                  </a:cubicBezTo>
                  <a:cubicBezTo>
                    <a:pt x="1971" y="7226"/>
                    <a:pt x="2272" y="7495"/>
                    <a:pt x="2599" y="7738"/>
                  </a:cubicBezTo>
                  <a:cubicBezTo>
                    <a:pt x="2611" y="7744"/>
                    <a:pt x="2624" y="7744"/>
                    <a:pt x="2637" y="7744"/>
                  </a:cubicBezTo>
                  <a:lnTo>
                    <a:pt x="2650" y="7744"/>
                  </a:lnTo>
                  <a:cubicBezTo>
                    <a:pt x="2650" y="7744"/>
                    <a:pt x="2656" y="7744"/>
                    <a:pt x="2663" y="7738"/>
                  </a:cubicBezTo>
                  <a:lnTo>
                    <a:pt x="2688" y="7738"/>
                  </a:lnTo>
                  <a:cubicBezTo>
                    <a:pt x="2931" y="7712"/>
                    <a:pt x="3143" y="7604"/>
                    <a:pt x="3379" y="7476"/>
                  </a:cubicBezTo>
                  <a:cubicBezTo>
                    <a:pt x="3488" y="7418"/>
                    <a:pt x="3591" y="7360"/>
                    <a:pt x="3687" y="7296"/>
                  </a:cubicBezTo>
                  <a:cubicBezTo>
                    <a:pt x="3943" y="7136"/>
                    <a:pt x="4180" y="6957"/>
                    <a:pt x="4410" y="6765"/>
                  </a:cubicBezTo>
                  <a:cubicBezTo>
                    <a:pt x="4653" y="6560"/>
                    <a:pt x="4877" y="6324"/>
                    <a:pt x="5063" y="6068"/>
                  </a:cubicBezTo>
                  <a:cubicBezTo>
                    <a:pt x="5146" y="5952"/>
                    <a:pt x="5210" y="5831"/>
                    <a:pt x="5261" y="5703"/>
                  </a:cubicBezTo>
                  <a:cubicBezTo>
                    <a:pt x="5306" y="5588"/>
                    <a:pt x="5325" y="5460"/>
                    <a:pt x="5319" y="5338"/>
                  </a:cubicBezTo>
                  <a:cubicBezTo>
                    <a:pt x="5312" y="5248"/>
                    <a:pt x="5287" y="5159"/>
                    <a:pt x="5242" y="5076"/>
                  </a:cubicBezTo>
                  <a:cubicBezTo>
                    <a:pt x="5216" y="5024"/>
                    <a:pt x="5184" y="4980"/>
                    <a:pt x="5146" y="4935"/>
                  </a:cubicBezTo>
                  <a:cubicBezTo>
                    <a:pt x="5108" y="4890"/>
                    <a:pt x="5063" y="4845"/>
                    <a:pt x="5018" y="4800"/>
                  </a:cubicBezTo>
                  <a:cubicBezTo>
                    <a:pt x="4922" y="4717"/>
                    <a:pt x="4813" y="4634"/>
                    <a:pt x="4704" y="4563"/>
                  </a:cubicBezTo>
                  <a:lnTo>
                    <a:pt x="4647" y="4519"/>
                  </a:lnTo>
                  <a:cubicBezTo>
                    <a:pt x="4557" y="4455"/>
                    <a:pt x="4461" y="4397"/>
                    <a:pt x="4378" y="4327"/>
                  </a:cubicBezTo>
                  <a:lnTo>
                    <a:pt x="4378" y="4327"/>
                  </a:lnTo>
                  <a:lnTo>
                    <a:pt x="4391" y="4339"/>
                  </a:lnTo>
                  <a:cubicBezTo>
                    <a:pt x="4282" y="4256"/>
                    <a:pt x="4186" y="4167"/>
                    <a:pt x="4103" y="4064"/>
                  </a:cubicBezTo>
                  <a:lnTo>
                    <a:pt x="4071" y="4013"/>
                  </a:lnTo>
                  <a:lnTo>
                    <a:pt x="4103" y="4013"/>
                  </a:lnTo>
                  <a:cubicBezTo>
                    <a:pt x="4244" y="4007"/>
                    <a:pt x="4384" y="3981"/>
                    <a:pt x="4519" y="3930"/>
                  </a:cubicBezTo>
                  <a:cubicBezTo>
                    <a:pt x="4672" y="3879"/>
                    <a:pt x="4813" y="3802"/>
                    <a:pt x="4935" y="3706"/>
                  </a:cubicBezTo>
                  <a:cubicBezTo>
                    <a:pt x="5056" y="3603"/>
                    <a:pt x="5159" y="3488"/>
                    <a:pt x="5242" y="3360"/>
                  </a:cubicBezTo>
                  <a:cubicBezTo>
                    <a:pt x="5421" y="3066"/>
                    <a:pt x="5498" y="2720"/>
                    <a:pt x="5466" y="2381"/>
                  </a:cubicBezTo>
                  <a:cubicBezTo>
                    <a:pt x="5447" y="2176"/>
                    <a:pt x="5402" y="1984"/>
                    <a:pt x="5332" y="1792"/>
                  </a:cubicBezTo>
                  <a:cubicBezTo>
                    <a:pt x="5274" y="1632"/>
                    <a:pt x="5197" y="1479"/>
                    <a:pt x="5114" y="1338"/>
                  </a:cubicBezTo>
                  <a:cubicBezTo>
                    <a:pt x="4948" y="1056"/>
                    <a:pt x="4730" y="813"/>
                    <a:pt x="4474" y="614"/>
                  </a:cubicBezTo>
                  <a:cubicBezTo>
                    <a:pt x="3968" y="218"/>
                    <a:pt x="3354" y="6"/>
                    <a:pt x="2714" y="6"/>
                  </a:cubicBezTo>
                  <a:lnTo>
                    <a:pt x="2541" y="6"/>
                  </a:lnTo>
                  <a:lnTo>
                    <a:pt x="2541"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25"/>
            <p:cNvSpPr/>
            <p:nvPr/>
          </p:nvSpPr>
          <p:spPr>
            <a:xfrm>
              <a:off x="227668" y="2937373"/>
              <a:ext cx="322641" cy="714179"/>
            </a:xfrm>
            <a:custGeom>
              <a:rect b="b" l="l" r="r" t="t"/>
              <a:pathLst>
                <a:path extrusionOk="0" h="7681" w="3470">
                  <a:moveTo>
                    <a:pt x="2087" y="0"/>
                  </a:moveTo>
                  <a:lnTo>
                    <a:pt x="2087" y="0"/>
                  </a:lnTo>
                  <a:cubicBezTo>
                    <a:pt x="1985" y="26"/>
                    <a:pt x="1889" y="58"/>
                    <a:pt x="1799" y="90"/>
                  </a:cubicBezTo>
                  <a:cubicBezTo>
                    <a:pt x="1646" y="148"/>
                    <a:pt x="1498" y="218"/>
                    <a:pt x="1364" y="301"/>
                  </a:cubicBezTo>
                  <a:cubicBezTo>
                    <a:pt x="1223" y="391"/>
                    <a:pt x="1095" y="487"/>
                    <a:pt x="974" y="602"/>
                  </a:cubicBezTo>
                  <a:cubicBezTo>
                    <a:pt x="846" y="724"/>
                    <a:pt x="730" y="858"/>
                    <a:pt x="628" y="1005"/>
                  </a:cubicBezTo>
                  <a:cubicBezTo>
                    <a:pt x="519" y="1165"/>
                    <a:pt x="417" y="1332"/>
                    <a:pt x="334" y="1511"/>
                  </a:cubicBezTo>
                  <a:cubicBezTo>
                    <a:pt x="257" y="1684"/>
                    <a:pt x="186" y="1863"/>
                    <a:pt x="135" y="2049"/>
                  </a:cubicBezTo>
                  <a:cubicBezTo>
                    <a:pt x="90" y="2234"/>
                    <a:pt x="58" y="2420"/>
                    <a:pt x="39" y="2605"/>
                  </a:cubicBezTo>
                  <a:cubicBezTo>
                    <a:pt x="1" y="2989"/>
                    <a:pt x="20" y="3373"/>
                    <a:pt x="90" y="3745"/>
                  </a:cubicBezTo>
                  <a:cubicBezTo>
                    <a:pt x="161" y="4129"/>
                    <a:pt x="269" y="4506"/>
                    <a:pt x="423" y="4871"/>
                  </a:cubicBezTo>
                  <a:cubicBezTo>
                    <a:pt x="577" y="5242"/>
                    <a:pt x="769" y="5594"/>
                    <a:pt x="986" y="5927"/>
                  </a:cubicBezTo>
                  <a:cubicBezTo>
                    <a:pt x="1198" y="6260"/>
                    <a:pt x="1441" y="6567"/>
                    <a:pt x="1703" y="6862"/>
                  </a:cubicBezTo>
                  <a:cubicBezTo>
                    <a:pt x="1978" y="7162"/>
                    <a:pt x="2279" y="7431"/>
                    <a:pt x="2606" y="7674"/>
                  </a:cubicBezTo>
                  <a:cubicBezTo>
                    <a:pt x="2618" y="7681"/>
                    <a:pt x="2631" y="7681"/>
                    <a:pt x="2644" y="7681"/>
                  </a:cubicBezTo>
                  <a:lnTo>
                    <a:pt x="2657" y="7681"/>
                  </a:lnTo>
                  <a:cubicBezTo>
                    <a:pt x="2657" y="7681"/>
                    <a:pt x="2663" y="7674"/>
                    <a:pt x="2670" y="7674"/>
                  </a:cubicBezTo>
                  <a:lnTo>
                    <a:pt x="2695" y="7674"/>
                  </a:lnTo>
                  <a:cubicBezTo>
                    <a:pt x="2938" y="7642"/>
                    <a:pt x="3150" y="7540"/>
                    <a:pt x="3386" y="7412"/>
                  </a:cubicBezTo>
                  <a:lnTo>
                    <a:pt x="3470" y="7367"/>
                  </a:lnTo>
                  <a:cubicBezTo>
                    <a:pt x="3406" y="7329"/>
                    <a:pt x="3348" y="7284"/>
                    <a:pt x="3290" y="7246"/>
                  </a:cubicBezTo>
                  <a:cubicBezTo>
                    <a:pt x="2964" y="7022"/>
                    <a:pt x="2650" y="6772"/>
                    <a:pt x="2362" y="6503"/>
                  </a:cubicBezTo>
                  <a:cubicBezTo>
                    <a:pt x="2074" y="6234"/>
                    <a:pt x="1818" y="5940"/>
                    <a:pt x="1588" y="5620"/>
                  </a:cubicBezTo>
                  <a:cubicBezTo>
                    <a:pt x="1358" y="5306"/>
                    <a:pt x="1166" y="4967"/>
                    <a:pt x="1018" y="4609"/>
                  </a:cubicBezTo>
                  <a:cubicBezTo>
                    <a:pt x="865" y="4237"/>
                    <a:pt x="756" y="3853"/>
                    <a:pt x="698" y="3457"/>
                  </a:cubicBezTo>
                  <a:cubicBezTo>
                    <a:pt x="666" y="3265"/>
                    <a:pt x="647" y="3073"/>
                    <a:pt x="647" y="2881"/>
                  </a:cubicBezTo>
                  <a:cubicBezTo>
                    <a:pt x="641" y="2516"/>
                    <a:pt x="692" y="2151"/>
                    <a:pt x="788" y="1799"/>
                  </a:cubicBezTo>
                  <a:cubicBezTo>
                    <a:pt x="839" y="1626"/>
                    <a:pt x="903" y="1453"/>
                    <a:pt x="974" y="1287"/>
                  </a:cubicBezTo>
                  <a:cubicBezTo>
                    <a:pt x="1121" y="954"/>
                    <a:pt x="1326" y="653"/>
                    <a:pt x="1582" y="391"/>
                  </a:cubicBezTo>
                  <a:cubicBezTo>
                    <a:pt x="1710" y="269"/>
                    <a:pt x="1844" y="154"/>
                    <a:pt x="1998" y="58"/>
                  </a:cubicBezTo>
                  <a:cubicBezTo>
                    <a:pt x="2023" y="39"/>
                    <a:pt x="2055" y="20"/>
                    <a:pt x="2087" y="0"/>
                  </a:cubicBezTo>
                  <a:close/>
                </a:path>
              </a:pathLst>
            </a:custGeom>
            <a:solidFill>
              <a:srgbClr val="000000">
                <a:alpha val="89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25"/>
            <p:cNvSpPr/>
            <p:nvPr/>
          </p:nvSpPr>
          <p:spPr>
            <a:xfrm>
              <a:off x="387123" y="3235548"/>
              <a:ext cx="147094" cy="224361"/>
            </a:xfrm>
            <a:custGeom>
              <a:rect b="b" l="l" r="r" t="t"/>
              <a:pathLst>
                <a:path extrusionOk="0" h="2413" w="1582">
                  <a:moveTo>
                    <a:pt x="1198" y="0"/>
                  </a:moveTo>
                  <a:cubicBezTo>
                    <a:pt x="1185" y="0"/>
                    <a:pt x="1179" y="6"/>
                    <a:pt x="1166" y="13"/>
                  </a:cubicBezTo>
                  <a:lnTo>
                    <a:pt x="1153" y="13"/>
                  </a:lnTo>
                  <a:cubicBezTo>
                    <a:pt x="686" y="122"/>
                    <a:pt x="398" y="518"/>
                    <a:pt x="270" y="742"/>
                  </a:cubicBezTo>
                  <a:cubicBezTo>
                    <a:pt x="65" y="1075"/>
                    <a:pt x="1" y="1466"/>
                    <a:pt x="91" y="1843"/>
                  </a:cubicBezTo>
                  <a:cubicBezTo>
                    <a:pt x="110" y="1933"/>
                    <a:pt x="148" y="2016"/>
                    <a:pt x="199" y="2093"/>
                  </a:cubicBezTo>
                  <a:cubicBezTo>
                    <a:pt x="257" y="2170"/>
                    <a:pt x="321" y="2240"/>
                    <a:pt x="404" y="2291"/>
                  </a:cubicBezTo>
                  <a:cubicBezTo>
                    <a:pt x="481" y="2343"/>
                    <a:pt x="577" y="2381"/>
                    <a:pt x="673" y="2400"/>
                  </a:cubicBezTo>
                  <a:cubicBezTo>
                    <a:pt x="718" y="2413"/>
                    <a:pt x="769" y="2413"/>
                    <a:pt x="814" y="2413"/>
                  </a:cubicBezTo>
                  <a:cubicBezTo>
                    <a:pt x="859" y="2407"/>
                    <a:pt x="903" y="2400"/>
                    <a:pt x="942" y="2387"/>
                  </a:cubicBezTo>
                  <a:cubicBezTo>
                    <a:pt x="1031" y="2362"/>
                    <a:pt x="1115" y="2311"/>
                    <a:pt x="1179" y="2240"/>
                  </a:cubicBezTo>
                  <a:cubicBezTo>
                    <a:pt x="1211" y="2208"/>
                    <a:pt x="1236" y="2170"/>
                    <a:pt x="1262" y="2125"/>
                  </a:cubicBezTo>
                  <a:cubicBezTo>
                    <a:pt x="1287" y="2087"/>
                    <a:pt x="1307" y="2042"/>
                    <a:pt x="1326" y="1997"/>
                  </a:cubicBezTo>
                  <a:cubicBezTo>
                    <a:pt x="1390" y="1811"/>
                    <a:pt x="1422" y="1613"/>
                    <a:pt x="1428" y="1415"/>
                  </a:cubicBezTo>
                  <a:cubicBezTo>
                    <a:pt x="1428" y="1357"/>
                    <a:pt x="1435" y="1299"/>
                    <a:pt x="1435" y="1242"/>
                  </a:cubicBezTo>
                  <a:cubicBezTo>
                    <a:pt x="1441" y="1184"/>
                    <a:pt x="1441" y="1133"/>
                    <a:pt x="1447" y="1082"/>
                  </a:cubicBezTo>
                  <a:cubicBezTo>
                    <a:pt x="1454" y="1030"/>
                    <a:pt x="1460" y="954"/>
                    <a:pt x="1467" y="883"/>
                  </a:cubicBezTo>
                  <a:cubicBezTo>
                    <a:pt x="1473" y="826"/>
                    <a:pt x="1486" y="768"/>
                    <a:pt x="1505" y="704"/>
                  </a:cubicBezTo>
                  <a:lnTo>
                    <a:pt x="1511" y="666"/>
                  </a:lnTo>
                  <a:cubicBezTo>
                    <a:pt x="1537" y="582"/>
                    <a:pt x="1556" y="493"/>
                    <a:pt x="1563" y="403"/>
                  </a:cubicBezTo>
                  <a:cubicBezTo>
                    <a:pt x="1582" y="307"/>
                    <a:pt x="1563" y="205"/>
                    <a:pt x="1511" y="122"/>
                  </a:cubicBezTo>
                  <a:cubicBezTo>
                    <a:pt x="1479" y="83"/>
                    <a:pt x="1441" y="51"/>
                    <a:pt x="1396" y="38"/>
                  </a:cubicBezTo>
                  <a:cubicBezTo>
                    <a:pt x="1332" y="13"/>
                    <a:pt x="1268" y="0"/>
                    <a:pt x="1204"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25"/>
            <p:cNvSpPr/>
            <p:nvPr/>
          </p:nvSpPr>
          <p:spPr>
            <a:xfrm>
              <a:off x="275272" y="3246240"/>
              <a:ext cx="52441" cy="98280"/>
            </a:xfrm>
            <a:custGeom>
              <a:rect b="b" l="l" r="r" t="t"/>
              <a:pathLst>
                <a:path extrusionOk="0" h="1057" w="564">
                  <a:moveTo>
                    <a:pt x="259" y="0"/>
                  </a:moveTo>
                  <a:cubicBezTo>
                    <a:pt x="256" y="0"/>
                    <a:pt x="253" y="0"/>
                    <a:pt x="250" y="0"/>
                  </a:cubicBezTo>
                  <a:cubicBezTo>
                    <a:pt x="186" y="13"/>
                    <a:pt x="129" y="58"/>
                    <a:pt x="103" y="115"/>
                  </a:cubicBezTo>
                  <a:cubicBezTo>
                    <a:pt x="33" y="250"/>
                    <a:pt x="1" y="397"/>
                    <a:pt x="20" y="544"/>
                  </a:cubicBezTo>
                  <a:cubicBezTo>
                    <a:pt x="26" y="653"/>
                    <a:pt x="52" y="755"/>
                    <a:pt x="90" y="851"/>
                  </a:cubicBezTo>
                  <a:cubicBezTo>
                    <a:pt x="128" y="939"/>
                    <a:pt x="202" y="1057"/>
                    <a:pt x="312" y="1057"/>
                  </a:cubicBezTo>
                  <a:cubicBezTo>
                    <a:pt x="315" y="1057"/>
                    <a:pt x="318" y="1056"/>
                    <a:pt x="321" y="1056"/>
                  </a:cubicBezTo>
                  <a:cubicBezTo>
                    <a:pt x="385" y="1043"/>
                    <a:pt x="436" y="1005"/>
                    <a:pt x="468" y="947"/>
                  </a:cubicBezTo>
                  <a:cubicBezTo>
                    <a:pt x="538" y="813"/>
                    <a:pt x="564" y="659"/>
                    <a:pt x="545" y="512"/>
                  </a:cubicBezTo>
                  <a:cubicBezTo>
                    <a:pt x="538" y="410"/>
                    <a:pt x="519" y="301"/>
                    <a:pt x="474" y="205"/>
                  </a:cubicBezTo>
                  <a:cubicBezTo>
                    <a:pt x="437" y="124"/>
                    <a:pt x="369" y="0"/>
                    <a:pt x="25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25"/>
            <p:cNvSpPr/>
            <p:nvPr/>
          </p:nvSpPr>
          <p:spPr>
            <a:xfrm>
              <a:off x="422826" y="3491326"/>
              <a:ext cx="49558" cy="92422"/>
            </a:xfrm>
            <a:custGeom>
              <a:rect b="b" l="l" r="r" t="t"/>
              <a:pathLst>
                <a:path extrusionOk="0" h="994" w="533">
                  <a:moveTo>
                    <a:pt x="246" y="1"/>
                  </a:moveTo>
                  <a:cubicBezTo>
                    <a:pt x="243" y="1"/>
                    <a:pt x="241" y="1"/>
                    <a:pt x="238" y="1"/>
                  </a:cubicBezTo>
                  <a:cubicBezTo>
                    <a:pt x="174" y="14"/>
                    <a:pt x="123" y="52"/>
                    <a:pt x="97" y="110"/>
                  </a:cubicBezTo>
                  <a:cubicBezTo>
                    <a:pt x="33" y="238"/>
                    <a:pt x="1" y="372"/>
                    <a:pt x="20" y="513"/>
                  </a:cubicBezTo>
                  <a:cubicBezTo>
                    <a:pt x="20" y="609"/>
                    <a:pt x="46" y="712"/>
                    <a:pt x="84" y="801"/>
                  </a:cubicBezTo>
                  <a:cubicBezTo>
                    <a:pt x="122" y="882"/>
                    <a:pt x="183" y="993"/>
                    <a:pt x="287" y="993"/>
                  </a:cubicBezTo>
                  <a:cubicBezTo>
                    <a:pt x="290" y="993"/>
                    <a:pt x="293" y="993"/>
                    <a:pt x="295" y="993"/>
                  </a:cubicBezTo>
                  <a:cubicBezTo>
                    <a:pt x="353" y="980"/>
                    <a:pt x="411" y="942"/>
                    <a:pt x="436" y="884"/>
                  </a:cubicBezTo>
                  <a:cubicBezTo>
                    <a:pt x="500" y="763"/>
                    <a:pt x="532" y="622"/>
                    <a:pt x="513" y="481"/>
                  </a:cubicBezTo>
                  <a:cubicBezTo>
                    <a:pt x="507" y="385"/>
                    <a:pt x="487" y="283"/>
                    <a:pt x="449" y="193"/>
                  </a:cubicBezTo>
                  <a:cubicBezTo>
                    <a:pt x="412" y="118"/>
                    <a:pt x="350" y="1"/>
                    <a:pt x="24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25"/>
            <p:cNvSpPr/>
            <p:nvPr/>
          </p:nvSpPr>
          <p:spPr>
            <a:xfrm>
              <a:off x="571031" y="3346747"/>
              <a:ext cx="47141" cy="88796"/>
            </a:xfrm>
            <a:custGeom>
              <a:rect b="b" l="l" r="r" t="t"/>
              <a:pathLst>
                <a:path extrusionOk="0" h="955" w="507">
                  <a:moveTo>
                    <a:pt x="233" y="1"/>
                  </a:moveTo>
                  <a:cubicBezTo>
                    <a:pt x="230" y="1"/>
                    <a:pt x="228" y="1"/>
                    <a:pt x="225" y="1"/>
                  </a:cubicBezTo>
                  <a:cubicBezTo>
                    <a:pt x="167" y="7"/>
                    <a:pt x="116" y="46"/>
                    <a:pt x="90" y="103"/>
                  </a:cubicBezTo>
                  <a:cubicBezTo>
                    <a:pt x="26" y="219"/>
                    <a:pt x="1" y="359"/>
                    <a:pt x="13" y="494"/>
                  </a:cubicBezTo>
                  <a:cubicBezTo>
                    <a:pt x="20" y="590"/>
                    <a:pt x="39" y="679"/>
                    <a:pt x="77" y="769"/>
                  </a:cubicBezTo>
                  <a:cubicBezTo>
                    <a:pt x="115" y="850"/>
                    <a:pt x="176" y="955"/>
                    <a:pt x="274" y="955"/>
                  </a:cubicBezTo>
                  <a:cubicBezTo>
                    <a:pt x="277" y="955"/>
                    <a:pt x="279" y="955"/>
                    <a:pt x="282" y="955"/>
                  </a:cubicBezTo>
                  <a:cubicBezTo>
                    <a:pt x="340" y="948"/>
                    <a:pt x="391" y="910"/>
                    <a:pt x="417" y="852"/>
                  </a:cubicBezTo>
                  <a:cubicBezTo>
                    <a:pt x="481" y="731"/>
                    <a:pt x="506" y="596"/>
                    <a:pt x="494" y="462"/>
                  </a:cubicBezTo>
                  <a:cubicBezTo>
                    <a:pt x="487" y="366"/>
                    <a:pt x="468" y="270"/>
                    <a:pt x="430" y="180"/>
                  </a:cubicBezTo>
                  <a:cubicBezTo>
                    <a:pt x="392" y="105"/>
                    <a:pt x="331" y="1"/>
                    <a:pt x="23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25"/>
            <p:cNvSpPr/>
            <p:nvPr/>
          </p:nvSpPr>
          <p:spPr>
            <a:xfrm>
              <a:off x="318134" y="2976609"/>
              <a:ext cx="45932" cy="86471"/>
            </a:xfrm>
            <a:custGeom>
              <a:rect b="b" l="l" r="r" t="t"/>
              <a:pathLst>
                <a:path extrusionOk="0" h="930" w="494">
                  <a:moveTo>
                    <a:pt x="227" y="1"/>
                  </a:moveTo>
                  <a:cubicBezTo>
                    <a:pt x="224" y="1"/>
                    <a:pt x="221" y="1"/>
                    <a:pt x="218" y="1"/>
                  </a:cubicBezTo>
                  <a:cubicBezTo>
                    <a:pt x="161" y="14"/>
                    <a:pt x="109" y="46"/>
                    <a:pt x="84" y="103"/>
                  </a:cubicBezTo>
                  <a:cubicBezTo>
                    <a:pt x="26" y="218"/>
                    <a:pt x="1" y="346"/>
                    <a:pt x="13" y="481"/>
                  </a:cubicBezTo>
                  <a:cubicBezTo>
                    <a:pt x="20" y="571"/>
                    <a:pt x="39" y="667"/>
                    <a:pt x="77" y="750"/>
                  </a:cubicBezTo>
                  <a:cubicBezTo>
                    <a:pt x="108" y="824"/>
                    <a:pt x="170" y="929"/>
                    <a:pt x="267" y="929"/>
                  </a:cubicBezTo>
                  <a:cubicBezTo>
                    <a:pt x="270" y="929"/>
                    <a:pt x="273" y="929"/>
                    <a:pt x="276" y="929"/>
                  </a:cubicBezTo>
                  <a:cubicBezTo>
                    <a:pt x="333" y="916"/>
                    <a:pt x="385" y="884"/>
                    <a:pt x="404" y="827"/>
                  </a:cubicBezTo>
                  <a:cubicBezTo>
                    <a:pt x="468" y="711"/>
                    <a:pt x="493" y="583"/>
                    <a:pt x="481" y="449"/>
                  </a:cubicBezTo>
                  <a:cubicBezTo>
                    <a:pt x="474" y="359"/>
                    <a:pt x="455" y="263"/>
                    <a:pt x="417" y="180"/>
                  </a:cubicBezTo>
                  <a:cubicBezTo>
                    <a:pt x="385" y="105"/>
                    <a:pt x="324" y="1"/>
                    <a:pt x="22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25"/>
            <p:cNvSpPr/>
            <p:nvPr/>
          </p:nvSpPr>
          <p:spPr>
            <a:xfrm>
              <a:off x="439562" y="3240754"/>
              <a:ext cx="78010" cy="135844"/>
            </a:xfrm>
            <a:custGeom>
              <a:rect b="b" l="l" r="r" t="t"/>
              <a:pathLst>
                <a:path extrusionOk="0" h="1461" w="839">
                  <a:moveTo>
                    <a:pt x="732" y="0"/>
                  </a:moveTo>
                  <a:cubicBezTo>
                    <a:pt x="727" y="0"/>
                    <a:pt x="722" y="1"/>
                    <a:pt x="717" y="2"/>
                  </a:cubicBezTo>
                  <a:cubicBezTo>
                    <a:pt x="698" y="2"/>
                    <a:pt x="685" y="8"/>
                    <a:pt x="666" y="14"/>
                  </a:cubicBezTo>
                  <a:cubicBezTo>
                    <a:pt x="615" y="53"/>
                    <a:pt x="563" y="98"/>
                    <a:pt x="512" y="149"/>
                  </a:cubicBezTo>
                  <a:cubicBezTo>
                    <a:pt x="467" y="194"/>
                    <a:pt x="423" y="245"/>
                    <a:pt x="384" y="296"/>
                  </a:cubicBezTo>
                  <a:cubicBezTo>
                    <a:pt x="301" y="405"/>
                    <a:pt x="237" y="520"/>
                    <a:pt x="186" y="642"/>
                  </a:cubicBezTo>
                  <a:cubicBezTo>
                    <a:pt x="135" y="770"/>
                    <a:pt x="90" y="898"/>
                    <a:pt x="64" y="1026"/>
                  </a:cubicBezTo>
                  <a:cubicBezTo>
                    <a:pt x="32" y="1160"/>
                    <a:pt x="13" y="1288"/>
                    <a:pt x="7" y="1423"/>
                  </a:cubicBezTo>
                  <a:cubicBezTo>
                    <a:pt x="0" y="1435"/>
                    <a:pt x="13" y="1455"/>
                    <a:pt x="32" y="1461"/>
                  </a:cubicBezTo>
                  <a:cubicBezTo>
                    <a:pt x="45" y="1461"/>
                    <a:pt x="64" y="1455"/>
                    <a:pt x="71" y="1435"/>
                  </a:cubicBezTo>
                  <a:cubicBezTo>
                    <a:pt x="83" y="1294"/>
                    <a:pt x="115" y="1154"/>
                    <a:pt x="167" y="1026"/>
                  </a:cubicBezTo>
                  <a:cubicBezTo>
                    <a:pt x="192" y="942"/>
                    <a:pt x="224" y="866"/>
                    <a:pt x="263" y="789"/>
                  </a:cubicBezTo>
                  <a:cubicBezTo>
                    <a:pt x="301" y="706"/>
                    <a:pt x="346" y="629"/>
                    <a:pt x="397" y="558"/>
                  </a:cubicBezTo>
                  <a:lnTo>
                    <a:pt x="397" y="558"/>
                  </a:lnTo>
                  <a:cubicBezTo>
                    <a:pt x="397" y="558"/>
                    <a:pt x="391" y="565"/>
                    <a:pt x="384" y="571"/>
                  </a:cubicBezTo>
                  <a:cubicBezTo>
                    <a:pt x="455" y="475"/>
                    <a:pt x="531" y="386"/>
                    <a:pt x="615" y="309"/>
                  </a:cubicBezTo>
                  <a:cubicBezTo>
                    <a:pt x="672" y="264"/>
                    <a:pt x="723" y="226"/>
                    <a:pt x="787" y="194"/>
                  </a:cubicBezTo>
                  <a:cubicBezTo>
                    <a:pt x="813" y="174"/>
                    <a:pt x="826" y="155"/>
                    <a:pt x="832" y="123"/>
                  </a:cubicBezTo>
                  <a:cubicBezTo>
                    <a:pt x="839" y="98"/>
                    <a:pt x="832" y="72"/>
                    <a:pt x="813" y="46"/>
                  </a:cubicBezTo>
                  <a:cubicBezTo>
                    <a:pt x="796" y="19"/>
                    <a:pt x="765" y="0"/>
                    <a:pt x="732" y="0"/>
                  </a:cubicBezTo>
                  <a:close/>
                </a:path>
              </a:pathLst>
            </a:custGeom>
            <a:solidFill>
              <a:srgbClr val="000000">
                <a:alpha val="89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25"/>
            <p:cNvSpPr/>
            <p:nvPr/>
          </p:nvSpPr>
          <p:spPr>
            <a:xfrm>
              <a:off x="457414" y="3027188"/>
              <a:ext cx="282101" cy="277452"/>
            </a:xfrm>
            <a:custGeom>
              <a:rect b="b" l="l" r="r" t="t"/>
              <a:pathLst>
                <a:path extrusionOk="0" h="2984" w="3034">
                  <a:moveTo>
                    <a:pt x="2125" y="1"/>
                  </a:moveTo>
                  <a:lnTo>
                    <a:pt x="2125" y="14"/>
                  </a:lnTo>
                  <a:lnTo>
                    <a:pt x="2093" y="14"/>
                  </a:lnTo>
                  <a:cubicBezTo>
                    <a:pt x="1952" y="27"/>
                    <a:pt x="1818" y="59"/>
                    <a:pt x="1690" y="110"/>
                  </a:cubicBezTo>
                  <a:cubicBezTo>
                    <a:pt x="1453" y="199"/>
                    <a:pt x="1235" y="321"/>
                    <a:pt x="1031" y="468"/>
                  </a:cubicBezTo>
                  <a:cubicBezTo>
                    <a:pt x="947" y="532"/>
                    <a:pt x="871" y="596"/>
                    <a:pt x="794" y="667"/>
                  </a:cubicBezTo>
                  <a:cubicBezTo>
                    <a:pt x="691" y="750"/>
                    <a:pt x="602" y="846"/>
                    <a:pt x="519" y="948"/>
                  </a:cubicBezTo>
                  <a:cubicBezTo>
                    <a:pt x="455" y="1025"/>
                    <a:pt x="397" y="1108"/>
                    <a:pt x="346" y="1198"/>
                  </a:cubicBezTo>
                  <a:cubicBezTo>
                    <a:pt x="288" y="1287"/>
                    <a:pt x="243" y="1377"/>
                    <a:pt x="205" y="1467"/>
                  </a:cubicBezTo>
                  <a:cubicBezTo>
                    <a:pt x="154" y="1569"/>
                    <a:pt x="115" y="1678"/>
                    <a:pt x="83" y="1787"/>
                  </a:cubicBezTo>
                  <a:cubicBezTo>
                    <a:pt x="51" y="1895"/>
                    <a:pt x="26" y="2011"/>
                    <a:pt x="7" y="2126"/>
                  </a:cubicBezTo>
                  <a:cubicBezTo>
                    <a:pt x="7" y="2145"/>
                    <a:pt x="7" y="2145"/>
                    <a:pt x="0" y="2151"/>
                  </a:cubicBezTo>
                  <a:cubicBezTo>
                    <a:pt x="7" y="2171"/>
                    <a:pt x="19" y="2190"/>
                    <a:pt x="32" y="2209"/>
                  </a:cubicBezTo>
                  <a:cubicBezTo>
                    <a:pt x="71" y="2267"/>
                    <a:pt x="115" y="2318"/>
                    <a:pt x="160" y="2363"/>
                  </a:cubicBezTo>
                  <a:cubicBezTo>
                    <a:pt x="205" y="2407"/>
                    <a:pt x="250" y="2452"/>
                    <a:pt x="301" y="2491"/>
                  </a:cubicBezTo>
                  <a:cubicBezTo>
                    <a:pt x="448" y="2606"/>
                    <a:pt x="602" y="2702"/>
                    <a:pt x="768" y="2772"/>
                  </a:cubicBezTo>
                  <a:cubicBezTo>
                    <a:pt x="954" y="2855"/>
                    <a:pt x="1152" y="2919"/>
                    <a:pt x="1351" y="2951"/>
                  </a:cubicBezTo>
                  <a:cubicBezTo>
                    <a:pt x="1402" y="2958"/>
                    <a:pt x="1459" y="2964"/>
                    <a:pt x="1511" y="2971"/>
                  </a:cubicBezTo>
                  <a:lnTo>
                    <a:pt x="1530" y="2971"/>
                  </a:lnTo>
                  <a:cubicBezTo>
                    <a:pt x="1556" y="2977"/>
                    <a:pt x="1588" y="2977"/>
                    <a:pt x="1613" y="2983"/>
                  </a:cubicBezTo>
                  <a:cubicBezTo>
                    <a:pt x="1613" y="2977"/>
                    <a:pt x="1613" y="2971"/>
                    <a:pt x="1607" y="2964"/>
                  </a:cubicBezTo>
                  <a:lnTo>
                    <a:pt x="1639" y="2964"/>
                  </a:lnTo>
                  <a:cubicBezTo>
                    <a:pt x="1780" y="2958"/>
                    <a:pt x="1920" y="2932"/>
                    <a:pt x="2055" y="2887"/>
                  </a:cubicBezTo>
                  <a:cubicBezTo>
                    <a:pt x="2356" y="2785"/>
                    <a:pt x="2612" y="2580"/>
                    <a:pt x="2784" y="2311"/>
                  </a:cubicBezTo>
                  <a:cubicBezTo>
                    <a:pt x="2957" y="2017"/>
                    <a:pt x="3034" y="1671"/>
                    <a:pt x="3002" y="1332"/>
                  </a:cubicBezTo>
                  <a:cubicBezTo>
                    <a:pt x="2983" y="1127"/>
                    <a:pt x="2938" y="929"/>
                    <a:pt x="2868" y="743"/>
                  </a:cubicBezTo>
                  <a:cubicBezTo>
                    <a:pt x="2810" y="583"/>
                    <a:pt x="2740" y="430"/>
                    <a:pt x="2650" y="283"/>
                  </a:cubicBezTo>
                  <a:cubicBezTo>
                    <a:pt x="2599" y="206"/>
                    <a:pt x="2548" y="129"/>
                    <a:pt x="2490" y="52"/>
                  </a:cubicBezTo>
                  <a:lnTo>
                    <a:pt x="2445" y="33"/>
                  </a:lnTo>
                  <a:cubicBezTo>
                    <a:pt x="2413" y="27"/>
                    <a:pt x="2381" y="20"/>
                    <a:pt x="2349" y="14"/>
                  </a:cubicBezTo>
                  <a:cubicBezTo>
                    <a:pt x="2311" y="7"/>
                    <a:pt x="2266" y="1"/>
                    <a:pt x="222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25"/>
            <p:cNvSpPr/>
            <p:nvPr/>
          </p:nvSpPr>
          <p:spPr>
            <a:xfrm>
              <a:off x="450812" y="3212862"/>
              <a:ext cx="24547" cy="9019"/>
            </a:xfrm>
            <a:custGeom>
              <a:rect b="b" l="l" r="r" t="t"/>
              <a:pathLst>
                <a:path extrusionOk="0" h="97" w="264">
                  <a:moveTo>
                    <a:pt x="20" y="1"/>
                  </a:moveTo>
                  <a:cubicBezTo>
                    <a:pt x="14" y="1"/>
                    <a:pt x="7" y="7"/>
                    <a:pt x="1" y="14"/>
                  </a:cubicBezTo>
                  <a:cubicBezTo>
                    <a:pt x="1" y="26"/>
                    <a:pt x="7" y="33"/>
                    <a:pt x="14" y="39"/>
                  </a:cubicBezTo>
                  <a:cubicBezTo>
                    <a:pt x="52" y="52"/>
                    <a:pt x="90" y="65"/>
                    <a:pt x="122" y="71"/>
                  </a:cubicBezTo>
                  <a:cubicBezTo>
                    <a:pt x="161" y="84"/>
                    <a:pt x="199" y="90"/>
                    <a:pt x="238" y="97"/>
                  </a:cubicBezTo>
                  <a:lnTo>
                    <a:pt x="250" y="97"/>
                  </a:lnTo>
                  <a:cubicBezTo>
                    <a:pt x="257" y="97"/>
                    <a:pt x="263" y="90"/>
                    <a:pt x="263" y="84"/>
                  </a:cubicBezTo>
                  <a:cubicBezTo>
                    <a:pt x="263" y="84"/>
                    <a:pt x="263" y="78"/>
                    <a:pt x="263" y="71"/>
                  </a:cubicBezTo>
                  <a:cubicBezTo>
                    <a:pt x="257" y="65"/>
                    <a:pt x="257" y="65"/>
                    <a:pt x="250" y="58"/>
                  </a:cubicBezTo>
                  <a:cubicBezTo>
                    <a:pt x="174" y="46"/>
                    <a:pt x="97" y="26"/>
                    <a:pt x="26" y="1"/>
                  </a:cubicBezTo>
                  <a:close/>
                </a:path>
              </a:pathLst>
            </a:custGeom>
            <a:solidFill>
              <a:srgbClr val="FEFE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25"/>
            <p:cNvSpPr/>
            <p:nvPr/>
          </p:nvSpPr>
          <p:spPr>
            <a:xfrm>
              <a:off x="448488" y="3192686"/>
              <a:ext cx="39981" cy="11251"/>
            </a:xfrm>
            <a:custGeom>
              <a:rect b="b" l="l" r="r" t="t"/>
              <a:pathLst>
                <a:path extrusionOk="0" h="121" w="430">
                  <a:moveTo>
                    <a:pt x="122" y="0"/>
                  </a:moveTo>
                  <a:cubicBezTo>
                    <a:pt x="90" y="0"/>
                    <a:pt x="58" y="7"/>
                    <a:pt x="26" y="13"/>
                  </a:cubicBezTo>
                  <a:lnTo>
                    <a:pt x="26" y="19"/>
                  </a:lnTo>
                  <a:cubicBezTo>
                    <a:pt x="7" y="19"/>
                    <a:pt x="0" y="39"/>
                    <a:pt x="0" y="58"/>
                  </a:cubicBezTo>
                  <a:cubicBezTo>
                    <a:pt x="5" y="68"/>
                    <a:pt x="19" y="79"/>
                    <a:pt x="31" y="79"/>
                  </a:cubicBezTo>
                  <a:cubicBezTo>
                    <a:pt x="34" y="79"/>
                    <a:pt x="36" y="78"/>
                    <a:pt x="39" y="77"/>
                  </a:cubicBezTo>
                  <a:lnTo>
                    <a:pt x="83" y="71"/>
                  </a:lnTo>
                  <a:lnTo>
                    <a:pt x="224" y="71"/>
                  </a:lnTo>
                  <a:cubicBezTo>
                    <a:pt x="269" y="83"/>
                    <a:pt x="314" y="96"/>
                    <a:pt x="359" y="115"/>
                  </a:cubicBezTo>
                  <a:lnTo>
                    <a:pt x="371" y="115"/>
                  </a:lnTo>
                  <a:cubicBezTo>
                    <a:pt x="375" y="119"/>
                    <a:pt x="379" y="120"/>
                    <a:pt x="385" y="120"/>
                  </a:cubicBezTo>
                  <a:cubicBezTo>
                    <a:pt x="391" y="120"/>
                    <a:pt x="397" y="119"/>
                    <a:pt x="403" y="115"/>
                  </a:cubicBezTo>
                  <a:cubicBezTo>
                    <a:pt x="410" y="115"/>
                    <a:pt x="423" y="109"/>
                    <a:pt x="423" y="103"/>
                  </a:cubicBezTo>
                  <a:cubicBezTo>
                    <a:pt x="429" y="90"/>
                    <a:pt x="429" y="83"/>
                    <a:pt x="429" y="71"/>
                  </a:cubicBezTo>
                  <a:cubicBezTo>
                    <a:pt x="429" y="64"/>
                    <a:pt x="423" y="58"/>
                    <a:pt x="416" y="58"/>
                  </a:cubicBezTo>
                  <a:cubicBezTo>
                    <a:pt x="416" y="51"/>
                    <a:pt x="410" y="45"/>
                    <a:pt x="403" y="45"/>
                  </a:cubicBezTo>
                  <a:cubicBezTo>
                    <a:pt x="371" y="32"/>
                    <a:pt x="339" y="19"/>
                    <a:pt x="307" y="13"/>
                  </a:cubicBezTo>
                  <a:cubicBezTo>
                    <a:pt x="282" y="7"/>
                    <a:pt x="250" y="0"/>
                    <a:pt x="218" y="0"/>
                  </a:cubicBezTo>
                  <a:close/>
                </a:path>
              </a:pathLst>
            </a:custGeom>
            <a:solidFill>
              <a:srgbClr val="FEFE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25"/>
            <p:cNvSpPr/>
            <p:nvPr/>
          </p:nvSpPr>
          <p:spPr>
            <a:xfrm>
              <a:off x="463364" y="3152148"/>
              <a:ext cx="26220" cy="15621"/>
            </a:xfrm>
            <a:custGeom>
              <a:rect b="b" l="l" r="r" t="t"/>
              <a:pathLst>
                <a:path extrusionOk="0" h="168" w="282">
                  <a:moveTo>
                    <a:pt x="39" y="1"/>
                  </a:moveTo>
                  <a:cubicBezTo>
                    <a:pt x="26" y="1"/>
                    <a:pt x="13" y="14"/>
                    <a:pt x="7" y="27"/>
                  </a:cubicBezTo>
                  <a:cubicBezTo>
                    <a:pt x="0" y="46"/>
                    <a:pt x="13" y="65"/>
                    <a:pt x="32" y="71"/>
                  </a:cubicBezTo>
                  <a:cubicBezTo>
                    <a:pt x="58" y="78"/>
                    <a:pt x="83" y="91"/>
                    <a:pt x="109" y="97"/>
                  </a:cubicBezTo>
                  <a:cubicBezTo>
                    <a:pt x="147" y="116"/>
                    <a:pt x="186" y="135"/>
                    <a:pt x="224" y="161"/>
                  </a:cubicBezTo>
                  <a:cubicBezTo>
                    <a:pt x="229" y="166"/>
                    <a:pt x="235" y="168"/>
                    <a:pt x="242" y="168"/>
                  </a:cubicBezTo>
                  <a:cubicBezTo>
                    <a:pt x="254" y="168"/>
                    <a:pt x="267" y="161"/>
                    <a:pt x="275" y="148"/>
                  </a:cubicBezTo>
                  <a:cubicBezTo>
                    <a:pt x="282" y="129"/>
                    <a:pt x="275" y="110"/>
                    <a:pt x="263" y="97"/>
                  </a:cubicBezTo>
                  <a:cubicBezTo>
                    <a:pt x="192" y="59"/>
                    <a:pt x="128" y="27"/>
                    <a:pt x="51" y="1"/>
                  </a:cubicBezTo>
                  <a:close/>
                </a:path>
              </a:pathLst>
            </a:custGeom>
            <a:solidFill>
              <a:srgbClr val="FEFE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25"/>
            <p:cNvSpPr/>
            <p:nvPr/>
          </p:nvSpPr>
          <p:spPr>
            <a:xfrm>
              <a:off x="512735" y="3087344"/>
              <a:ext cx="28080" cy="16736"/>
            </a:xfrm>
            <a:custGeom>
              <a:rect b="b" l="l" r="r" t="t"/>
              <a:pathLst>
                <a:path extrusionOk="0" h="180" w="302">
                  <a:moveTo>
                    <a:pt x="45" y="0"/>
                  </a:moveTo>
                  <a:cubicBezTo>
                    <a:pt x="26" y="0"/>
                    <a:pt x="7" y="13"/>
                    <a:pt x="0" y="32"/>
                  </a:cubicBezTo>
                  <a:lnTo>
                    <a:pt x="7" y="26"/>
                  </a:lnTo>
                  <a:lnTo>
                    <a:pt x="7" y="26"/>
                  </a:lnTo>
                  <a:cubicBezTo>
                    <a:pt x="0" y="52"/>
                    <a:pt x="13" y="77"/>
                    <a:pt x="32" y="84"/>
                  </a:cubicBezTo>
                  <a:cubicBezTo>
                    <a:pt x="64" y="90"/>
                    <a:pt x="96" y="103"/>
                    <a:pt x="128" y="116"/>
                  </a:cubicBezTo>
                  <a:cubicBezTo>
                    <a:pt x="160" y="135"/>
                    <a:pt x="192" y="154"/>
                    <a:pt x="224" y="173"/>
                  </a:cubicBezTo>
                  <a:cubicBezTo>
                    <a:pt x="233" y="177"/>
                    <a:pt x="242" y="180"/>
                    <a:pt x="250" y="180"/>
                  </a:cubicBezTo>
                  <a:cubicBezTo>
                    <a:pt x="266" y="180"/>
                    <a:pt x="280" y="171"/>
                    <a:pt x="288" y="154"/>
                  </a:cubicBezTo>
                  <a:cubicBezTo>
                    <a:pt x="301" y="135"/>
                    <a:pt x="295" y="109"/>
                    <a:pt x="276" y="96"/>
                  </a:cubicBezTo>
                  <a:cubicBezTo>
                    <a:pt x="205" y="52"/>
                    <a:pt x="135" y="20"/>
                    <a:pt x="58" y="0"/>
                  </a:cubicBezTo>
                  <a:close/>
                </a:path>
              </a:pathLst>
            </a:custGeom>
            <a:solidFill>
              <a:srgbClr val="FEFE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25"/>
            <p:cNvSpPr/>
            <p:nvPr/>
          </p:nvSpPr>
          <p:spPr>
            <a:xfrm>
              <a:off x="533004" y="3070050"/>
              <a:ext cx="21199" cy="18224"/>
            </a:xfrm>
            <a:custGeom>
              <a:rect b="b" l="l" r="r" t="t"/>
              <a:pathLst>
                <a:path extrusionOk="0" h="196" w="228">
                  <a:moveTo>
                    <a:pt x="32" y="1"/>
                  </a:moveTo>
                  <a:cubicBezTo>
                    <a:pt x="19" y="1"/>
                    <a:pt x="13" y="7"/>
                    <a:pt x="6" y="20"/>
                  </a:cubicBezTo>
                  <a:cubicBezTo>
                    <a:pt x="0" y="26"/>
                    <a:pt x="0" y="39"/>
                    <a:pt x="0" y="52"/>
                  </a:cubicBezTo>
                  <a:cubicBezTo>
                    <a:pt x="6" y="65"/>
                    <a:pt x="13" y="71"/>
                    <a:pt x="19" y="78"/>
                  </a:cubicBezTo>
                  <a:lnTo>
                    <a:pt x="45" y="97"/>
                  </a:lnTo>
                  <a:lnTo>
                    <a:pt x="32" y="90"/>
                  </a:lnTo>
                  <a:lnTo>
                    <a:pt x="32" y="90"/>
                  </a:lnTo>
                  <a:cubicBezTo>
                    <a:pt x="70" y="116"/>
                    <a:pt x="102" y="148"/>
                    <a:pt x="141" y="180"/>
                  </a:cubicBezTo>
                  <a:cubicBezTo>
                    <a:pt x="149" y="191"/>
                    <a:pt x="158" y="195"/>
                    <a:pt x="168" y="195"/>
                  </a:cubicBezTo>
                  <a:cubicBezTo>
                    <a:pt x="198" y="195"/>
                    <a:pt x="228" y="151"/>
                    <a:pt x="198" y="122"/>
                  </a:cubicBezTo>
                  <a:cubicBezTo>
                    <a:pt x="154" y="84"/>
                    <a:pt x="109" y="39"/>
                    <a:pt x="64" y="7"/>
                  </a:cubicBezTo>
                  <a:cubicBezTo>
                    <a:pt x="58" y="1"/>
                    <a:pt x="45" y="1"/>
                    <a:pt x="38" y="1"/>
                  </a:cubicBezTo>
                  <a:close/>
                </a:path>
              </a:pathLst>
            </a:custGeom>
            <a:solidFill>
              <a:srgbClr val="FEFE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25"/>
            <p:cNvSpPr/>
            <p:nvPr/>
          </p:nvSpPr>
          <p:spPr>
            <a:xfrm>
              <a:off x="578190" y="3035556"/>
              <a:ext cx="33380" cy="29568"/>
            </a:xfrm>
            <a:custGeom>
              <a:rect b="b" l="l" r="r" t="t"/>
              <a:pathLst>
                <a:path extrusionOk="0" h="318" w="359">
                  <a:moveTo>
                    <a:pt x="39" y="1"/>
                  </a:moveTo>
                  <a:cubicBezTo>
                    <a:pt x="26" y="1"/>
                    <a:pt x="13" y="7"/>
                    <a:pt x="7" y="20"/>
                  </a:cubicBezTo>
                  <a:cubicBezTo>
                    <a:pt x="0" y="33"/>
                    <a:pt x="0" y="58"/>
                    <a:pt x="20" y="71"/>
                  </a:cubicBezTo>
                  <a:cubicBezTo>
                    <a:pt x="58" y="97"/>
                    <a:pt x="96" y="122"/>
                    <a:pt x="128" y="148"/>
                  </a:cubicBezTo>
                  <a:lnTo>
                    <a:pt x="122" y="148"/>
                  </a:lnTo>
                  <a:cubicBezTo>
                    <a:pt x="180" y="193"/>
                    <a:pt x="237" y="244"/>
                    <a:pt x="282" y="308"/>
                  </a:cubicBezTo>
                  <a:cubicBezTo>
                    <a:pt x="289" y="314"/>
                    <a:pt x="298" y="317"/>
                    <a:pt x="309" y="317"/>
                  </a:cubicBezTo>
                  <a:cubicBezTo>
                    <a:pt x="319" y="317"/>
                    <a:pt x="330" y="314"/>
                    <a:pt x="340" y="308"/>
                  </a:cubicBezTo>
                  <a:cubicBezTo>
                    <a:pt x="359" y="289"/>
                    <a:pt x="359" y="263"/>
                    <a:pt x="340" y="244"/>
                  </a:cubicBezTo>
                  <a:cubicBezTo>
                    <a:pt x="263" y="148"/>
                    <a:pt x="167" y="71"/>
                    <a:pt x="58" y="7"/>
                  </a:cubicBezTo>
                  <a:cubicBezTo>
                    <a:pt x="52" y="1"/>
                    <a:pt x="45" y="1"/>
                    <a:pt x="39" y="1"/>
                  </a:cubicBezTo>
                  <a:close/>
                </a:path>
              </a:pathLst>
            </a:custGeom>
            <a:solidFill>
              <a:srgbClr val="FEFE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25"/>
            <p:cNvSpPr/>
            <p:nvPr/>
          </p:nvSpPr>
          <p:spPr>
            <a:xfrm>
              <a:off x="608501" y="3008593"/>
              <a:ext cx="31055" cy="43236"/>
            </a:xfrm>
            <a:custGeom>
              <a:rect b="b" l="l" r="r" t="t"/>
              <a:pathLst>
                <a:path extrusionOk="0" h="465" w="334">
                  <a:moveTo>
                    <a:pt x="63" y="1"/>
                  </a:moveTo>
                  <a:cubicBezTo>
                    <a:pt x="49" y="1"/>
                    <a:pt x="36" y="6"/>
                    <a:pt x="27" y="15"/>
                  </a:cubicBezTo>
                  <a:cubicBezTo>
                    <a:pt x="1" y="34"/>
                    <a:pt x="1" y="67"/>
                    <a:pt x="27" y="86"/>
                  </a:cubicBezTo>
                  <a:cubicBezTo>
                    <a:pt x="52" y="118"/>
                    <a:pt x="78" y="150"/>
                    <a:pt x="103" y="182"/>
                  </a:cubicBezTo>
                  <a:cubicBezTo>
                    <a:pt x="142" y="233"/>
                    <a:pt x="174" y="291"/>
                    <a:pt x="199" y="348"/>
                  </a:cubicBezTo>
                  <a:cubicBezTo>
                    <a:pt x="206" y="374"/>
                    <a:pt x="212" y="399"/>
                    <a:pt x="219" y="425"/>
                  </a:cubicBezTo>
                  <a:cubicBezTo>
                    <a:pt x="230" y="447"/>
                    <a:pt x="250" y="465"/>
                    <a:pt x="277" y="465"/>
                  </a:cubicBezTo>
                  <a:cubicBezTo>
                    <a:pt x="281" y="465"/>
                    <a:pt x="285" y="464"/>
                    <a:pt x="289" y="463"/>
                  </a:cubicBezTo>
                  <a:cubicBezTo>
                    <a:pt x="315" y="457"/>
                    <a:pt x="334" y="425"/>
                    <a:pt x="327" y="399"/>
                  </a:cubicBezTo>
                  <a:cubicBezTo>
                    <a:pt x="289" y="252"/>
                    <a:pt x="206" y="118"/>
                    <a:pt x="103" y="15"/>
                  </a:cubicBezTo>
                  <a:cubicBezTo>
                    <a:pt x="91" y="6"/>
                    <a:pt x="76" y="1"/>
                    <a:pt x="63" y="1"/>
                  </a:cubicBezTo>
                  <a:close/>
                </a:path>
              </a:pathLst>
            </a:custGeom>
            <a:solidFill>
              <a:srgbClr val="FEFE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25"/>
            <p:cNvSpPr/>
            <p:nvPr/>
          </p:nvSpPr>
          <p:spPr>
            <a:xfrm>
              <a:off x="650805" y="3024864"/>
              <a:ext cx="14319" cy="16179"/>
            </a:xfrm>
            <a:custGeom>
              <a:rect b="b" l="l" r="r" t="t"/>
              <a:pathLst>
                <a:path extrusionOk="0" h="174" w="154">
                  <a:moveTo>
                    <a:pt x="45" y="0"/>
                  </a:moveTo>
                  <a:cubicBezTo>
                    <a:pt x="39" y="0"/>
                    <a:pt x="32" y="7"/>
                    <a:pt x="26" y="7"/>
                  </a:cubicBezTo>
                  <a:lnTo>
                    <a:pt x="32" y="7"/>
                  </a:lnTo>
                  <a:cubicBezTo>
                    <a:pt x="20" y="13"/>
                    <a:pt x="13" y="20"/>
                    <a:pt x="7" y="32"/>
                  </a:cubicBezTo>
                  <a:cubicBezTo>
                    <a:pt x="0" y="45"/>
                    <a:pt x="0" y="58"/>
                    <a:pt x="7" y="71"/>
                  </a:cubicBezTo>
                  <a:cubicBezTo>
                    <a:pt x="32" y="96"/>
                    <a:pt x="52" y="128"/>
                    <a:pt x="77" y="160"/>
                  </a:cubicBezTo>
                  <a:cubicBezTo>
                    <a:pt x="84" y="167"/>
                    <a:pt x="96" y="173"/>
                    <a:pt x="109" y="173"/>
                  </a:cubicBezTo>
                  <a:cubicBezTo>
                    <a:pt x="122" y="173"/>
                    <a:pt x="135" y="167"/>
                    <a:pt x="141" y="160"/>
                  </a:cubicBezTo>
                  <a:cubicBezTo>
                    <a:pt x="148" y="154"/>
                    <a:pt x="154" y="141"/>
                    <a:pt x="154" y="128"/>
                  </a:cubicBezTo>
                  <a:cubicBezTo>
                    <a:pt x="154" y="116"/>
                    <a:pt x="148" y="103"/>
                    <a:pt x="141" y="96"/>
                  </a:cubicBezTo>
                  <a:lnTo>
                    <a:pt x="96" y="32"/>
                  </a:lnTo>
                  <a:lnTo>
                    <a:pt x="90" y="26"/>
                  </a:lnTo>
                  <a:cubicBezTo>
                    <a:pt x="84" y="13"/>
                    <a:pt x="71" y="7"/>
                    <a:pt x="58" y="0"/>
                  </a:cubicBezTo>
                  <a:close/>
                </a:path>
              </a:pathLst>
            </a:custGeom>
            <a:solidFill>
              <a:srgbClr val="FEFE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25"/>
            <p:cNvSpPr/>
            <p:nvPr/>
          </p:nvSpPr>
          <p:spPr>
            <a:xfrm>
              <a:off x="419293" y="3351582"/>
              <a:ext cx="377964" cy="376197"/>
            </a:xfrm>
            <a:custGeom>
              <a:rect b="b" l="l" r="r" t="t"/>
              <a:pathLst>
                <a:path extrusionOk="0" h="4046" w="4065">
                  <a:moveTo>
                    <a:pt x="2823" y="0"/>
                  </a:moveTo>
                  <a:cubicBezTo>
                    <a:pt x="2804" y="51"/>
                    <a:pt x="2791" y="109"/>
                    <a:pt x="2772" y="160"/>
                  </a:cubicBezTo>
                  <a:cubicBezTo>
                    <a:pt x="2657" y="455"/>
                    <a:pt x="2510" y="730"/>
                    <a:pt x="2330" y="986"/>
                  </a:cubicBezTo>
                  <a:cubicBezTo>
                    <a:pt x="2068" y="1363"/>
                    <a:pt x="1754" y="1709"/>
                    <a:pt x="1409" y="2003"/>
                  </a:cubicBezTo>
                  <a:cubicBezTo>
                    <a:pt x="1063" y="2304"/>
                    <a:pt x="679" y="2554"/>
                    <a:pt x="269" y="2752"/>
                  </a:cubicBezTo>
                  <a:cubicBezTo>
                    <a:pt x="180" y="2797"/>
                    <a:pt x="90" y="2835"/>
                    <a:pt x="1" y="2867"/>
                  </a:cubicBezTo>
                  <a:cubicBezTo>
                    <a:pt x="1" y="2887"/>
                    <a:pt x="7" y="2899"/>
                    <a:pt x="7" y="2919"/>
                  </a:cubicBezTo>
                  <a:cubicBezTo>
                    <a:pt x="20" y="2963"/>
                    <a:pt x="33" y="3008"/>
                    <a:pt x="45" y="3053"/>
                  </a:cubicBezTo>
                  <a:cubicBezTo>
                    <a:pt x="65" y="3098"/>
                    <a:pt x="84" y="3149"/>
                    <a:pt x="103" y="3187"/>
                  </a:cubicBezTo>
                  <a:cubicBezTo>
                    <a:pt x="173" y="3322"/>
                    <a:pt x="257" y="3443"/>
                    <a:pt x="359" y="3559"/>
                  </a:cubicBezTo>
                  <a:cubicBezTo>
                    <a:pt x="468" y="3680"/>
                    <a:pt x="589" y="3789"/>
                    <a:pt x="724" y="3879"/>
                  </a:cubicBezTo>
                  <a:cubicBezTo>
                    <a:pt x="820" y="3943"/>
                    <a:pt x="929" y="3994"/>
                    <a:pt x="1037" y="4032"/>
                  </a:cubicBezTo>
                  <a:lnTo>
                    <a:pt x="1095" y="4045"/>
                  </a:lnTo>
                  <a:cubicBezTo>
                    <a:pt x="1357" y="3968"/>
                    <a:pt x="1613" y="3866"/>
                    <a:pt x="1863" y="3744"/>
                  </a:cubicBezTo>
                  <a:cubicBezTo>
                    <a:pt x="2196" y="3578"/>
                    <a:pt x="2510" y="3367"/>
                    <a:pt x="2798" y="3130"/>
                  </a:cubicBezTo>
                  <a:cubicBezTo>
                    <a:pt x="2945" y="3008"/>
                    <a:pt x="3079" y="2874"/>
                    <a:pt x="3214" y="2739"/>
                  </a:cubicBezTo>
                  <a:cubicBezTo>
                    <a:pt x="3335" y="2599"/>
                    <a:pt x="3450" y="2451"/>
                    <a:pt x="3559" y="2298"/>
                  </a:cubicBezTo>
                  <a:cubicBezTo>
                    <a:pt x="3764" y="1997"/>
                    <a:pt x="3918" y="1664"/>
                    <a:pt x="4007" y="1306"/>
                  </a:cubicBezTo>
                  <a:cubicBezTo>
                    <a:pt x="4033" y="1210"/>
                    <a:pt x="4052" y="1107"/>
                    <a:pt x="4065" y="999"/>
                  </a:cubicBezTo>
                  <a:cubicBezTo>
                    <a:pt x="4033" y="947"/>
                    <a:pt x="4001" y="896"/>
                    <a:pt x="3956" y="839"/>
                  </a:cubicBezTo>
                  <a:cubicBezTo>
                    <a:pt x="3905" y="768"/>
                    <a:pt x="3841" y="691"/>
                    <a:pt x="3777" y="615"/>
                  </a:cubicBezTo>
                  <a:cubicBezTo>
                    <a:pt x="3700" y="531"/>
                    <a:pt x="3617" y="455"/>
                    <a:pt x="3534" y="378"/>
                  </a:cubicBezTo>
                  <a:cubicBezTo>
                    <a:pt x="3450" y="301"/>
                    <a:pt x="3367" y="237"/>
                    <a:pt x="3271" y="173"/>
                  </a:cubicBezTo>
                  <a:cubicBezTo>
                    <a:pt x="3188" y="115"/>
                    <a:pt x="3092" y="70"/>
                    <a:pt x="2996" y="32"/>
                  </a:cubicBezTo>
                  <a:cubicBezTo>
                    <a:pt x="2945" y="19"/>
                    <a:pt x="2887" y="6"/>
                    <a:pt x="283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25"/>
            <p:cNvSpPr/>
            <p:nvPr/>
          </p:nvSpPr>
          <p:spPr>
            <a:xfrm>
              <a:off x="454996" y="3625118"/>
              <a:ext cx="79870" cy="84054"/>
            </a:xfrm>
            <a:custGeom>
              <a:rect b="b" l="l" r="r" t="t"/>
              <a:pathLst>
                <a:path extrusionOk="0" h="904" w="859">
                  <a:moveTo>
                    <a:pt x="75" y="1"/>
                  </a:moveTo>
                  <a:cubicBezTo>
                    <a:pt x="71" y="1"/>
                    <a:pt x="68" y="1"/>
                    <a:pt x="65" y="2"/>
                  </a:cubicBezTo>
                  <a:cubicBezTo>
                    <a:pt x="52" y="2"/>
                    <a:pt x="39" y="2"/>
                    <a:pt x="33" y="9"/>
                  </a:cubicBezTo>
                  <a:lnTo>
                    <a:pt x="33" y="15"/>
                  </a:lnTo>
                  <a:cubicBezTo>
                    <a:pt x="20" y="21"/>
                    <a:pt x="7" y="34"/>
                    <a:pt x="7" y="53"/>
                  </a:cubicBezTo>
                  <a:cubicBezTo>
                    <a:pt x="1" y="66"/>
                    <a:pt x="7" y="85"/>
                    <a:pt x="13" y="98"/>
                  </a:cubicBezTo>
                  <a:cubicBezTo>
                    <a:pt x="193" y="418"/>
                    <a:pt x="404" y="757"/>
                    <a:pt x="756" y="898"/>
                  </a:cubicBezTo>
                  <a:cubicBezTo>
                    <a:pt x="765" y="901"/>
                    <a:pt x="773" y="903"/>
                    <a:pt x="781" y="903"/>
                  </a:cubicBezTo>
                  <a:cubicBezTo>
                    <a:pt x="789" y="903"/>
                    <a:pt x="797" y="901"/>
                    <a:pt x="807" y="898"/>
                  </a:cubicBezTo>
                  <a:cubicBezTo>
                    <a:pt x="858" y="879"/>
                    <a:pt x="858" y="809"/>
                    <a:pt x="813" y="789"/>
                  </a:cubicBezTo>
                  <a:cubicBezTo>
                    <a:pt x="756" y="764"/>
                    <a:pt x="705" y="732"/>
                    <a:pt x="653" y="700"/>
                  </a:cubicBezTo>
                  <a:cubicBezTo>
                    <a:pt x="570" y="642"/>
                    <a:pt x="500" y="578"/>
                    <a:pt x="436" y="508"/>
                  </a:cubicBezTo>
                  <a:cubicBezTo>
                    <a:pt x="314" y="361"/>
                    <a:pt x="205" y="194"/>
                    <a:pt x="116" y="28"/>
                  </a:cubicBezTo>
                  <a:cubicBezTo>
                    <a:pt x="105" y="12"/>
                    <a:pt x="90" y="1"/>
                    <a:pt x="75" y="1"/>
                  </a:cubicBezTo>
                  <a:close/>
                </a:path>
              </a:pathLst>
            </a:custGeom>
            <a:solidFill>
              <a:srgbClr val="000000">
                <a:alpha val="89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25"/>
            <p:cNvSpPr/>
            <p:nvPr/>
          </p:nvSpPr>
          <p:spPr>
            <a:xfrm>
              <a:off x="505018" y="3594808"/>
              <a:ext cx="76801" cy="79684"/>
            </a:xfrm>
            <a:custGeom>
              <a:rect b="b" l="l" r="r" t="t"/>
              <a:pathLst>
                <a:path extrusionOk="0" h="857" w="826">
                  <a:moveTo>
                    <a:pt x="75" y="0"/>
                  </a:moveTo>
                  <a:cubicBezTo>
                    <a:pt x="71" y="0"/>
                    <a:pt x="68" y="1"/>
                    <a:pt x="64" y="2"/>
                  </a:cubicBezTo>
                  <a:cubicBezTo>
                    <a:pt x="51" y="2"/>
                    <a:pt x="45" y="2"/>
                    <a:pt x="32" y="8"/>
                  </a:cubicBezTo>
                  <a:lnTo>
                    <a:pt x="32" y="15"/>
                  </a:lnTo>
                  <a:cubicBezTo>
                    <a:pt x="7" y="34"/>
                    <a:pt x="0" y="66"/>
                    <a:pt x="19" y="91"/>
                  </a:cubicBezTo>
                  <a:cubicBezTo>
                    <a:pt x="103" y="245"/>
                    <a:pt x="211" y="379"/>
                    <a:pt x="333" y="501"/>
                  </a:cubicBezTo>
                  <a:cubicBezTo>
                    <a:pt x="455" y="623"/>
                    <a:pt x="583" y="738"/>
                    <a:pt x="723" y="840"/>
                  </a:cubicBezTo>
                  <a:cubicBezTo>
                    <a:pt x="735" y="852"/>
                    <a:pt x="747" y="857"/>
                    <a:pt x="760" y="857"/>
                  </a:cubicBezTo>
                  <a:cubicBezTo>
                    <a:pt x="776" y="857"/>
                    <a:pt x="792" y="848"/>
                    <a:pt x="807" y="834"/>
                  </a:cubicBezTo>
                  <a:cubicBezTo>
                    <a:pt x="826" y="815"/>
                    <a:pt x="826" y="776"/>
                    <a:pt x="800" y="751"/>
                  </a:cubicBezTo>
                  <a:cubicBezTo>
                    <a:pt x="634" y="623"/>
                    <a:pt x="474" y="482"/>
                    <a:pt x="327" y="322"/>
                  </a:cubicBezTo>
                  <a:cubicBezTo>
                    <a:pt x="250" y="232"/>
                    <a:pt x="179" y="130"/>
                    <a:pt x="115" y="27"/>
                  </a:cubicBezTo>
                  <a:cubicBezTo>
                    <a:pt x="110" y="12"/>
                    <a:pt x="92" y="0"/>
                    <a:pt x="75" y="0"/>
                  </a:cubicBezTo>
                  <a:close/>
                </a:path>
              </a:pathLst>
            </a:custGeom>
            <a:solidFill>
              <a:srgbClr val="000000">
                <a:alpha val="89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25"/>
            <p:cNvSpPr/>
            <p:nvPr/>
          </p:nvSpPr>
          <p:spPr>
            <a:xfrm>
              <a:off x="565081" y="3551481"/>
              <a:ext cx="79870" cy="85821"/>
            </a:xfrm>
            <a:custGeom>
              <a:rect b="b" l="l" r="r" t="t"/>
              <a:pathLst>
                <a:path extrusionOk="0" h="923" w="859">
                  <a:moveTo>
                    <a:pt x="65" y="1"/>
                  </a:moveTo>
                  <a:cubicBezTo>
                    <a:pt x="45" y="1"/>
                    <a:pt x="33" y="7"/>
                    <a:pt x="20" y="20"/>
                  </a:cubicBezTo>
                  <a:cubicBezTo>
                    <a:pt x="1" y="45"/>
                    <a:pt x="1" y="84"/>
                    <a:pt x="26" y="103"/>
                  </a:cubicBezTo>
                  <a:cubicBezTo>
                    <a:pt x="186" y="250"/>
                    <a:pt x="346" y="404"/>
                    <a:pt x="487" y="564"/>
                  </a:cubicBezTo>
                  <a:cubicBezTo>
                    <a:pt x="577" y="673"/>
                    <a:pt x="666" y="781"/>
                    <a:pt x="743" y="897"/>
                  </a:cubicBezTo>
                  <a:cubicBezTo>
                    <a:pt x="756" y="914"/>
                    <a:pt x="777" y="922"/>
                    <a:pt x="798" y="922"/>
                  </a:cubicBezTo>
                  <a:cubicBezTo>
                    <a:pt x="808" y="922"/>
                    <a:pt x="818" y="920"/>
                    <a:pt x="826" y="916"/>
                  </a:cubicBezTo>
                  <a:cubicBezTo>
                    <a:pt x="852" y="897"/>
                    <a:pt x="858" y="858"/>
                    <a:pt x="839" y="833"/>
                  </a:cubicBezTo>
                  <a:cubicBezTo>
                    <a:pt x="628" y="538"/>
                    <a:pt x="378" y="263"/>
                    <a:pt x="103" y="20"/>
                  </a:cubicBezTo>
                  <a:cubicBezTo>
                    <a:pt x="90" y="7"/>
                    <a:pt x="77" y="1"/>
                    <a:pt x="65" y="1"/>
                  </a:cubicBezTo>
                  <a:close/>
                </a:path>
              </a:pathLst>
            </a:custGeom>
            <a:solidFill>
              <a:srgbClr val="000000">
                <a:alpha val="89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25"/>
            <p:cNvSpPr/>
            <p:nvPr/>
          </p:nvSpPr>
          <p:spPr>
            <a:xfrm>
              <a:off x="622261" y="3498485"/>
              <a:ext cx="79777" cy="78103"/>
            </a:xfrm>
            <a:custGeom>
              <a:rect b="b" l="l" r="r" t="t"/>
              <a:pathLst>
                <a:path extrusionOk="0" h="840" w="858">
                  <a:moveTo>
                    <a:pt x="64" y="1"/>
                  </a:moveTo>
                  <a:cubicBezTo>
                    <a:pt x="39" y="1"/>
                    <a:pt x="19" y="14"/>
                    <a:pt x="13" y="33"/>
                  </a:cubicBezTo>
                  <a:lnTo>
                    <a:pt x="13" y="27"/>
                  </a:lnTo>
                  <a:lnTo>
                    <a:pt x="13" y="27"/>
                  </a:lnTo>
                  <a:cubicBezTo>
                    <a:pt x="0" y="59"/>
                    <a:pt x="13" y="97"/>
                    <a:pt x="39" y="110"/>
                  </a:cubicBezTo>
                  <a:cubicBezTo>
                    <a:pt x="90" y="135"/>
                    <a:pt x="135" y="167"/>
                    <a:pt x="186" y="193"/>
                  </a:cubicBezTo>
                  <a:cubicBezTo>
                    <a:pt x="307" y="283"/>
                    <a:pt x="416" y="379"/>
                    <a:pt x="512" y="494"/>
                  </a:cubicBezTo>
                  <a:cubicBezTo>
                    <a:pt x="602" y="590"/>
                    <a:pt x="679" y="699"/>
                    <a:pt x="749" y="814"/>
                  </a:cubicBezTo>
                  <a:cubicBezTo>
                    <a:pt x="757" y="831"/>
                    <a:pt x="777" y="839"/>
                    <a:pt x="797" y="839"/>
                  </a:cubicBezTo>
                  <a:cubicBezTo>
                    <a:pt x="807" y="839"/>
                    <a:pt x="817" y="837"/>
                    <a:pt x="826" y="833"/>
                  </a:cubicBezTo>
                  <a:cubicBezTo>
                    <a:pt x="851" y="814"/>
                    <a:pt x="858" y="782"/>
                    <a:pt x="845" y="750"/>
                  </a:cubicBezTo>
                  <a:cubicBezTo>
                    <a:pt x="666" y="443"/>
                    <a:pt x="403" y="180"/>
                    <a:pt x="90" y="7"/>
                  </a:cubicBezTo>
                  <a:cubicBezTo>
                    <a:pt x="83" y="1"/>
                    <a:pt x="71" y="1"/>
                    <a:pt x="64" y="1"/>
                  </a:cubicBezTo>
                  <a:close/>
                </a:path>
              </a:pathLst>
            </a:custGeom>
            <a:solidFill>
              <a:srgbClr val="000000">
                <a:alpha val="89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25"/>
            <p:cNvSpPr/>
            <p:nvPr/>
          </p:nvSpPr>
          <p:spPr>
            <a:xfrm>
              <a:off x="667448" y="3442606"/>
              <a:ext cx="80428" cy="69828"/>
            </a:xfrm>
            <a:custGeom>
              <a:rect b="b" l="l" r="r" t="t"/>
              <a:pathLst>
                <a:path extrusionOk="0" h="751" w="865">
                  <a:moveTo>
                    <a:pt x="65" y="0"/>
                  </a:moveTo>
                  <a:cubicBezTo>
                    <a:pt x="45" y="0"/>
                    <a:pt x="26" y="13"/>
                    <a:pt x="13" y="32"/>
                  </a:cubicBezTo>
                  <a:lnTo>
                    <a:pt x="13" y="39"/>
                  </a:lnTo>
                  <a:cubicBezTo>
                    <a:pt x="1" y="64"/>
                    <a:pt x="13" y="103"/>
                    <a:pt x="45" y="116"/>
                  </a:cubicBezTo>
                  <a:cubicBezTo>
                    <a:pt x="135" y="154"/>
                    <a:pt x="218" y="205"/>
                    <a:pt x="301" y="256"/>
                  </a:cubicBezTo>
                  <a:cubicBezTo>
                    <a:pt x="397" y="320"/>
                    <a:pt x="481" y="397"/>
                    <a:pt x="557" y="487"/>
                  </a:cubicBezTo>
                  <a:cubicBezTo>
                    <a:pt x="621" y="557"/>
                    <a:pt x="685" y="640"/>
                    <a:pt x="737" y="724"/>
                  </a:cubicBezTo>
                  <a:cubicBezTo>
                    <a:pt x="748" y="742"/>
                    <a:pt x="765" y="750"/>
                    <a:pt x="781" y="750"/>
                  </a:cubicBezTo>
                  <a:cubicBezTo>
                    <a:pt x="822" y="750"/>
                    <a:pt x="864" y="705"/>
                    <a:pt x="833" y="660"/>
                  </a:cubicBezTo>
                  <a:cubicBezTo>
                    <a:pt x="749" y="512"/>
                    <a:pt x="647" y="384"/>
                    <a:pt x="525" y="276"/>
                  </a:cubicBezTo>
                  <a:cubicBezTo>
                    <a:pt x="397" y="167"/>
                    <a:pt x="250" y="71"/>
                    <a:pt x="97" y="7"/>
                  </a:cubicBezTo>
                  <a:cubicBezTo>
                    <a:pt x="84" y="0"/>
                    <a:pt x="77" y="0"/>
                    <a:pt x="65" y="0"/>
                  </a:cubicBezTo>
                  <a:close/>
                </a:path>
              </a:pathLst>
            </a:custGeom>
            <a:solidFill>
              <a:srgbClr val="000000">
                <a:alpha val="89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25"/>
            <p:cNvSpPr/>
            <p:nvPr/>
          </p:nvSpPr>
          <p:spPr>
            <a:xfrm>
              <a:off x="693667" y="3393793"/>
              <a:ext cx="77638" cy="74570"/>
            </a:xfrm>
            <a:custGeom>
              <a:rect b="b" l="l" r="r" t="t"/>
              <a:pathLst>
                <a:path extrusionOk="0" h="802" w="835">
                  <a:moveTo>
                    <a:pt x="64" y="1"/>
                  </a:moveTo>
                  <a:cubicBezTo>
                    <a:pt x="39" y="1"/>
                    <a:pt x="19" y="13"/>
                    <a:pt x="13" y="33"/>
                  </a:cubicBezTo>
                  <a:cubicBezTo>
                    <a:pt x="0" y="65"/>
                    <a:pt x="7" y="103"/>
                    <a:pt x="39" y="116"/>
                  </a:cubicBezTo>
                  <a:cubicBezTo>
                    <a:pt x="115" y="148"/>
                    <a:pt x="186" y="193"/>
                    <a:pt x="256" y="237"/>
                  </a:cubicBezTo>
                  <a:cubicBezTo>
                    <a:pt x="346" y="301"/>
                    <a:pt x="435" y="378"/>
                    <a:pt x="512" y="461"/>
                  </a:cubicBezTo>
                  <a:cubicBezTo>
                    <a:pt x="583" y="538"/>
                    <a:pt x="640" y="628"/>
                    <a:pt x="685" y="717"/>
                  </a:cubicBezTo>
                  <a:cubicBezTo>
                    <a:pt x="691" y="730"/>
                    <a:pt x="698" y="749"/>
                    <a:pt x="704" y="762"/>
                  </a:cubicBezTo>
                  <a:cubicBezTo>
                    <a:pt x="711" y="775"/>
                    <a:pt x="723" y="788"/>
                    <a:pt x="736" y="794"/>
                  </a:cubicBezTo>
                  <a:cubicBezTo>
                    <a:pt x="745" y="799"/>
                    <a:pt x="755" y="802"/>
                    <a:pt x="764" y="802"/>
                  </a:cubicBezTo>
                  <a:cubicBezTo>
                    <a:pt x="801" y="802"/>
                    <a:pt x="835" y="765"/>
                    <a:pt x="819" y="724"/>
                  </a:cubicBezTo>
                  <a:cubicBezTo>
                    <a:pt x="781" y="647"/>
                    <a:pt x="743" y="570"/>
                    <a:pt x="691" y="500"/>
                  </a:cubicBezTo>
                  <a:cubicBezTo>
                    <a:pt x="640" y="423"/>
                    <a:pt x="583" y="359"/>
                    <a:pt x="519" y="301"/>
                  </a:cubicBezTo>
                  <a:cubicBezTo>
                    <a:pt x="397" y="180"/>
                    <a:pt x="250" y="77"/>
                    <a:pt x="90" y="7"/>
                  </a:cubicBezTo>
                  <a:cubicBezTo>
                    <a:pt x="83" y="7"/>
                    <a:pt x="71" y="1"/>
                    <a:pt x="64" y="1"/>
                  </a:cubicBezTo>
                  <a:close/>
                </a:path>
              </a:pathLst>
            </a:custGeom>
            <a:solidFill>
              <a:srgbClr val="000000">
                <a:alpha val="89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25"/>
            <p:cNvSpPr/>
            <p:nvPr/>
          </p:nvSpPr>
          <p:spPr>
            <a:xfrm>
              <a:off x="319343" y="3117096"/>
              <a:ext cx="46490" cy="63784"/>
            </a:xfrm>
            <a:custGeom>
              <a:rect b="b" l="l" r="r" t="t"/>
              <a:pathLst>
                <a:path extrusionOk="0" h="686" w="500">
                  <a:moveTo>
                    <a:pt x="122" y="0"/>
                  </a:moveTo>
                  <a:cubicBezTo>
                    <a:pt x="109" y="0"/>
                    <a:pt x="90" y="0"/>
                    <a:pt x="77" y="7"/>
                  </a:cubicBezTo>
                  <a:cubicBezTo>
                    <a:pt x="52" y="20"/>
                    <a:pt x="32" y="45"/>
                    <a:pt x="26" y="77"/>
                  </a:cubicBezTo>
                  <a:cubicBezTo>
                    <a:pt x="0" y="192"/>
                    <a:pt x="20" y="320"/>
                    <a:pt x="84" y="423"/>
                  </a:cubicBezTo>
                  <a:cubicBezTo>
                    <a:pt x="160" y="576"/>
                    <a:pt x="276" y="685"/>
                    <a:pt x="365" y="685"/>
                  </a:cubicBezTo>
                  <a:cubicBezTo>
                    <a:pt x="378" y="685"/>
                    <a:pt x="397" y="679"/>
                    <a:pt x="410" y="672"/>
                  </a:cubicBezTo>
                  <a:cubicBezTo>
                    <a:pt x="500" y="628"/>
                    <a:pt x="500" y="442"/>
                    <a:pt x="410" y="256"/>
                  </a:cubicBezTo>
                  <a:cubicBezTo>
                    <a:pt x="327" y="103"/>
                    <a:pt x="218" y="0"/>
                    <a:pt x="12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25"/>
            <p:cNvSpPr/>
            <p:nvPr/>
          </p:nvSpPr>
          <p:spPr>
            <a:xfrm>
              <a:off x="418735" y="3053407"/>
              <a:ext cx="46490" cy="63784"/>
            </a:xfrm>
            <a:custGeom>
              <a:rect b="b" l="l" r="r" t="t"/>
              <a:pathLst>
                <a:path extrusionOk="0" h="686" w="500">
                  <a:moveTo>
                    <a:pt x="135" y="1"/>
                  </a:moveTo>
                  <a:cubicBezTo>
                    <a:pt x="122" y="1"/>
                    <a:pt x="103" y="7"/>
                    <a:pt x="90" y="13"/>
                  </a:cubicBezTo>
                  <a:cubicBezTo>
                    <a:pt x="0" y="58"/>
                    <a:pt x="0" y="244"/>
                    <a:pt x="90" y="429"/>
                  </a:cubicBezTo>
                  <a:cubicBezTo>
                    <a:pt x="173" y="583"/>
                    <a:pt x="282" y="685"/>
                    <a:pt x="378" y="685"/>
                  </a:cubicBezTo>
                  <a:cubicBezTo>
                    <a:pt x="391" y="685"/>
                    <a:pt x="403" y="685"/>
                    <a:pt x="416" y="679"/>
                  </a:cubicBezTo>
                  <a:cubicBezTo>
                    <a:pt x="448" y="660"/>
                    <a:pt x="467" y="634"/>
                    <a:pt x="474" y="609"/>
                  </a:cubicBezTo>
                  <a:cubicBezTo>
                    <a:pt x="499" y="487"/>
                    <a:pt x="480" y="365"/>
                    <a:pt x="416" y="263"/>
                  </a:cubicBezTo>
                  <a:cubicBezTo>
                    <a:pt x="339" y="109"/>
                    <a:pt x="224" y="1"/>
                    <a:pt x="13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25"/>
            <p:cNvSpPr/>
            <p:nvPr/>
          </p:nvSpPr>
          <p:spPr>
            <a:xfrm>
              <a:off x="1651978" y="2773084"/>
              <a:ext cx="164668" cy="204556"/>
            </a:xfrm>
            <a:custGeom>
              <a:rect b="b" l="l" r="r" t="t"/>
              <a:pathLst>
                <a:path extrusionOk="0" h="2200" w="1771">
                  <a:moveTo>
                    <a:pt x="1217" y="0"/>
                  </a:moveTo>
                  <a:cubicBezTo>
                    <a:pt x="533" y="0"/>
                    <a:pt x="0" y="637"/>
                    <a:pt x="145" y="1326"/>
                  </a:cubicBezTo>
                  <a:cubicBezTo>
                    <a:pt x="257" y="1861"/>
                    <a:pt x="724" y="2200"/>
                    <a:pt x="1219" y="2200"/>
                  </a:cubicBezTo>
                  <a:cubicBezTo>
                    <a:pt x="1404" y="2200"/>
                    <a:pt x="1594" y="2152"/>
                    <a:pt x="1771" y="2049"/>
                  </a:cubicBezTo>
                  <a:cubicBezTo>
                    <a:pt x="1758" y="2049"/>
                    <a:pt x="1739" y="2049"/>
                    <a:pt x="1726" y="2043"/>
                  </a:cubicBezTo>
                  <a:cubicBezTo>
                    <a:pt x="1707" y="2036"/>
                    <a:pt x="1681" y="2030"/>
                    <a:pt x="1662" y="2023"/>
                  </a:cubicBezTo>
                  <a:cubicBezTo>
                    <a:pt x="1636" y="2011"/>
                    <a:pt x="1611" y="1998"/>
                    <a:pt x="1585" y="1985"/>
                  </a:cubicBezTo>
                  <a:lnTo>
                    <a:pt x="1572" y="1972"/>
                  </a:lnTo>
                  <a:lnTo>
                    <a:pt x="1502" y="1927"/>
                  </a:lnTo>
                  <a:cubicBezTo>
                    <a:pt x="1451" y="1889"/>
                    <a:pt x="1406" y="1851"/>
                    <a:pt x="1367" y="1806"/>
                  </a:cubicBezTo>
                  <a:cubicBezTo>
                    <a:pt x="1335" y="1774"/>
                    <a:pt x="1303" y="1735"/>
                    <a:pt x="1271" y="1697"/>
                  </a:cubicBezTo>
                  <a:cubicBezTo>
                    <a:pt x="1214" y="1620"/>
                    <a:pt x="1163" y="1531"/>
                    <a:pt x="1124" y="1435"/>
                  </a:cubicBezTo>
                  <a:cubicBezTo>
                    <a:pt x="1060" y="1287"/>
                    <a:pt x="1015" y="1134"/>
                    <a:pt x="996" y="974"/>
                  </a:cubicBezTo>
                  <a:cubicBezTo>
                    <a:pt x="977" y="839"/>
                    <a:pt x="977" y="699"/>
                    <a:pt x="990" y="564"/>
                  </a:cubicBezTo>
                  <a:cubicBezTo>
                    <a:pt x="1003" y="487"/>
                    <a:pt x="1022" y="411"/>
                    <a:pt x="1047" y="340"/>
                  </a:cubicBezTo>
                  <a:cubicBezTo>
                    <a:pt x="1067" y="283"/>
                    <a:pt x="1099" y="225"/>
                    <a:pt x="1137" y="180"/>
                  </a:cubicBezTo>
                  <a:cubicBezTo>
                    <a:pt x="1163" y="135"/>
                    <a:pt x="1201" y="103"/>
                    <a:pt x="1239" y="71"/>
                  </a:cubicBezTo>
                  <a:cubicBezTo>
                    <a:pt x="1271" y="52"/>
                    <a:pt x="1303" y="27"/>
                    <a:pt x="1342" y="7"/>
                  </a:cubicBezTo>
                  <a:cubicBezTo>
                    <a:pt x="1300" y="3"/>
                    <a:pt x="1258" y="0"/>
                    <a:pt x="1217" y="0"/>
                  </a:cubicBezTo>
                  <a:close/>
                </a:path>
              </a:pathLst>
            </a:custGeom>
            <a:solidFill>
              <a:srgbClr val="FEFE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25"/>
            <p:cNvSpPr/>
            <p:nvPr/>
          </p:nvSpPr>
          <p:spPr>
            <a:xfrm>
              <a:off x="1504703" y="3138016"/>
              <a:ext cx="150070" cy="63691"/>
            </a:xfrm>
            <a:custGeom>
              <a:rect b="b" l="l" r="r" t="t"/>
              <a:pathLst>
                <a:path extrusionOk="0" h="685" w="1614">
                  <a:moveTo>
                    <a:pt x="842" y="1"/>
                  </a:moveTo>
                  <a:cubicBezTo>
                    <a:pt x="820" y="1"/>
                    <a:pt x="798" y="3"/>
                    <a:pt x="775" y="6"/>
                  </a:cubicBezTo>
                  <a:cubicBezTo>
                    <a:pt x="711" y="6"/>
                    <a:pt x="647" y="12"/>
                    <a:pt x="583" y="25"/>
                  </a:cubicBezTo>
                  <a:cubicBezTo>
                    <a:pt x="468" y="44"/>
                    <a:pt x="366" y="76"/>
                    <a:pt x="263" y="121"/>
                  </a:cubicBezTo>
                  <a:cubicBezTo>
                    <a:pt x="218" y="140"/>
                    <a:pt x="180" y="166"/>
                    <a:pt x="142" y="185"/>
                  </a:cubicBezTo>
                  <a:cubicBezTo>
                    <a:pt x="110" y="211"/>
                    <a:pt x="71" y="236"/>
                    <a:pt x="33" y="262"/>
                  </a:cubicBezTo>
                  <a:cubicBezTo>
                    <a:pt x="26" y="275"/>
                    <a:pt x="14" y="287"/>
                    <a:pt x="1" y="294"/>
                  </a:cubicBezTo>
                  <a:cubicBezTo>
                    <a:pt x="20" y="313"/>
                    <a:pt x="26" y="326"/>
                    <a:pt x="58" y="358"/>
                  </a:cubicBezTo>
                  <a:cubicBezTo>
                    <a:pt x="90" y="383"/>
                    <a:pt x="135" y="415"/>
                    <a:pt x="174" y="454"/>
                  </a:cubicBezTo>
                  <a:cubicBezTo>
                    <a:pt x="218" y="486"/>
                    <a:pt x="270" y="518"/>
                    <a:pt x="321" y="543"/>
                  </a:cubicBezTo>
                  <a:cubicBezTo>
                    <a:pt x="359" y="569"/>
                    <a:pt x="404" y="588"/>
                    <a:pt x="449" y="607"/>
                  </a:cubicBezTo>
                  <a:cubicBezTo>
                    <a:pt x="500" y="633"/>
                    <a:pt x="558" y="646"/>
                    <a:pt x="615" y="659"/>
                  </a:cubicBezTo>
                  <a:lnTo>
                    <a:pt x="686" y="678"/>
                  </a:lnTo>
                  <a:lnTo>
                    <a:pt x="737" y="684"/>
                  </a:lnTo>
                  <a:lnTo>
                    <a:pt x="871" y="684"/>
                  </a:lnTo>
                  <a:cubicBezTo>
                    <a:pt x="916" y="684"/>
                    <a:pt x="961" y="684"/>
                    <a:pt x="1006" y="678"/>
                  </a:cubicBezTo>
                  <a:cubicBezTo>
                    <a:pt x="1057" y="665"/>
                    <a:pt x="1108" y="659"/>
                    <a:pt x="1159" y="646"/>
                  </a:cubicBezTo>
                  <a:cubicBezTo>
                    <a:pt x="1204" y="627"/>
                    <a:pt x="1249" y="614"/>
                    <a:pt x="1287" y="595"/>
                  </a:cubicBezTo>
                  <a:cubicBezTo>
                    <a:pt x="1332" y="575"/>
                    <a:pt x="1371" y="556"/>
                    <a:pt x="1403" y="537"/>
                  </a:cubicBezTo>
                  <a:cubicBezTo>
                    <a:pt x="1435" y="518"/>
                    <a:pt x="1467" y="492"/>
                    <a:pt x="1499" y="467"/>
                  </a:cubicBezTo>
                  <a:cubicBezTo>
                    <a:pt x="1531" y="441"/>
                    <a:pt x="1556" y="415"/>
                    <a:pt x="1588" y="390"/>
                  </a:cubicBezTo>
                  <a:lnTo>
                    <a:pt x="1601" y="371"/>
                  </a:lnTo>
                  <a:lnTo>
                    <a:pt x="1614" y="358"/>
                  </a:lnTo>
                  <a:cubicBezTo>
                    <a:pt x="1595" y="332"/>
                    <a:pt x="1582" y="307"/>
                    <a:pt x="1556" y="281"/>
                  </a:cubicBezTo>
                  <a:cubicBezTo>
                    <a:pt x="1537" y="255"/>
                    <a:pt x="1511" y="236"/>
                    <a:pt x="1492" y="217"/>
                  </a:cubicBezTo>
                  <a:cubicBezTo>
                    <a:pt x="1467" y="198"/>
                    <a:pt x="1447" y="179"/>
                    <a:pt x="1422" y="159"/>
                  </a:cubicBezTo>
                  <a:cubicBezTo>
                    <a:pt x="1390" y="140"/>
                    <a:pt x="1358" y="121"/>
                    <a:pt x="1326" y="102"/>
                  </a:cubicBezTo>
                  <a:cubicBezTo>
                    <a:pt x="1294" y="89"/>
                    <a:pt x="1255" y="76"/>
                    <a:pt x="1223" y="63"/>
                  </a:cubicBezTo>
                  <a:cubicBezTo>
                    <a:pt x="1159" y="38"/>
                    <a:pt x="1095" y="25"/>
                    <a:pt x="1031" y="12"/>
                  </a:cubicBezTo>
                  <a:cubicBezTo>
                    <a:pt x="1006" y="12"/>
                    <a:pt x="974" y="6"/>
                    <a:pt x="948" y="6"/>
                  </a:cubicBezTo>
                  <a:lnTo>
                    <a:pt x="910" y="6"/>
                  </a:lnTo>
                  <a:cubicBezTo>
                    <a:pt x="887" y="3"/>
                    <a:pt x="865" y="1"/>
                    <a:pt x="842" y="1"/>
                  </a:cubicBezTo>
                  <a:close/>
                </a:path>
              </a:pathLst>
            </a:custGeom>
            <a:solidFill>
              <a:srgbClr val="FD91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25"/>
            <p:cNvSpPr/>
            <p:nvPr/>
          </p:nvSpPr>
          <p:spPr>
            <a:xfrm>
              <a:off x="1150741" y="2930493"/>
              <a:ext cx="179172" cy="217666"/>
            </a:xfrm>
            <a:custGeom>
              <a:rect b="b" l="l" r="r" t="t"/>
              <a:pathLst>
                <a:path extrusionOk="0" h="2341" w="1927">
                  <a:moveTo>
                    <a:pt x="1311" y="0"/>
                  </a:moveTo>
                  <a:cubicBezTo>
                    <a:pt x="564" y="0"/>
                    <a:pt x="1" y="702"/>
                    <a:pt x="179" y="1444"/>
                  </a:cubicBezTo>
                  <a:cubicBezTo>
                    <a:pt x="312" y="1994"/>
                    <a:pt x="802" y="2340"/>
                    <a:pt x="1319" y="2340"/>
                  </a:cubicBezTo>
                  <a:cubicBezTo>
                    <a:pt x="1524" y="2340"/>
                    <a:pt x="1733" y="2286"/>
                    <a:pt x="1926" y="2167"/>
                  </a:cubicBezTo>
                  <a:cubicBezTo>
                    <a:pt x="1907" y="2167"/>
                    <a:pt x="1894" y="2161"/>
                    <a:pt x="1875" y="2161"/>
                  </a:cubicBezTo>
                  <a:cubicBezTo>
                    <a:pt x="1856" y="2155"/>
                    <a:pt x="1837" y="2148"/>
                    <a:pt x="1805" y="2142"/>
                  </a:cubicBezTo>
                  <a:cubicBezTo>
                    <a:pt x="1779" y="2129"/>
                    <a:pt x="1747" y="2116"/>
                    <a:pt x="1721" y="2097"/>
                  </a:cubicBezTo>
                  <a:lnTo>
                    <a:pt x="1709" y="2091"/>
                  </a:lnTo>
                  <a:lnTo>
                    <a:pt x="1632" y="2046"/>
                  </a:lnTo>
                  <a:cubicBezTo>
                    <a:pt x="1581" y="2007"/>
                    <a:pt x="1536" y="1963"/>
                    <a:pt x="1485" y="1918"/>
                  </a:cubicBezTo>
                  <a:cubicBezTo>
                    <a:pt x="1453" y="1886"/>
                    <a:pt x="1414" y="1847"/>
                    <a:pt x="1389" y="1809"/>
                  </a:cubicBezTo>
                  <a:cubicBezTo>
                    <a:pt x="1318" y="1726"/>
                    <a:pt x="1260" y="1630"/>
                    <a:pt x="1216" y="1534"/>
                  </a:cubicBezTo>
                  <a:cubicBezTo>
                    <a:pt x="1145" y="1380"/>
                    <a:pt x="1094" y="1214"/>
                    <a:pt x="1068" y="1041"/>
                  </a:cubicBezTo>
                  <a:cubicBezTo>
                    <a:pt x="1043" y="900"/>
                    <a:pt x="1036" y="753"/>
                    <a:pt x="1049" y="612"/>
                  </a:cubicBezTo>
                  <a:cubicBezTo>
                    <a:pt x="1062" y="529"/>
                    <a:pt x="1075" y="446"/>
                    <a:pt x="1100" y="369"/>
                  </a:cubicBezTo>
                  <a:cubicBezTo>
                    <a:pt x="1126" y="311"/>
                    <a:pt x="1158" y="254"/>
                    <a:pt x="1190" y="196"/>
                  </a:cubicBezTo>
                  <a:cubicBezTo>
                    <a:pt x="1222" y="158"/>
                    <a:pt x="1260" y="119"/>
                    <a:pt x="1299" y="81"/>
                  </a:cubicBezTo>
                  <a:cubicBezTo>
                    <a:pt x="1331" y="49"/>
                    <a:pt x="1369" y="30"/>
                    <a:pt x="1408" y="4"/>
                  </a:cubicBezTo>
                  <a:cubicBezTo>
                    <a:pt x="1375" y="1"/>
                    <a:pt x="1343" y="0"/>
                    <a:pt x="1311" y="0"/>
                  </a:cubicBezTo>
                  <a:close/>
                </a:path>
              </a:pathLst>
            </a:custGeom>
            <a:solidFill>
              <a:srgbClr val="FEFE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25"/>
            <p:cNvSpPr/>
            <p:nvPr/>
          </p:nvSpPr>
          <p:spPr>
            <a:xfrm>
              <a:off x="1742723" y="2773084"/>
              <a:ext cx="143561" cy="190609"/>
            </a:xfrm>
            <a:custGeom>
              <a:rect b="b" l="l" r="r" t="t"/>
              <a:pathLst>
                <a:path extrusionOk="0" h="2050" w="1544">
                  <a:moveTo>
                    <a:pt x="379" y="1"/>
                  </a:moveTo>
                  <a:cubicBezTo>
                    <a:pt x="340" y="20"/>
                    <a:pt x="295" y="46"/>
                    <a:pt x="263" y="71"/>
                  </a:cubicBezTo>
                  <a:cubicBezTo>
                    <a:pt x="225" y="103"/>
                    <a:pt x="187" y="135"/>
                    <a:pt x="161" y="174"/>
                  </a:cubicBezTo>
                  <a:cubicBezTo>
                    <a:pt x="123" y="225"/>
                    <a:pt x="91" y="276"/>
                    <a:pt x="71" y="334"/>
                  </a:cubicBezTo>
                  <a:cubicBezTo>
                    <a:pt x="46" y="411"/>
                    <a:pt x="27" y="487"/>
                    <a:pt x="14" y="564"/>
                  </a:cubicBezTo>
                  <a:cubicBezTo>
                    <a:pt x="1" y="699"/>
                    <a:pt x="1" y="833"/>
                    <a:pt x="20" y="974"/>
                  </a:cubicBezTo>
                  <a:cubicBezTo>
                    <a:pt x="39" y="1134"/>
                    <a:pt x="84" y="1287"/>
                    <a:pt x="148" y="1435"/>
                  </a:cubicBezTo>
                  <a:cubicBezTo>
                    <a:pt x="187" y="1531"/>
                    <a:pt x="238" y="1620"/>
                    <a:pt x="295" y="1697"/>
                  </a:cubicBezTo>
                  <a:cubicBezTo>
                    <a:pt x="327" y="1735"/>
                    <a:pt x="359" y="1767"/>
                    <a:pt x="391" y="1806"/>
                  </a:cubicBezTo>
                  <a:cubicBezTo>
                    <a:pt x="430" y="1851"/>
                    <a:pt x="475" y="1889"/>
                    <a:pt x="526" y="1927"/>
                  </a:cubicBezTo>
                  <a:cubicBezTo>
                    <a:pt x="545" y="1940"/>
                    <a:pt x="571" y="1959"/>
                    <a:pt x="596" y="1972"/>
                  </a:cubicBezTo>
                  <a:lnTo>
                    <a:pt x="609" y="1979"/>
                  </a:lnTo>
                  <a:cubicBezTo>
                    <a:pt x="635" y="1998"/>
                    <a:pt x="660" y="2004"/>
                    <a:pt x="686" y="2017"/>
                  </a:cubicBezTo>
                  <a:cubicBezTo>
                    <a:pt x="705" y="2030"/>
                    <a:pt x="731" y="2036"/>
                    <a:pt x="750" y="2043"/>
                  </a:cubicBezTo>
                  <a:cubicBezTo>
                    <a:pt x="769" y="2043"/>
                    <a:pt x="788" y="2049"/>
                    <a:pt x="807" y="2049"/>
                  </a:cubicBezTo>
                  <a:cubicBezTo>
                    <a:pt x="846" y="2030"/>
                    <a:pt x="884" y="1998"/>
                    <a:pt x="923" y="1972"/>
                  </a:cubicBezTo>
                  <a:cubicBezTo>
                    <a:pt x="1543" y="1486"/>
                    <a:pt x="1479" y="526"/>
                    <a:pt x="795" y="135"/>
                  </a:cubicBezTo>
                  <a:cubicBezTo>
                    <a:pt x="756" y="116"/>
                    <a:pt x="724" y="97"/>
                    <a:pt x="686" y="84"/>
                  </a:cubicBezTo>
                  <a:lnTo>
                    <a:pt x="686" y="78"/>
                  </a:lnTo>
                  <a:cubicBezTo>
                    <a:pt x="590" y="39"/>
                    <a:pt x="487" y="7"/>
                    <a:pt x="37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25"/>
            <p:cNvSpPr/>
            <p:nvPr/>
          </p:nvSpPr>
          <p:spPr>
            <a:xfrm>
              <a:off x="1247065" y="2930865"/>
              <a:ext cx="155370" cy="201767"/>
            </a:xfrm>
            <a:custGeom>
              <a:rect b="b" l="l" r="r" t="t"/>
              <a:pathLst>
                <a:path extrusionOk="0" h="2170" w="1671">
                  <a:moveTo>
                    <a:pt x="385" y="0"/>
                  </a:moveTo>
                  <a:cubicBezTo>
                    <a:pt x="340" y="26"/>
                    <a:pt x="301" y="51"/>
                    <a:pt x="263" y="83"/>
                  </a:cubicBezTo>
                  <a:cubicBezTo>
                    <a:pt x="224" y="115"/>
                    <a:pt x="186" y="154"/>
                    <a:pt x="154" y="198"/>
                  </a:cubicBezTo>
                  <a:cubicBezTo>
                    <a:pt x="122" y="250"/>
                    <a:pt x="90" y="307"/>
                    <a:pt x="71" y="371"/>
                  </a:cubicBezTo>
                  <a:cubicBezTo>
                    <a:pt x="39" y="448"/>
                    <a:pt x="20" y="525"/>
                    <a:pt x="13" y="608"/>
                  </a:cubicBezTo>
                  <a:cubicBezTo>
                    <a:pt x="0" y="755"/>
                    <a:pt x="7" y="896"/>
                    <a:pt x="32" y="1043"/>
                  </a:cubicBezTo>
                  <a:cubicBezTo>
                    <a:pt x="58" y="1210"/>
                    <a:pt x="109" y="1376"/>
                    <a:pt x="180" y="1536"/>
                  </a:cubicBezTo>
                  <a:cubicBezTo>
                    <a:pt x="224" y="1632"/>
                    <a:pt x="282" y="1722"/>
                    <a:pt x="353" y="1811"/>
                  </a:cubicBezTo>
                  <a:cubicBezTo>
                    <a:pt x="385" y="1850"/>
                    <a:pt x="417" y="1882"/>
                    <a:pt x="449" y="1920"/>
                  </a:cubicBezTo>
                  <a:cubicBezTo>
                    <a:pt x="500" y="1965"/>
                    <a:pt x="545" y="2003"/>
                    <a:pt x="596" y="2048"/>
                  </a:cubicBezTo>
                  <a:lnTo>
                    <a:pt x="673" y="2093"/>
                  </a:lnTo>
                  <a:lnTo>
                    <a:pt x="685" y="2099"/>
                  </a:lnTo>
                  <a:cubicBezTo>
                    <a:pt x="711" y="2112"/>
                    <a:pt x="749" y="2131"/>
                    <a:pt x="775" y="2138"/>
                  </a:cubicBezTo>
                  <a:cubicBezTo>
                    <a:pt x="794" y="2144"/>
                    <a:pt x="820" y="2151"/>
                    <a:pt x="839" y="2157"/>
                  </a:cubicBezTo>
                  <a:cubicBezTo>
                    <a:pt x="858" y="2163"/>
                    <a:pt x="884" y="2170"/>
                    <a:pt x="903" y="2170"/>
                  </a:cubicBezTo>
                  <a:cubicBezTo>
                    <a:pt x="941" y="2144"/>
                    <a:pt x="986" y="2112"/>
                    <a:pt x="1025" y="2080"/>
                  </a:cubicBezTo>
                  <a:cubicBezTo>
                    <a:pt x="1671" y="1549"/>
                    <a:pt x="1569" y="525"/>
                    <a:pt x="833" y="134"/>
                  </a:cubicBezTo>
                  <a:cubicBezTo>
                    <a:pt x="794" y="115"/>
                    <a:pt x="756" y="96"/>
                    <a:pt x="717" y="77"/>
                  </a:cubicBezTo>
                  <a:lnTo>
                    <a:pt x="717" y="83"/>
                  </a:lnTo>
                  <a:cubicBezTo>
                    <a:pt x="609" y="38"/>
                    <a:pt x="500" y="13"/>
                    <a:pt x="3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25"/>
            <p:cNvSpPr/>
            <p:nvPr/>
          </p:nvSpPr>
          <p:spPr>
            <a:xfrm>
              <a:off x="1462492" y="3055174"/>
              <a:ext cx="233938" cy="154068"/>
            </a:xfrm>
            <a:custGeom>
              <a:rect b="b" l="l" r="r" t="t"/>
              <a:pathLst>
                <a:path extrusionOk="0" h="1657" w="2516">
                  <a:moveTo>
                    <a:pt x="1415" y="890"/>
                  </a:moveTo>
                  <a:cubicBezTo>
                    <a:pt x="1440" y="890"/>
                    <a:pt x="1466" y="897"/>
                    <a:pt x="1492" y="903"/>
                  </a:cubicBezTo>
                  <a:cubicBezTo>
                    <a:pt x="1556" y="916"/>
                    <a:pt x="1620" y="929"/>
                    <a:pt x="1684" y="948"/>
                  </a:cubicBezTo>
                  <a:cubicBezTo>
                    <a:pt x="1722" y="961"/>
                    <a:pt x="1754" y="974"/>
                    <a:pt x="1786" y="993"/>
                  </a:cubicBezTo>
                  <a:cubicBezTo>
                    <a:pt x="1818" y="1012"/>
                    <a:pt x="1850" y="1031"/>
                    <a:pt x="1882" y="1050"/>
                  </a:cubicBezTo>
                  <a:cubicBezTo>
                    <a:pt x="1908" y="1063"/>
                    <a:pt x="1933" y="1082"/>
                    <a:pt x="1953" y="1108"/>
                  </a:cubicBezTo>
                  <a:cubicBezTo>
                    <a:pt x="1972" y="1127"/>
                    <a:pt x="1997" y="1146"/>
                    <a:pt x="2023" y="1172"/>
                  </a:cubicBezTo>
                  <a:cubicBezTo>
                    <a:pt x="2042" y="1198"/>
                    <a:pt x="2055" y="1217"/>
                    <a:pt x="2074" y="1242"/>
                  </a:cubicBezTo>
                  <a:lnTo>
                    <a:pt x="2061" y="1262"/>
                  </a:lnTo>
                  <a:lnTo>
                    <a:pt x="2049" y="1274"/>
                  </a:lnTo>
                  <a:cubicBezTo>
                    <a:pt x="2023" y="1306"/>
                    <a:pt x="1991" y="1332"/>
                    <a:pt x="1965" y="1358"/>
                  </a:cubicBezTo>
                  <a:cubicBezTo>
                    <a:pt x="1933" y="1377"/>
                    <a:pt x="1901" y="1402"/>
                    <a:pt x="1869" y="1422"/>
                  </a:cubicBezTo>
                  <a:cubicBezTo>
                    <a:pt x="1831" y="1447"/>
                    <a:pt x="1793" y="1466"/>
                    <a:pt x="1754" y="1486"/>
                  </a:cubicBezTo>
                  <a:cubicBezTo>
                    <a:pt x="1709" y="1505"/>
                    <a:pt x="1671" y="1518"/>
                    <a:pt x="1626" y="1530"/>
                  </a:cubicBezTo>
                  <a:cubicBezTo>
                    <a:pt x="1575" y="1543"/>
                    <a:pt x="1524" y="1556"/>
                    <a:pt x="1466" y="1562"/>
                  </a:cubicBezTo>
                  <a:cubicBezTo>
                    <a:pt x="1421" y="1569"/>
                    <a:pt x="1376" y="1575"/>
                    <a:pt x="1332" y="1575"/>
                  </a:cubicBezTo>
                  <a:lnTo>
                    <a:pt x="1255" y="1575"/>
                  </a:lnTo>
                  <a:lnTo>
                    <a:pt x="1204" y="1569"/>
                  </a:lnTo>
                  <a:lnTo>
                    <a:pt x="1152" y="1562"/>
                  </a:lnTo>
                  <a:lnTo>
                    <a:pt x="1076" y="1550"/>
                  </a:lnTo>
                  <a:cubicBezTo>
                    <a:pt x="1024" y="1537"/>
                    <a:pt x="967" y="1518"/>
                    <a:pt x="916" y="1498"/>
                  </a:cubicBezTo>
                  <a:cubicBezTo>
                    <a:pt x="871" y="1479"/>
                    <a:pt x="826" y="1454"/>
                    <a:pt x="781" y="1434"/>
                  </a:cubicBezTo>
                  <a:cubicBezTo>
                    <a:pt x="730" y="1402"/>
                    <a:pt x="685" y="1370"/>
                    <a:pt x="634" y="1338"/>
                  </a:cubicBezTo>
                  <a:cubicBezTo>
                    <a:pt x="596" y="1306"/>
                    <a:pt x="557" y="1274"/>
                    <a:pt x="525" y="1242"/>
                  </a:cubicBezTo>
                  <a:cubicBezTo>
                    <a:pt x="493" y="1217"/>
                    <a:pt x="480" y="1204"/>
                    <a:pt x="468" y="1185"/>
                  </a:cubicBezTo>
                  <a:cubicBezTo>
                    <a:pt x="474" y="1172"/>
                    <a:pt x="487" y="1159"/>
                    <a:pt x="500" y="1153"/>
                  </a:cubicBezTo>
                  <a:cubicBezTo>
                    <a:pt x="532" y="1121"/>
                    <a:pt x="570" y="1095"/>
                    <a:pt x="608" y="1070"/>
                  </a:cubicBezTo>
                  <a:cubicBezTo>
                    <a:pt x="640" y="1050"/>
                    <a:pt x="679" y="1031"/>
                    <a:pt x="724" y="1012"/>
                  </a:cubicBezTo>
                  <a:cubicBezTo>
                    <a:pt x="826" y="961"/>
                    <a:pt x="935" y="929"/>
                    <a:pt x="1044" y="910"/>
                  </a:cubicBezTo>
                  <a:cubicBezTo>
                    <a:pt x="1108" y="903"/>
                    <a:pt x="1172" y="897"/>
                    <a:pt x="1236" y="890"/>
                  </a:cubicBezTo>
                  <a:close/>
                  <a:moveTo>
                    <a:pt x="2484" y="1"/>
                  </a:moveTo>
                  <a:cubicBezTo>
                    <a:pt x="2311" y="97"/>
                    <a:pt x="2132" y="174"/>
                    <a:pt x="1946" y="231"/>
                  </a:cubicBezTo>
                  <a:cubicBezTo>
                    <a:pt x="1703" y="308"/>
                    <a:pt x="1453" y="359"/>
                    <a:pt x="1197" y="385"/>
                  </a:cubicBezTo>
                  <a:cubicBezTo>
                    <a:pt x="1073" y="397"/>
                    <a:pt x="952" y="404"/>
                    <a:pt x="830" y="404"/>
                  </a:cubicBezTo>
                  <a:cubicBezTo>
                    <a:pt x="763" y="404"/>
                    <a:pt x="696" y="402"/>
                    <a:pt x="628" y="398"/>
                  </a:cubicBezTo>
                  <a:cubicBezTo>
                    <a:pt x="564" y="398"/>
                    <a:pt x="500" y="391"/>
                    <a:pt x="436" y="385"/>
                  </a:cubicBezTo>
                  <a:cubicBezTo>
                    <a:pt x="288" y="366"/>
                    <a:pt x="141" y="340"/>
                    <a:pt x="0" y="302"/>
                  </a:cubicBezTo>
                  <a:cubicBezTo>
                    <a:pt x="0" y="308"/>
                    <a:pt x="0" y="321"/>
                    <a:pt x="0" y="327"/>
                  </a:cubicBezTo>
                  <a:cubicBezTo>
                    <a:pt x="7" y="391"/>
                    <a:pt x="13" y="462"/>
                    <a:pt x="32" y="532"/>
                  </a:cubicBezTo>
                  <a:cubicBezTo>
                    <a:pt x="39" y="590"/>
                    <a:pt x="58" y="641"/>
                    <a:pt x="77" y="698"/>
                  </a:cubicBezTo>
                  <a:cubicBezTo>
                    <a:pt x="96" y="750"/>
                    <a:pt x="116" y="801"/>
                    <a:pt x="141" y="846"/>
                  </a:cubicBezTo>
                  <a:cubicBezTo>
                    <a:pt x="160" y="897"/>
                    <a:pt x="186" y="942"/>
                    <a:pt x="218" y="986"/>
                  </a:cubicBezTo>
                  <a:cubicBezTo>
                    <a:pt x="263" y="1063"/>
                    <a:pt x="314" y="1127"/>
                    <a:pt x="365" y="1191"/>
                  </a:cubicBezTo>
                  <a:cubicBezTo>
                    <a:pt x="416" y="1249"/>
                    <a:pt x="468" y="1300"/>
                    <a:pt x="525" y="1351"/>
                  </a:cubicBezTo>
                  <a:cubicBezTo>
                    <a:pt x="589" y="1402"/>
                    <a:pt x="660" y="1454"/>
                    <a:pt x="736" y="1492"/>
                  </a:cubicBezTo>
                  <a:cubicBezTo>
                    <a:pt x="800" y="1530"/>
                    <a:pt x="864" y="1562"/>
                    <a:pt x="935" y="1588"/>
                  </a:cubicBezTo>
                  <a:cubicBezTo>
                    <a:pt x="999" y="1607"/>
                    <a:pt x="1069" y="1626"/>
                    <a:pt x="1133" y="1639"/>
                  </a:cubicBezTo>
                  <a:cubicBezTo>
                    <a:pt x="1172" y="1646"/>
                    <a:pt x="1216" y="1652"/>
                    <a:pt x="1255" y="1652"/>
                  </a:cubicBezTo>
                  <a:cubicBezTo>
                    <a:pt x="1280" y="1655"/>
                    <a:pt x="1304" y="1657"/>
                    <a:pt x="1328" y="1657"/>
                  </a:cubicBezTo>
                  <a:cubicBezTo>
                    <a:pt x="1352" y="1657"/>
                    <a:pt x="1376" y="1655"/>
                    <a:pt x="1402" y="1652"/>
                  </a:cubicBezTo>
                  <a:cubicBezTo>
                    <a:pt x="1485" y="1646"/>
                    <a:pt x="1568" y="1626"/>
                    <a:pt x="1652" y="1607"/>
                  </a:cubicBezTo>
                  <a:cubicBezTo>
                    <a:pt x="1799" y="1562"/>
                    <a:pt x="1940" y="1486"/>
                    <a:pt x="2055" y="1383"/>
                  </a:cubicBezTo>
                  <a:cubicBezTo>
                    <a:pt x="2106" y="1338"/>
                    <a:pt x="2151" y="1287"/>
                    <a:pt x="2189" y="1236"/>
                  </a:cubicBezTo>
                  <a:cubicBezTo>
                    <a:pt x="2279" y="1114"/>
                    <a:pt x="2349" y="986"/>
                    <a:pt x="2394" y="846"/>
                  </a:cubicBezTo>
                  <a:cubicBezTo>
                    <a:pt x="2484" y="570"/>
                    <a:pt x="2516" y="289"/>
                    <a:pt x="2497" y="1"/>
                  </a:cubicBezTo>
                  <a:close/>
                </a:path>
              </a:pathLst>
            </a:custGeom>
            <a:solidFill>
              <a:srgbClr val="432E3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25"/>
            <p:cNvSpPr/>
            <p:nvPr/>
          </p:nvSpPr>
          <p:spPr>
            <a:xfrm>
              <a:off x="1671503" y="2640872"/>
              <a:ext cx="146351" cy="45095"/>
            </a:xfrm>
            <a:custGeom>
              <a:rect b="b" l="l" r="r" t="t"/>
              <a:pathLst>
                <a:path extrusionOk="0" h="485" w="1574">
                  <a:moveTo>
                    <a:pt x="393" y="0"/>
                  </a:moveTo>
                  <a:cubicBezTo>
                    <a:pt x="283" y="0"/>
                    <a:pt x="176" y="14"/>
                    <a:pt x="69" y="40"/>
                  </a:cubicBezTo>
                  <a:cubicBezTo>
                    <a:pt x="50" y="47"/>
                    <a:pt x="37" y="66"/>
                    <a:pt x="25" y="85"/>
                  </a:cubicBezTo>
                  <a:cubicBezTo>
                    <a:pt x="0" y="134"/>
                    <a:pt x="40" y="201"/>
                    <a:pt x="100" y="201"/>
                  </a:cubicBezTo>
                  <a:cubicBezTo>
                    <a:pt x="102" y="201"/>
                    <a:pt x="105" y="201"/>
                    <a:pt x="108" y="200"/>
                  </a:cubicBezTo>
                  <a:lnTo>
                    <a:pt x="191" y="188"/>
                  </a:lnTo>
                  <a:lnTo>
                    <a:pt x="210" y="188"/>
                  </a:lnTo>
                  <a:cubicBezTo>
                    <a:pt x="261" y="181"/>
                    <a:pt x="313" y="175"/>
                    <a:pt x="370" y="175"/>
                  </a:cubicBezTo>
                  <a:lnTo>
                    <a:pt x="633" y="175"/>
                  </a:lnTo>
                  <a:cubicBezTo>
                    <a:pt x="716" y="181"/>
                    <a:pt x="799" y="188"/>
                    <a:pt x="882" y="207"/>
                  </a:cubicBezTo>
                  <a:cubicBezTo>
                    <a:pt x="959" y="220"/>
                    <a:pt x="1036" y="239"/>
                    <a:pt x="1106" y="258"/>
                  </a:cubicBezTo>
                  <a:cubicBezTo>
                    <a:pt x="1209" y="297"/>
                    <a:pt x="1305" y="341"/>
                    <a:pt x="1401" y="393"/>
                  </a:cubicBezTo>
                  <a:cubicBezTo>
                    <a:pt x="1433" y="418"/>
                    <a:pt x="1471" y="444"/>
                    <a:pt x="1503" y="476"/>
                  </a:cubicBezTo>
                  <a:cubicBezTo>
                    <a:pt x="1509" y="482"/>
                    <a:pt x="1522" y="482"/>
                    <a:pt x="1529" y="482"/>
                  </a:cubicBezTo>
                  <a:cubicBezTo>
                    <a:pt x="1532" y="484"/>
                    <a:pt x="1535" y="485"/>
                    <a:pt x="1539" y="485"/>
                  </a:cubicBezTo>
                  <a:cubicBezTo>
                    <a:pt x="1548" y="485"/>
                    <a:pt x="1556" y="479"/>
                    <a:pt x="1561" y="469"/>
                  </a:cubicBezTo>
                  <a:cubicBezTo>
                    <a:pt x="1573" y="457"/>
                    <a:pt x="1573" y="431"/>
                    <a:pt x="1554" y="418"/>
                  </a:cubicBezTo>
                  <a:cubicBezTo>
                    <a:pt x="1356" y="245"/>
                    <a:pt x="1119" y="124"/>
                    <a:pt x="869" y="66"/>
                  </a:cubicBezTo>
                  <a:cubicBezTo>
                    <a:pt x="812" y="47"/>
                    <a:pt x="748" y="34"/>
                    <a:pt x="690" y="28"/>
                  </a:cubicBezTo>
                  <a:lnTo>
                    <a:pt x="652" y="21"/>
                  </a:lnTo>
                  <a:cubicBezTo>
                    <a:pt x="601" y="15"/>
                    <a:pt x="549" y="8"/>
                    <a:pt x="498" y="8"/>
                  </a:cubicBezTo>
                  <a:lnTo>
                    <a:pt x="460" y="8"/>
                  </a:lnTo>
                  <a:lnTo>
                    <a:pt x="460" y="2"/>
                  </a:lnTo>
                  <a:cubicBezTo>
                    <a:pt x="437" y="1"/>
                    <a:pt x="415" y="0"/>
                    <a:pt x="39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25"/>
            <p:cNvSpPr/>
            <p:nvPr/>
          </p:nvSpPr>
          <p:spPr>
            <a:xfrm>
              <a:off x="1121546" y="2781452"/>
              <a:ext cx="92887" cy="100697"/>
            </a:xfrm>
            <a:custGeom>
              <a:rect b="b" l="l" r="r" t="t"/>
              <a:pathLst>
                <a:path extrusionOk="0" h="1083" w="999">
                  <a:moveTo>
                    <a:pt x="915" y="1"/>
                  </a:moveTo>
                  <a:cubicBezTo>
                    <a:pt x="896" y="1"/>
                    <a:pt x="883" y="1"/>
                    <a:pt x="870" y="7"/>
                  </a:cubicBezTo>
                  <a:cubicBezTo>
                    <a:pt x="755" y="39"/>
                    <a:pt x="646" y="97"/>
                    <a:pt x="550" y="173"/>
                  </a:cubicBezTo>
                  <a:cubicBezTo>
                    <a:pt x="461" y="244"/>
                    <a:pt x="384" y="327"/>
                    <a:pt x="314" y="417"/>
                  </a:cubicBezTo>
                  <a:cubicBezTo>
                    <a:pt x="173" y="602"/>
                    <a:pt x="64" y="813"/>
                    <a:pt x="6" y="1037"/>
                  </a:cubicBezTo>
                  <a:cubicBezTo>
                    <a:pt x="0" y="1044"/>
                    <a:pt x="0" y="1057"/>
                    <a:pt x="6" y="1063"/>
                  </a:cubicBezTo>
                  <a:cubicBezTo>
                    <a:pt x="13" y="1076"/>
                    <a:pt x="26" y="1082"/>
                    <a:pt x="38" y="1082"/>
                  </a:cubicBezTo>
                  <a:cubicBezTo>
                    <a:pt x="58" y="1082"/>
                    <a:pt x="70" y="1069"/>
                    <a:pt x="83" y="1044"/>
                  </a:cubicBezTo>
                  <a:cubicBezTo>
                    <a:pt x="122" y="916"/>
                    <a:pt x="173" y="794"/>
                    <a:pt x="243" y="685"/>
                  </a:cubicBezTo>
                  <a:cubicBezTo>
                    <a:pt x="307" y="577"/>
                    <a:pt x="384" y="481"/>
                    <a:pt x="474" y="397"/>
                  </a:cubicBezTo>
                  <a:cubicBezTo>
                    <a:pt x="531" y="346"/>
                    <a:pt x="589" y="301"/>
                    <a:pt x="659" y="263"/>
                  </a:cubicBezTo>
                  <a:cubicBezTo>
                    <a:pt x="717" y="231"/>
                    <a:pt x="787" y="205"/>
                    <a:pt x="851" y="186"/>
                  </a:cubicBezTo>
                  <a:cubicBezTo>
                    <a:pt x="877" y="180"/>
                    <a:pt x="896" y="173"/>
                    <a:pt x="915" y="173"/>
                  </a:cubicBezTo>
                  <a:cubicBezTo>
                    <a:pt x="947" y="167"/>
                    <a:pt x="966" y="154"/>
                    <a:pt x="986" y="129"/>
                  </a:cubicBezTo>
                  <a:cubicBezTo>
                    <a:pt x="998" y="103"/>
                    <a:pt x="998" y="77"/>
                    <a:pt x="992" y="52"/>
                  </a:cubicBezTo>
                  <a:cubicBezTo>
                    <a:pt x="979" y="33"/>
                    <a:pt x="966" y="13"/>
                    <a:pt x="94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25"/>
            <p:cNvSpPr/>
            <p:nvPr/>
          </p:nvSpPr>
          <p:spPr>
            <a:xfrm>
              <a:off x="1548774" y="2929656"/>
              <a:ext cx="101255" cy="78010"/>
            </a:xfrm>
            <a:custGeom>
              <a:rect b="b" l="l" r="r" t="t"/>
              <a:pathLst>
                <a:path extrusionOk="0" h="839" w="1089">
                  <a:moveTo>
                    <a:pt x="64" y="0"/>
                  </a:moveTo>
                  <a:cubicBezTo>
                    <a:pt x="45" y="7"/>
                    <a:pt x="32" y="26"/>
                    <a:pt x="32" y="45"/>
                  </a:cubicBezTo>
                  <a:cubicBezTo>
                    <a:pt x="32" y="128"/>
                    <a:pt x="52" y="211"/>
                    <a:pt x="84" y="288"/>
                  </a:cubicBezTo>
                  <a:cubicBezTo>
                    <a:pt x="103" y="320"/>
                    <a:pt x="122" y="352"/>
                    <a:pt x="141" y="391"/>
                  </a:cubicBezTo>
                  <a:cubicBezTo>
                    <a:pt x="167" y="423"/>
                    <a:pt x="192" y="455"/>
                    <a:pt x="224" y="487"/>
                  </a:cubicBezTo>
                  <a:lnTo>
                    <a:pt x="212" y="499"/>
                  </a:lnTo>
                  <a:cubicBezTo>
                    <a:pt x="122" y="576"/>
                    <a:pt x="52" y="672"/>
                    <a:pt x="7" y="781"/>
                  </a:cubicBezTo>
                  <a:cubicBezTo>
                    <a:pt x="0" y="787"/>
                    <a:pt x="0" y="800"/>
                    <a:pt x="7" y="807"/>
                  </a:cubicBezTo>
                  <a:cubicBezTo>
                    <a:pt x="13" y="826"/>
                    <a:pt x="26" y="832"/>
                    <a:pt x="39" y="839"/>
                  </a:cubicBezTo>
                  <a:cubicBezTo>
                    <a:pt x="58" y="839"/>
                    <a:pt x="77" y="832"/>
                    <a:pt x="84" y="813"/>
                  </a:cubicBezTo>
                  <a:cubicBezTo>
                    <a:pt x="96" y="787"/>
                    <a:pt x="109" y="762"/>
                    <a:pt x="122" y="736"/>
                  </a:cubicBezTo>
                  <a:cubicBezTo>
                    <a:pt x="167" y="672"/>
                    <a:pt x="218" y="615"/>
                    <a:pt x="269" y="563"/>
                  </a:cubicBezTo>
                  <a:cubicBezTo>
                    <a:pt x="340" y="499"/>
                    <a:pt x="410" y="448"/>
                    <a:pt x="487" y="410"/>
                  </a:cubicBezTo>
                  <a:cubicBezTo>
                    <a:pt x="538" y="378"/>
                    <a:pt x="589" y="359"/>
                    <a:pt x="647" y="346"/>
                  </a:cubicBezTo>
                  <a:cubicBezTo>
                    <a:pt x="679" y="339"/>
                    <a:pt x="717" y="333"/>
                    <a:pt x="749" y="333"/>
                  </a:cubicBezTo>
                  <a:lnTo>
                    <a:pt x="788" y="333"/>
                  </a:lnTo>
                  <a:cubicBezTo>
                    <a:pt x="801" y="339"/>
                    <a:pt x="813" y="339"/>
                    <a:pt x="833" y="346"/>
                  </a:cubicBezTo>
                  <a:cubicBezTo>
                    <a:pt x="845" y="352"/>
                    <a:pt x="865" y="359"/>
                    <a:pt x="877" y="365"/>
                  </a:cubicBezTo>
                  <a:cubicBezTo>
                    <a:pt x="897" y="378"/>
                    <a:pt x="916" y="397"/>
                    <a:pt x="929" y="410"/>
                  </a:cubicBezTo>
                  <a:cubicBezTo>
                    <a:pt x="948" y="435"/>
                    <a:pt x="967" y="455"/>
                    <a:pt x="980" y="480"/>
                  </a:cubicBezTo>
                  <a:cubicBezTo>
                    <a:pt x="993" y="506"/>
                    <a:pt x="999" y="525"/>
                    <a:pt x="1005" y="544"/>
                  </a:cubicBezTo>
                  <a:cubicBezTo>
                    <a:pt x="1012" y="557"/>
                    <a:pt x="1025" y="570"/>
                    <a:pt x="1044" y="570"/>
                  </a:cubicBezTo>
                  <a:lnTo>
                    <a:pt x="1057" y="570"/>
                  </a:lnTo>
                  <a:cubicBezTo>
                    <a:pt x="1069" y="570"/>
                    <a:pt x="1076" y="557"/>
                    <a:pt x="1082" y="551"/>
                  </a:cubicBezTo>
                  <a:cubicBezTo>
                    <a:pt x="1089" y="538"/>
                    <a:pt x="1089" y="525"/>
                    <a:pt x="1082" y="519"/>
                  </a:cubicBezTo>
                  <a:cubicBezTo>
                    <a:pt x="1063" y="455"/>
                    <a:pt x="1025" y="397"/>
                    <a:pt x="980" y="346"/>
                  </a:cubicBezTo>
                  <a:cubicBezTo>
                    <a:pt x="961" y="327"/>
                    <a:pt x="941" y="307"/>
                    <a:pt x="916" y="295"/>
                  </a:cubicBezTo>
                  <a:cubicBezTo>
                    <a:pt x="897" y="282"/>
                    <a:pt x="871" y="269"/>
                    <a:pt x="845" y="263"/>
                  </a:cubicBezTo>
                  <a:lnTo>
                    <a:pt x="801" y="256"/>
                  </a:lnTo>
                  <a:cubicBezTo>
                    <a:pt x="794" y="253"/>
                    <a:pt x="789" y="251"/>
                    <a:pt x="785" y="251"/>
                  </a:cubicBezTo>
                  <a:cubicBezTo>
                    <a:pt x="780" y="251"/>
                    <a:pt x="775" y="253"/>
                    <a:pt x="769" y="256"/>
                  </a:cubicBezTo>
                  <a:cubicBezTo>
                    <a:pt x="756" y="253"/>
                    <a:pt x="743" y="251"/>
                    <a:pt x="729" y="251"/>
                  </a:cubicBezTo>
                  <a:cubicBezTo>
                    <a:pt x="716" y="251"/>
                    <a:pt x="701" y="253"/>
                    <a:pt x="685" y="256"/>
                  </a:cubicBezTo>
                  <a:cubicBezTo>
                    <a:pt x="628" y="263"/>
                    <a:pt x="576" y="275"/>
                    <a:pt x="519" y="295"/>
                  </a:cubicBezTo>
                  <a:cubicBezTo>
                    <a:pt x="436" y="333"/>
                    <a:pt x="359" y="378"/>
                    <a:pt x="288" y="442"/>
                  </a:cubicBezTo>
                  <a:cubicBezTo>
                    <a:pt x="263" y="416"/>
                    <a:pt x="237" y="391"/>
                    <a:pt x="218" y="359"/>
                  </a:cubicBezTo>
                  <a:cubicBezTo>
                    <a:pt x="205" y="339"/>
                    <a:pt x="180" y="314"/>
                    <a:pt x="173" y="288"/>
                  </a:cubicBezTo>
                  <a:cubicBezTo>
                    <a:pt x="160" y="269"/>
                    <a:pt x="148" y="237"/>
                    <a:pt x="141" y="218"/>
                  </a:cubicBezTo>
                  <a:cubicBezTo>
                    <a:pt x="135" y="205"/>
                    <a:pt x="128" y="186"/>
                    <a:pt x="122" y="154"/>
                  </a:cubicBezTo>
                  <a:cubicBezTo>
                    <a:pt x="122" y="135"/>
                    <a:pt x="116" y="122"/>
                    <a:pt x="116" y="109"/>
                  </a:cubicBezTo>
                  <a:cubicBezTo>
                    <a:pt x="109" y="83"/>
                    <a:pt x="109" y="64"/>
                    <a:pt x="109" y="45"/>
                  </a:cubicBezTo>
                  <a:cubicBezTo>
                    <a:pt x="109" y="26"/>
                    <a:pt x="90" y="13"/>
                    <a:pt x="77" y="7"/>
                  </a:cubicBezTo>
                  <a:lnTo>
                    <a:pt x="77" y="0"/>
                  </a:lnTo>
                  <a:close/>
                </a:path>
              </a:pathLst>
            </a:custGeom>
            <a:solidFill>
              <a:srgbClr val="000000">
                <a:alpha val="89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25"/>
            <p:cNvSpPr/>
            <p:nvPr/>
          </p:nvSpPr>
          <p:spPr>
            <a:xfrm>
              <a:off x="1683869" y="2768342"/>
              <a:ext cx="169131" cy="56625"/>
            </a:xfrm>
            <a:custGeom>
              <a:rect b="b" l="l" r="r" t="t"/>
              <a:pathLst>
                <a:path extrusionOk="0" h="609" w="1819">
                  <a:moveTo>
                    <a:pt x="896" y="1"/>
                  </a:moveTo>
                  <a:cubicBezTo>
                    <a:pt x="544" y="20"/>
                    <a:pt x="212" y="199"/>
                    <a:pt x="0" y="481"/>
                  </a:cubicBezTo>
                  <a:cubicBezTo>
                    <a:pt x="39" y="436"/>
                    <a:pt x="84" y="391"/>
                    <a:pt x="135" y="353"/>
                  </a:cubicBezTo>
                  <a:cubicBezTo>
                    <a:pt x="205" y="295"/>
                    <a:pt x="276" y="250"/>
                    <a:pt x="359" y="212"/>
                  </a:cubicBezTo>
                  <a:cubicBezTo>
                    <a:pt x="404" y="186"/>
                    <a:pt x="448" y="167"/>
                    <a:pt x="500" y="154"/>
                  </a:cubicBezTo>
                  <a:cubicBezTo>
                    <a:pt x="544" y="142"/>
                    <a:pt x="589" y="135"/>
                    <a:pt x="634" y="122"/>
                  </a:cubicBezTo>
                  <a:cubicBezTo>
                    <a:pt x="698" y="115"/>
                    <a:pt x="759" y="112"/>
                    <a:pt x="820" y="112"/>
                  </a:cubicBezTo>
                  <a:cubicBezTo>
                    <a:pt x="863" y="112"/>
                    <a:pt x="905" y="113"/>
                    <a:pt x="948" y="116"/>
                  </a:cubicBezTo>
                  <a:cubicBezTo>
                    <a:pt x="1063" y="129"/>
                    <a:pt x="1172" y="154"/>
                    <a:pt x="1280" y="199"/>
                  </a:cubicBezTo>
                  <a:cubicBezTo>
                    <a:pt x="1325" y="212"/>
                    <a:pt x="1370" y="231"/>
                    <a:pt x="1408" y="257"/>
                  </a:cubicBezTo>
                  <a:cubicBezTo>
                    <a:pt x="1453" y="282"/>
                    <a:pt x="1492" y="308"/>
                    <a:pt x="1530" y="340"/>
                  </a:cubicBezTo>
                  <a:lnTo>
                    <a:pt x="1524" y="334"/>
                  </a:lnTo>
                  <a:lnTo>
                    <a:pt x="1524" y="334"/>
                  </a:lnTo>
                  <a:cubicBezTo>
                    <a:pt x="1620" y="398"/>
                    <a:pt x="1709" y="481"/>
                    <a:pt x="1786" y="570"/>
                  </a:cubicBezTo>
                  <a:cubicBezTo>
                    <a:pt x="1799" y="583"/>
                    <a:pt x="1812" y="596"/>
                    <a:pt x="1818" y="609"/>
                  </a:cubicBezTo>
                  <a:cubicBezTo>
                    <a:pt x="1773" y="513"/>
                    <a:pt x="1716" y="417"/>
                    <a:pt x="1645" y="340"/>
                  </a:cubicBezTo>
                  <a:cubicBezTo>
                    <a:pt x="1581" y="263"/>
                    <a:pt x="1504" y="199"/>
                    <a:pt x="1415" y="148"/>
                  </a:cubicBezTo>
                  <a:cubicBezTo>
                    <a:pt x="1332" y="97"/>
                    <a:pt x="1242" y="58"/>
                    <a:pt x="1152" y="33"/>
                  </a:cubicBezTo>
                  <a:lnTo>
                    <a:pt x="1133" y="26"/>
                  </a:lnTo>
                  <a:cubicBezTo>
                    <a:pt x="1056" y="7"/>
                    <a:pt x="973" y="1"/>
                    <a:pt x="896" y="1"/>
                  </a:cubicBezTo>
                  <a:close/>
                </a:path>
              </a:pathLst>
            </a:custGeom>
            <a:solidFill>
              <a:srgbClr val="432E3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25"/>
            <p:cNvSpPr/>
            <p:nvPr/>
          </p:nvSpPr>
          <p:spPr>
            <a:xfrm>
              <a:off x="1167291" y="2927982"/>
              <a:ext cx="157787" cy="82101"/>
            </a:xfrm>
            <a:custGeom>
              <a:rect b="b" l="l" r="r" t="t"/>
              <a:pathLst>
                <a:path extrusionOk="0" h="883" w="1697">
                  <a:moveTo>
                    <a:pt x="1680" y="161"/>
                  </a:moveTo>
                  <a:lnTo>
                    <a:pt x="1680" y="161"/>
                  </a:lnTo>
                  <a:cubicBezTo>
                    <a:pt x="1685" y="165"/>
                    <a:pt x="1691" y="168"/>
                    <a:pt x="1697" y="172"/>
                  </a:cubicBezTo>
                  <a:lnTo>
                    <a:pt x="1691" y="165"/>
                  </a:lnTo>
                  <a:cubicBezTo>
                    <a:pt x="1687" y="164"/>
                    <a:pt x="1683" y="163"/>
                    <a:pt x="1680" y="161"/>
                  </a:cubicBezTo>
                  <a:close/>
                  <a:moveTo>
                    <a:pt x="1043" y="1"/>
                  </a:moveTo>
                  <a:cubicBezTo>
                    <a:pt x="922" y="1"/>
                    <a:pt x="802" y="21"/>
                    <a:pt x="686" y="57"/>
                  </a:cubicBezTo>
                  <a:cubicBezTo>
                    <a:pt x="513" y="114"/>
                    <a:pt x="353" y="210"/>
                    <a:pt x="231" y="345"/>
                  </a:cubicBezTo>
                  <a:cubicBezTo>
                    <a:pt x="161" y="421"/>
                    <a:pt x="110" y="498"/>
                    <a:pt x="71" y="594"/>
                  </a:cubicBezTo>
                  <a:cubicBezTo>
                    <a:pt x="39" y="684"/>
                    <a:pt x="14" y="780"/>
                    <a:pt x="1" y="882"/>
                  </a:cubicBezTo>
                  <a:cubicBezTo>
                    <a:pt x="33" y="799"/>
                    <a:pt x="65" y="716"/>
                    <a:pt x="110" y="639"/>
                  </a:cubicBezTo>
                  <a:cubicBezTo>
                    <a:pt x="161" y="569"/>
                    <a:pt x="212" y="498"/>
                    <a:pt x="282" y="441"/>
                  </a:cubicBezTo>
                  <a:cubicBezTo>
                    <a:pt x="372" y="357"/>
                    <a:pt x="468" y="287"/>
                    <a:pt x="577" y="229"/>
                  </a:cubicBezTo>
                  <a:lnTo>
                    <a:pt x="577" y="229"/>
                  </a:lnTo>
                  <a:lnTo>
                    <a:pt x="558" y="236"/>
                  </a:lnTo>
                  <a:cubicBezTo>
                    <a:pt x="679" y="172"/>
                    <a:pt x="801" y="127"/>
                    <a:pt x="935" y="95"/>
                  </a:cubicBezTo>
                  <a:cubicBezTo>
                    <a:pt x="1042" y="70"/>
                    <a:pt x="1149" y="57"/>
                    <a:pt x="1256" y="57"/>
                  </a:cubicBezTo>
                  <a:lnTo>
                    <a:pt x="1256" y="57"/>
                  </a:lnTo>
                  <a:cubicBezTo>
                    <a:pt x="1351" y="63"/>
                    <a:pt x="1441" y="76"/>
                    <a:pt x="1531" y="101"/>
                  </a:cubicBezTo>
                  <a:cubicBezTo>
                    <a:pt x="1578" y="119"/>
                    <a:pt x="1631" y="143"/>
                    <a:pt x="1680" y="161"/>
                  </a:cubicBezTo>
                  <a:lnTo>
                    <a:pt x="1680" y="161"/>
                  </a:lnTo>
                  <a:cubicBezTo>
                    <a:pt x="1634" y="134"/>
                    <a:pt x="1589" y="112"/>
                    <a:pt x="1543" y="95"/>
                  </a:cubicBezTo>
                  <a:cubicBezTo>
                    <a:pt x="1435" y="50"/>
                    <a:pt x="1313" y="18"/>
                    <a:pt x="1198" y="12"/>
                  </a:cubicBezTo>
                  <a:cubicBezTo>
                    <a:pt x="1146" y="4"/>
                    <a:pt x="1095" y="1"/>
                    <a:pt x="1043" y="1"/>
                  </a:cubicBezTo>
                  <a:close/>
                </a:path>
              </a:pathLst>
            </a:custGeom>
            <a:solidFill>
              <a:srgbClr val="432E3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64" name="Google Shape;464;p25"/>
          <p:cNvGrpSpPr/>
          <p:nvPr/>
        </p:nvGrpSpPr>
        <p:grpSpPr>
          <a:xfrm>
            <a:off x="-856725" y="4500001"/>
            <a:ext cx="10743775" cy="912870"/>
            <a:chOff x="-856725" y="4500001"/>
            <a:chExt cx="10743775" cy="912870"/>
          </a:xfrm>
        </p:grpSpPr>
        <p:sp>
          <p:nvSpPr>
            <p:cNvPr id="465" name="Google Shape;465;p25"/>
            <p:cNvSpPr/>
            <p:nvPr/>
          </p:nvSpPr>
          <p:spPr>
            <a:xfrm>
              <a:off x="-122622" y="4534225"/>
              <a:ext cx="9357927" cy="878646"/>
            </a:xfrm>
            <a:custGeom>
              <a:rect b="b" l="l" r="r" t="t"/>
              <a:pathLst>
                <a:path extrusionOk="0" h="7240" w="62865">
                  <a:moveTo>
                    <a:pt x="0" y="1"/>
                  </a:moveTo>
                  <a:lnTo>
                    <a:pt x="0" y="7239"/>
                  </a:lnTo>
                  <a:lnTo>
                    <a:pt x="62864" y="7239"/>
                  </a:lnTo>
                  <a:lnTo>
                    <a:pt x="6286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25"/>
            <p:cNvSpPr/>
            <p:nvPr/>
          </p:nvSpPr>
          <p:spPr>
            <a:xfrm>
              <a:off x="-856725" y="4646473"/>
              <a:ext cx="10743775" cy="540426"/>
            </a:xfrm>
            <a:custGeom>
              <a:rect b="b" l="l" r="r" t="t"/>
              <a:pathLst>
                <a:path extrusionOk="0" h="3790" w="75346">
                  <a:moveTo>
                    <a:pt x="51978" y="0"/>
                  </a:moveTo>
                  <a:lnTo>
                    <a:pt x="51978" y="13"/>
                  </a:lnTo>
                  <a:lnTo>
                    <a:pt x="97" y="13"/>
                  </a:lnTo>
                  <a:cubicBezTo>
                    <a:pt x="33" y="282"/>
                    <a:pt x="1" y="557"/>
                    <a:pt x="1" y="832"/>
                  </a:cubicBezTo>
                  <a:cubicBezTo>
                    <a:pt x="7" y="2464"/>
                    <a:pt x="1146" y="3789"/>
                    <a:pt x="2535" y="3789"/>
                  </a:cubicBezTo>
                  <a:lnTo>
                    <a:pt x="2548" y="3789"/>
                  </a:lnTo>
                  <a:cubicBezTo>
                    <a:pt x="3508" y="3789"/>
                    <a:pt x="4398" y="3130"/>
                    <a:pt x="4820" y="2112"/>
                  </a:cubicBezTo>
                  <a:cubicBezTo>
                    <a:pt x="5249" y="3117"/>
                    <a:pt x="6113" y="3744"/>
                    <a:pt x="7073" y="3744"/>
                  </a:cubicBezTo>
                  <a:lnTo>
                    <a:pt x="7086" y="3744"/>
                  </a:lnTo>
                  <a:cubicBezTo>
                    <a:pt x="8200" y="3744"/>
                    <a:pt x="9166" y="2900"/>
                    <a:pt x="9492" y="1651"/>
                  </a:cubicBezTo>
                  <a:cubicBezTo>
                    <a:pt x="9806" y="2900"/>
                    <a:pt x="10804" y="3770"/>
                    <a:pt x="11918" y="3770"/>
                  </a:cubicBezTo>
                  <a:lnTo>
                    <a:pt x="11925" y="3770"/>
                  </a:lnTo>
                  <a:cubicBezTo>
                    <a:pt x="12885" y="3770"/>
                    <a:pt x="13781" y="3111"/>
                    <a:pt x="14197" y="2093"/>
                  </a:cubicBezTo>
                  <a:cubicBezTo>
                    <a:pt x="14625" y="3098"/>
                    <a:pt x="15496" y="3719"/>
                    <a:pt x="16456" y="3719"/>
                  </a:cubicBezTo>
                  <a:lnTo>
                    <a:pt x="16462" y="3719"/>
                  </a:lnTo>
                  <a:cubicBezTo>
                    <a:pt x="17582" y="3719"/>
                    <a:pt x="18574" y="2836"/>
                    <a:pt x="18888" y="1581"/>
                  </a:cubicBezTo>
                  <a:cubicBezTo>
                    <a:pt x="19208" y="2816"/>
                    <a:pt x="20200" y="3680"/>
                    <a:pt x="21307" y="3680"/>
                  </a:cubicBezTo>
                  <a:lnTo>
                    <a:pt x="21314" y="3680"/>
                  </a:lnTo>
                  <a:cubicBezTo>
                    <a:pt x="22274" y="3680"/>
                    <a:pt x="23170" y="3021"/>
                    <a:pt x="23586" y="2003"/>
                  </a:cubicBezTo>
                  <a:cubicBezTo>
                    <a:pt x="24015" y="3008"/>
                    <a:pt x="24879" y="3629"/>
                    <a:pt x="25845" y="3629"/>
                  </a:cubicBezTo>
                  <a:lnTo>
                    <a:pt x="25852" y="3629"/>
                  </a:lnTo>
                  <a:cubicBezTo>
                    <a:pt x="26965" y="3629"/>
                    <a:pt x="27932" y="2784"/>
                    <a:pt x="28265" y="1543"/>
                  </a:cubicBezTo>
                  <a:cubicBezTo>
                    <a:pt x="28572" y="2791"/>
                    <a:pt x="29570" y="3661"/>
                    <a:pt x="30684" y="3661"/>
                  </a:cubicBezTo>
                  <a:lnTo>
                    <a:pt x="30697" y="3661"/>
                  </a:lnTo>
                  <a:cubicBezTo>
                    <a:pt x="31657" y="3661"/>
                    <a:pt x="32546" y="2996"/>
                    <a:pt x="32969" y="1978"/>
                  </a:cubicBezTo>
                  <a:cubicBezTo>
                    <a:pt x="33398" y="2983"/>
                    <a:pt x="34262" y="3610"/>
                    <a:pt x="35222" y="3610"/>
                  </a:cubicBezTo>
                  <a:lnTo>
                    <a:pt x="35235" y="3610"/>
                  </a:lnTo>
                  <a:cubicBezTo>
                    <a:pt x="36393" y="3604"/>
                    <a:pt x="37398" y="2682"/>
                    <a:pt x="37680" y="1363"/>
                  </a:cubicBezTo>
                  <a:cubicBezTo>
                    <a:pt x="38000" y="2605"/>
                    <a:pt x="38992" y="3469"/>
                    <a:pt x="40099" y="3469"/>
                  </a:cubicBezTo>
                  <a:lnTo>
                    <a:pt x="40105" y="3469"/>
                  </a:lnTo>
                  <a:cubicBezTo>
                    <a:pt x="41065" y="3469"/>
                    <a:pt x="41961" y="2804"/>
                    <a:pt x="42377" y="1786"/>
                  </a:cubicBezTo>
                  <a:cubicBezTo>
                    <a:pt x="42813" y="2797"/>
                    <a:pt x="43677" y="3418"/>
                    <a:pt x="44637" y="3418"/>
                  </a:cubicBezTo>
                  <a:lnTo>
                    <a:pt x="44643" y="3418"/>
                  </a:lnTo>
                  <a:cubicBezTo>
                    <a:pt x="45763" y="3418"/>
                    <a:pt x="46723" y="2573"/>
                    <a:pt x="47056" y="1325"/>
                  </a:cubicBezTo>
                  <a:cubicBezTo>
                    <a:pt x="47370" y="2573"/>
                    <a:pt x="48368" y="3450"/>
                    <a:pt x="49482" y="3450"/>
                  </a:cubicBezTo>
                  <a:lnTo>
                    <a:pt x="49488" y="3450"/>
                  </a:lnTo>
                  <a:cubicBezTo>
                    <a:pt x="50448" y="3450"/>
                    <a:pt x="51344" y="2784"/>
                    <a:pt x="51760" y="1767"/>
                  </a:cubicBezTo>
                  <a:cubicBezTo>
                    <a:pt x="52189" y="2772"/>
                    <a:pt x="53053" y="3399"/>
                    <a:pt x="54020" y="3399"/>
                  </a:cubicBezTo>
                  <a:lnTo>
                    <a:pt x="54026" y="3399"/>
                  </a:lnTo>
                  <a:cubicBezTo>
                    <a:pt x="55184" y="3392"/>
                    <a:pt x="56189" y="2471"/>
                    <a:pt x="56471" y="1159"/>
                  </a:cubicBezTo>
                  <a:cubicBezTo>
                    <a:pt x="56797" y="2407"/>
                    <a:pt x="57770" y="3245"/>
                    <a:pt x="58884" y="3245"/>
                  </a:cubicBezTo>
                  <a:lnTo>
                    <a:pt x="58897" y="3245"/>
                  </a:lnTo>
                  <a:cubicBezTo>
                    <a:pt x="59857" y="3245"/>
                    <a:pt x="60746" y="2586"/>
                    <a:pt x="61169" y="1568"/>
                  </a:cubicBezTo>
                  <a:cubicBezTo>
                    <a:pt x="61598" y="2573"/>
                    <a:pt x="62462" y="3200"/>
                    <a:pt x="63422" y="3200"/>
                  </a:cubicBezTo>
                  <a:lnTo>
                    <a:pt x="63435" y="3200"/>
                  </a:lnTo>
                  <a:cubicBezTo>
                    <a:pt x="64548" y="3194"/>
                    <a:pt x="65515" y="2355"/>
                    <a:pt x="65841" y="1107"/>
                  </a:cubicBezTo>
                  <a:cubicBezTo>
                    <a:pt x="66155" y="2355"/>
                    <a:pt x="67153" y="3226"/>
                    <a:pt x="68267" y="3226"/>
                  </a:cubicBezTo>
                  <a:lnTo>
                    <a:pt x="68273" y="3226"/>
                  </a:lnTo>
                  <a:cubicBezTo>
                    <a:pt x="69233" y="3226"/>
                    <a:pt x="70129" y="2567"/>
                    <a:pt x="70545" y="1549"/>
                  </a:cubicBezTo>
                  <a:cubicBezTo>
                    <a:pt x="70974" y="2554"/>
                    <a:pt x="71845" y="3175"/>
                    <a:pt x="72805" y="3175"/>
                  </a:cubicBezTo>
                  <a:lnTo>
                    <a:pt x="72811" y="3175"/>
                  </a:lnTo>
                  <a:cubicBezTo>
                    <a:pt x="73490" y="3175"/>
                    <a:pt x="74123" y="2861"/>
                    <a:pt x="74597" y="2298"/>
                  </a:cubicBezTo>
                  <a:cubicBezTo>
                    <a:pt x="75090" y="1709"/>
                    <a:pt x="75346" y="960"/>
                    <a:pt x="75333" y="199"/>
                  </a:cubicBezTo>
                  <a:cubicBezTo>
                    <a:pt x="75333" y="128"/>
                    <a:pt x="75333" y="64"/>
                    <a:pt x="75326" y="0"/>
                  </a:cubicBezTo>
                  <a:close/>
                </a:path>
              </a:pathLst>
            </a:custGeom>
            <a:solidFill>
              <a:srgbClr val="000000">
                <a:alpha val="89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25"/>
            <p:cNvSpPr/>
            <p:nvPr/>
          </p:nvSpPr>
          <p:spPr>
            <a:xfrm>
              <a:off x="-213362" y="4539675"/>
              <a:ext cx="9448749" cy="534009"/>
            </a:xfrm>
            <a:custGeom>
              <a:rect b="b" l="l" r="r" t="t"/>
              <a:pathLst>
                <a:path extrusionOk="0" h="3745" w="66264">
                  <a:moveTo>
                    <a:pt x="84" y="0"/>
                  </a:moveTo>
                  <a:cubicBezTo>
                    <a:pt x="27" y="250"/>
                    <a:pt x="1" y="506"/>
                    <a:pt x="7" y="762"/>
                  </a:cubicBezTo>
                  <a:cubicBezTo>
                    <a:pt x="14" y="2397"/>
                    <a:pt x="1141" y="3719"/>
                    <a:pt x="2538" y="3719"/>
                  </a:cubicBezTo>
                  <a:cubicBezTo>
                    <a:pt x="2542" y="3719"/>
                    <a:pt x="2545" y="3719"/>
                    <a:pt x="2548" y="3719"/>
                  </a:cubicBezTo>
                  <a:cubicBezTo>
                    <a:pt x="3681" y="3713"/>
                    <a:pt x="4635" y="2836"/>
                    <a:pt x="4955" y="1626"/>
                  </a:cubicBezTo>
                  <a:cubicBezTo>
                    <a:pt x="5267" y="2851"/>
                    <a:pt x="6234" y="3745"/>
                    <a:pt x="7375" y="3745"/>
                  </a:cubicBezTo>
                  <a:cubicBezTo>
                    <a:pt x="7379" y="3745"/>
                    <a:pt x="7383" y="3745"/>
                    <a:pt x="7387" y="3745"/>
                  </a:cubicBezTo>
                  <a:cubicBezTo>
                    <a:pt x="8385" y="3745"/>
                    <a:pt x="9249" y="3060"/>
                    <a:pt x="9659" y="2068"/>
                  </a:cubicBezTo>
                  <a:cubicBezTo>
                    <a:pt x="10073" y="3029"/>
                    <a:pt x="10931" y="3693"/>
                    <a:pt x="11911" y="3693"/>
                  </a:cubicBezTo>
                  <a:cubicBezTo>
                    <a:pt x="11915" y="3693"/>
                    <a:pt x="11920" y="3693"/>
                    <a:pt x="11925" y="3693"/>
                  </a:cubicBezTo>
                  <a:cubicBezTo>
                    <a:pt x="13077" y="3693"/>
                    <a:pt x="14043" y="2784"/>
                    <a:pt x="14344" y="1556"/>
                  </a:cubicBezTo>
                  <a:cubicBezTo>
                    <a:pt x="14663" y="2767"/>
                    <a:pt x="15624" y="3655"/>
                    <a:pt x="16764" y="3655"/>
                  </a:cubicBezTo>
                  <a:cubicBezTo>
                    <a:pt x="16768" y="3655"/>
                    <a:pt x="16772" y="3655"/>
                    <a:pt x="16776" y="3655"/>
                  </a:cubicBezTo>
                  <a:cubicBezTo>
                    <a:pt x="17775" y="3649"/>
                    <a:pt x="18639" y="2964"/>
                    <a:pt x="19048" y="1972"/>
                  </a:cubicBezTo>
                  <a:cubicBezTo>
                    <a:pt x="19462" y="2940"/>
                    <a:pt x="20320" y="3604"/>
                    <a:pt x="21300" y="3604"/>
                  </a:cubicBezTo>
                  <a:cubicBezTo>
                    <a:pt x="21305" y="3604"/>
                    <a:pt x="21309" y="3604"/>
                    <a:pt x="21314" y="3604"/>
                  </a:cubicBezTo>
                  <a:cubicBezTo>
                    <a:pt x="22447" y="3604"/>
                    <a:pt x="23407" y="2720"/>
                    <a:pt x="23721" y="1511"/>
                  </a:cubicBezTo>
                  <a:cubicBezTo>
                    <a:pt x="24033" y="2735"/>
                    <a:pt x="25000" y="3629"/>
                    <a:pt x="26141" y="3629"/>
                  </a:cubicBezTo>
                  <a:cubicBezTo>
                    <a:pt x="26145" y="3629"/>
                    <a:pt x="26149" y="3629"/>
                    <a:pt x="26153" y="3629"/>
                  </a:cubicBezTo>
                  <a:cubicBezTo>
                    <a:pt x="27158" y="3629"/>
                    <a:pt x="28015" y="2944"/>
                    <a:pt x="28425" y="1952"/>
                  </a:cubicBezTo>
                  <a:cubicBezTo>
                    <a:pt x="28845" y="2914"/>
                    <a:pt x="29697" y="3578"/>
                    <a:pt x="30677" y="3578"/>
                  </a:cubicBezTo>
                  <a:cubicBezTo>
                    <a:pt x="30681" y="3578"/>
                    <a:pt x="30686" y="3578"/>
                    <a:pt x="30691" y="3578"/>
                  </a:cubicBezTo>
                  <a:cubicBezTo>
                    <a:pt x="31875" y="3578"/>
                    <a:pt x="32867" y="2618"/>
                    <a:pt x="33136" y="1332"/>
                  </a:cubicBezTo>
                  <a:cubicBezTo>
                    <a:pt x="33454" y="2550"/>
                    <a:pt x="34421" y="3437"/>
                    <a:pt x="35555" y="3437"/>
                  </a:cubicBezTo>
                  <a:cubicBezTo>
                    <a:pt x="35560" y="3437"/>
                    <a:pt x="35564" y="3437"/>
                    <a:pt x="35568" y="3437"/>
                  </a:cubicBezTo>
                  <a:cubicBezTo>
                    <a:pt x="36573" y="3437"/>
                    <a:pt x="37430" y="2752"/>
                    <a:pt x="37840" y="1760"/>
                  </a:cubicBezTo>
                  <a:cubicBezTo>
                    <a:pt x="38254" y="2722"/>
                    <a:pt x="39112" y="3386"/>
                    <a:pt x="40091" y="3386"/>
                  </a:cubicBezTo>
                  <a:cubicBezTo>
                    <a:pt x="40096" y="3386"/>
                    <a:pt x="40101" y="3386"/>
                    <a:pt x="40106" y="3386"/>
                  </a:cubicBezTo>
                  <a:cubicBezTo>
                    <a:pt x="41238" y="3386"/>
                    <a:pt x="42198" y="2509"/>
                    <a:pt x="42518" y="1293"/>
                  </a:cubicBezTo>
                  <a:cubicBezTo>
                    <a:pt x="42825" y="2518"/>
                    <a:pt x="43792" y="3412"/>
                    <a:pt x="44938" y="3412"/>
                  </a:cubicBezTo>
                  <a:cubicBezTo>
                    <a:pt x="44942" y="3412"/>
                    <a:pt x="44946" y="3412"/>
                    <a:pt x="44951" y="3412"/>
                  </a:cubicBezTo>
                  <a:cubicBezTo>
                    <a:pt x="45949" y="3412"/>
                    <a:pt x="46813" y="2727"/>
                    <a:pt x="47216" y="1735"/>
                  </a:cubicBezTo>
                  <a:cubicBezTo>
                    <a:pt x="47637" y="2697"/>
                    <a:pt x="48488" y="3361"/>
                    <a:pt x="49474" y="3361"/>
                  </a:cubicBezTo>
                  <a:cubicBezTo>
                    <a:pt x="49479" y="3361"/>
                    <a:pt x="49484" y="3361"/>
                    <a:pt x="49488" y="3360"/>
                  </a:cubicBezTo>
                  <a:cubicBezTo>
                    <a:pt x="50666" y="3360"/>
                    <a:pt x="51652" y="2407"/>
                    <a:pt x="51927" y="1133"/>
                  </a:cubicBezTo>
                  <a:cubicBezTo>
                    <a:pt x="52246" y="2338"/>
                    <a:pt x="53213" y="3213"/>
                    <a:pt x="54347" y="3213"/>
                  </a:cubicBezTo>
                  <a:cubicBezTo>
                    <a:pt x="54351" y="3213"/>
                    <a:pt x="54355" y="3213"/>
                    <a:pt x="54359" y="3213"/>
                  </a:cubicBezTo>
                  <a:cubicBezTo>
                    <a:pt x="55358" y="3213"/>
                    <a:pt x="56222" y="2522"/>
                    <a:pt x="56625" y="1530"/>
                  </a:cubicBezTo>
                  <a:cubicBezTo>
                    <a:pt x="57047" y="2496"/>
                    <a:pt x="57905" y="3162"/>
                    <a:pt x="58891" y="3162"/>
                  </a:cubicBezTo>
                  <a:cubicBezTo>
                    <a:pt x="60030" y="3162"/>
                    <a:pt x="60983" y="2279"/>
                    <a:pt x="61303" y="1069"/>
                  </a:cubicBezTo>
                  <a:cubicBezTo>
                    <a:pt x="61616" y="2294"/>
                    <a:pt x="62583" y="3188"/>
                    <a:pt x="63723" y="3188"/>
                  </a:cubicBezTo>
                  <a:cubicBezTo>
                    <a:pt x="63727" y="3188"/>
                    <a:pt x="63732" y="3188"/>
                    <a:pt x="63736" y="3188"/>
                  </a:cubicBezTo>
                  <a:cubicBezTo>
                    <a:pt x="65131" y="3181"/>
                    <a:pt x="66264" y="1850"/>
                    <a:pt x="66257" y="218"/>
                  </a:cubicBezTo>
                  <a:cubicBezTo>
                    <a:pt x="66251" y="160"/>
                    <a:pt x="66251" y="77"/>
                    <a:pt x="6624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25"/>
            <p:cNvSpPr/>
            <p:nvPr/>
          </p:nvSpPr>
          <p:spPr>
            <a:xfrm>
              <a:off x="-265601" y="4500001"/>
              <a:ext cx="9526818" cy="115901"/>
            </a:xfrm>
            <a:custGeom>
              <a:rect b="b" l="l" r="r" t="t"/>
              <a:pathLst>
                <a:path extrusionOk="0" h="801" w="65835">
                  <a:moveTo>
                    <a:pt x="532" y="1"/>
                  </a:moveTo>
                  <a:cubicBezTo>
                    <a:pt x="0" y="1"/>
                    <a:pt x="0" y="801"/>
                    <a:pt x="532" y="801"/>
                  </a:cubicBezTo>
                  <a:lnTo>
                    <a:pt x="65438" y="801"/>
                  </a:lnTo>
                  <a:cubicBezTo>
                    <a:pt x="65655" y="801"/>
                    <a:pt x="65834" y="622"/>
                    <a:pt x="65834" y="404"/>
                  </a:cubicBezTo>
                  <a:cubicBezTo>
                    <a:pt x="65834" y="180"/>
                    <a:pt x="65655" y="1"/>
                    <a:pt x="6543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mc:AlternateContent>
    <mc:Choice Requires="p14">
      <p:transition spd="slow" p14:dur="42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335"/>
                                        </p:tgtEl>
                                        <p:attrNameLst>
                                          <p:attrName>style.visibility</p:attrName>
                                        </p:attrNameLst>
                                      </p:cBhvr>
                                      <p:to>
                                        <p:strVal val="visible"/>
                                      </p:to>
                                    </p:set>
                                    <p:animEffect filter="fade" transition="in">
                                      <p:cBhvr>
                                        <p:cTn dur="1000"/>
                                        <p:tgtEl>
                                          <p:spTgt spid="335"/>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07"/>
                                        </p:tgtEl>
                                        <p:attrNameLst>
                                          <p:attrName>style.visibility</p:attrName>
                                        </p:attrNameLst>
                                      </p:cBhvr>
                                      <p:to>
                                        <p:strVal val="visible"/>
                                      </p:to>
                                    </p:set>
                                    <p:animEffect filter="fade" transition="in">
                                      <p:cBhvr>
                                        <p:cTn dur="1000"/>
                                        <p:tgtEl>
                                          <p:spTgt spid="207"/>
                                        </p:tgtEl>
                                      </p:cBhvr>
                                    </p:animEffect>
                                  </p:childTnLst>
                                </p:cTn>
                              </p:par>
                            </p:childTnLst>
                          </p:cTn>
                        </p:par>
                        <p:par>
                          <p:cTn fill="hold">
                            <p:stCondLst>
                              <p:cond delay="2000"/>
                            </p:stCondLst>
                            <p:childTnLst>
                              <p:par>
                                <p:cTn fill="hold" nodeType="afterEffect" presetClass="entr" presetID="2" presetSubtype="1">
                                  <p:stCondLst>
                                    <p:cond delay="0"/>
                                  </p:stCondLst>
                                  <p:childTnLst>
                                    <p:set>
                                      <p:cBhvr>
                                        <p:cTn dur="1" fill="hold">
                                          <p:stCondLst>
                                            <p:cond delay="0"/>
                                          </p:stCondLst>
                                        </p:cTn>
                                        <p:tgtEl>
                                          <p:spTgt spid="205"/>
                                        </p:tgtEl>
                                        <p:attrNameLst>
                                          <p:attrName>style.visibility</p:attrName>
                                        </p:attrNameLst>
                                      </p:cBhvr>
                                      <p:to>
                                        <p:strVal val="visible"/>
                                      </p:to>
                                    </p:set>
                                    <p:anim calcmode="lin" valueType="num">
                                      <p:cBhvr additive="base">
                                        <p:cTn dur="1000"/>
                                        <p:tgtEl>
                                          <p:spTgt spid="205"/>
                                        </p:tgtEl>
                                        <p:attrNameLst>
                                          <p:attrName>ppt_y</p:attrName>
                                        </p:attrNameLst>
                                      </p:cBhvr>
                                      <p:tavLst>
                                        <p:tav fmla="" tm="0">
                                          <p:val>
                                            <p:strVal val="#ppt_y-1"/>
                                          </p:val>
                                        </p:tav>
                                        <p:tav fmla="" tm="100000">
                                          <p:val>
                                            <p:strVal val="#ppt_y"/>
                                          </p:val>
                                        </p:tav>
                                      </p:tavLst>
                                    </p:anim>
                                  </p:childTnLst>
                                </p:cTn>
                              </p:par>
                            </p:childTnLst>
                          </p:cTn>
                        </p:par>
                        <p:par>
                          <p:cTn fill="hold">
                            <p:stCondLst>
                              <p:cond delay="3000"/>
                            </p:stCondLst>
                            <p:childTnLst>
                              <p:par>
                                <p:cTn fill="hold" nodeType="afterEffect" presetClass="entr" presetID="2" presetSubtype="4">
                                  <p:stCondLst>
                                    <p:cond delay="0"/>
                                  </p:stCondLst>
                                  <p:childTnLst>
                                    <p:set>
                                      <p:cBhvr>
                                        <p:cTn dur="1" fill="hold">
                                          <p:stCondLst>
                                            <p:cond delay="0"/>
                                          </p:stCondLst>
                                        </p:cTn>
                                        <p:tgtEl>
                                          <p:spTgt spid="206"/>
                                        </p:tgtEl>
                                        <p:attrNameLst>
                                          <p:attrName>style.visibility</p:attrName>
                                        </p:attrNameLst>
                                      </p:cBhvr>
                                      <p:to>
                                        <p:strVal val="visible"/>
                                      </p:to>
                                    </p:set>
                                    <p:anim calcmode="lin" valueType="num">
                                      <p:cBhvr additive="base">
                                        <p:cTn dur="1000"/>
                                        <p:tgtEl>
                                          <p:spTgt spid="206"/>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5" name="Shape 1655"/>
        <p:cNvGrpSpPr/>
        <p:nvPr/>
      </p:nvGrpSpPr>
      <p:grpSpPr>
        <a:xfrm>
          <a:off x="0" y="0"/>
          <a:ext cx="0" cy="0"/>
          <a:chOff x="0" y="0"/>
          <a:chExt cx="0" cy="0"/>
        </a:xfrm>
      </p:grpSpPr>
      <p:sp>
        <p:nvSpPr>
          <p:cNvPr id="1656" name="Google Shape;1656;p34"/>
          <p:cNvSpPr txBox="1"/>
          <p:nvPr>
            <p:ph type="title"/>
          </p:nvPr>
        </p:nvSpPr>
        <p:spPr>
          <a:xfrm>
            <a:off x="1295850" y="1177050"/>
            <a:ext cx="6552300" cy="2299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4700"/>
              <a:t>ΕΥΧΑΡΙΣΤΟΥΜΕ ΓΙΑ ΤΗΝ ΠΑΡΑΚΟΛΟΥΘΗΣΗ!!</a:t>
            </a:r>
            <a:endParaRPr sz="4700"/>
          </a:p>
        </p:txBody>
      </p:sp>
      <p:grpSp>
        <p:nvGrpSpPr>
          <p:cNvPr id="1657" name="Google Shape;1657;p34"/>
          <p:cNvGrpSpPr/>
          <p:nvPr/>
        </p:nvGrpSpPr>
        <p:grpSpPr>
          <a:xfrm>
            <a:off x="7437389" y="-8"/>
            <a:ext cx="2582163" cy="2201247"/>
            <a:chOff x="7437389" y="-8"/>
            <a:chExt cx="2582163" cy="2201247"/>
          </a:xfrm>
        </p:grpSpPr>
        <p:sp>
          <p:nvSpPr>
            <p:cNvPr id="1658" name="Google Shape;1658;p34"/>
            <p:cNvSpPr/>
            <p:nvPr/>
          </p:nvSpPr>
          <p:spPr>
            <a:xfrm rot="-3216388">
              <a:off x="8875090" y="601681"/>
              <a:ext cx="566936" cy="1721374"/>
            </a:xfrm>
            <a:custGeom>
              <a:rect b="b" l="l" r="r" t="t"/>
              <a:pathLst>
                <a:path extrusionOk="0" h="8098" w="4487">
                  <a:moveTo>
                    <a:pt x="0" y="1"/>
                  </a:moveTo>
                  <a:lnTo>
                    <a:pt x="0" y="7649"/>
                  </a:lnTo>
                  <a:cubicBezTo>
                    <a:pt x="0" y="7649"/>
                    <a:pt x="947" y="8097"/>
                    <a:pt x="2311" y="8097"/>
                  </a:cubicBezTo>
                  <a:cubicBezTo>
                    <a:pt x="3962" y="8097"/>
                    <a:pt x="4487" y="7649"/>
                    <a:pt x="4487" y="7649"/>
                  </a:cubicBezTo>
                  <a:lnTo>
                    <a:pt x="4480" y="1"/>
                  </a:lnTo>
                  <a:close/>
                </a:path>
              </a:pathLst>
            </a:custGeom>
            <a:solidFill>
              <a:srgbClr val="EAA9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9" name="Google Shape;1659;p34"/>
            <p:cNvSpPr/>
            <p:nvPr/>
          </p:nvSpPr>
          <p:spPr>
            <a:xfrm rot="-3216334">
              <a:off x="8426552" y="620568"/>
              <a:ext cx="566943" cy="1022293"/>
            </a:xfrm>
            <a:custGeom>
              <a:rect b="b" l="l" r="r" t="t"/>
              <a:pathLst>
                <a:path extrusionOk="0" h="8091" w="4487">
                  <a:moveTo>
                    <a:pt x="0" y="0"/>
                  </a:moveTo>
                  <a:lnTo>
                    <a:pt x="0" y="7649"/>
                  </a:lnTo>
                  <a:cubicBezTo>
                    <a:pt x="0" y="7649"/>
                    <a:pt x="947" y="8090"/>
                    <a:pt x="2311" y="8090"/>
                  </a:cubicBezTo>
                  <a:cubicBezTo>
                    <a:pt x="3962" y="8090"/>
                    <a:pt x="4487" y="7649"/>
                    <a:pt x="4487" y="7649"/>
                  </a:cubicBezTo>
                  <a:lnTo>
                    <a:pt x="4480" y="0"/>
                  </a:lnTo>
                  <a:close/>
                </a:path>
              </a:pathLst>
            </a:custGeom>
            <a:solidFill>
              <a:srgbClr val="DD88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0" name="Google Shape;1660;p34"/>
            <p:cNvSpPr/>
            <p:nvPr/>
          </p:nvSpPr>
          <p:spPr>
            <a:xfrm rot="-3216334">
              <a:off x="8311476" y="309533"/>
              <a:ext cx="595372" cy="604582"/>
            </a:xfrm>
            <a:custGeom>
              <a:rect b="b" l="l" r="r" t="t"/>
              <a:pathLst>
                <a:path extrusionOk="0" h="4785" w="4712">
                  <a:moveTo>
                    <a:pt x="4113" y="0"/>
                  </a:moveTo>
                  <a:cubicBezTo>
                    <a:pt x="4031" y="0"/>
                    <a:pt x="3936" y="17"/>
                    <a:pt x="3828" y="55"/>
                  </a:cubicBezTo>
                  <a:cubicBezTo>
                    <a:pt x="3489" y="177"/>
                    <a:pt x="3194" y="573"/>
                    <a:pt x="2951" y="842"/>
                  </a:cubicBezTo>
                  <a:cubicBezTo>
                    <a:pt x="2183" y="1694"/>
                    <a:pt x="1140" y="2250"/>
                    <a:pt x="1" y="2404"/>
                  </a:cubicBezTo>
                  <a:lnTo>
                    <a:pt x="116" y="4785"/>
                  </a:lnTo>
                  <a:cubicBezTo>
                    <a:pt x="813" y="4446"/>
                    <a:pt x="1492" y="4062"/>
                    <a:pt x="2151" y="3646"/>
                  </a:cubicBezTo>
                  <a:cubicBezTo>
                    <a:pt x="3015" y="3089"/>
                    <a:pt x="3860" y="2442"/>
                    <a:pt x="4385" y="1559"/>
                  </a:cubicBezTo>
                  <a:cubicBezTo>
                    <a:pt x="4532" y="1310"/>
                    <a:pt x="4711" y="951"/>
                    <a:pt x="4666" y="663"/>
                  </a:cubicBezTo>
                  <a:cubicBezTo>
                    <a:pt x="4634" y="423"/>
                    <a:pt x="4527" y="0"/>
                    <a:pt x="411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1" name="Google Shape;1661;p34"/>
            <p:cNvSpPr/>
            <p:nvPr/>
          </p:nvSpPr>
          <p:spPr>
            <a:xfrm rot="-3216334">
              <a:off x="8517763" y="308491"/>
              <a:ext cx="105252" cy="91351"/>
            </a:xfrm>
            <a:custGeom>
              <a:rect b="b" l="l" r="r" t="t"/>
              <a:pathLst>
                <a:path extrusionOk="0" h="723" w="833">
                  <a:moveTo>
                    <a:pt x="354" y="0"/>
                  </a:moveTo>
                  <a:cubicBezTo>
                    <a:pt x="265" y="0"/>
                    <a:pt x="181" y="34"/>
                    <a:pt x="122" y="102"/>
                  </a:cubicBezTo>
                  <a:cubicBezTo>
                    <a:pt x="0" y="243"/>
                    <a:pt x="45" y="467"/>
                    <a:pt x="205" y="607"/>
                  </a:cubicBezTo>
                  <a:cubicBezTo>
                    <a:pt x="288" y="684"/>
                    <a:pt x="389" y="722"/>
                    <a:pt x="485" y="722"/>
                  </a:cubicBezTo>
                  <a:cubicBezTo>
                    <a:pt x="574" y="722"/>
                    <a:pt x="658" y="688"/>
                    <a:pt x="717" y="620"/>
                  </a:cubicBezTo>
                  <a:cubicBezTo>
                    <a:pt x="832" y="486"/>
                    <a:pt x="794" y="255"/>
                    <a:pt x="634" y="115"/>
                  </a:cubicBezTo>
                  <a:cubicBezTo>
                    <a:pt x="551" y="39"/>
                    <a:pt x="450" y="0"/>
                    <a:pt x="35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2" name="Google Shape;1662;p34"/>
            <p:cNvSpPr/>
            <p:nvPr/>
          </p:nvSpPr>
          <p:spPr>
            <a:xfrm rot="-3216334">
              <a:off x="8542586" y="255341"/>
              <a:ext cx="26534" cy="22869"/>
            </a:xfrm>
            <a:custGeom>
              <a:rect b="b" l="l" r="r" t="t"/>
              <a:pathLst>
                <a:path extrusionOk="0" h="181" w="210">
                  <a:moveTo>
                    <a:pt x="97" y="1"/>
                  </a:moveTo>
                  <a:cubicBezTo>
                    <a:pt x="95" y="1"/>
                    <a:pt x="92" y="1"/>
                    <a:pt x="90" y="1"/>
                  </a:cubicBezTo>
                  <a:cubicBezTo>
                    <a:pt x="39" y="1"/>
                    <a:pt x="0" y="39"/>
                    <a:pt x="0" y="91"/>
                  </a:cubicBezTo>
                  <a:cubicBezTo>
                    <a:pt x="0" y="143"/>
                    <a:pt x="45" y="181"/>
                    <a:pt x="92" y="181"/>
                  </a:cubicBezTo>
                  <a:cubicBezTo>
                    <a:pt x="114" y="181"/>
                    <a:pt x="136" y="173"/>
                    <a:pt x="154" y="155"/>
                  </a:cubicBezTo>
                  <a:cubicBezTo>
                    <a:pt x="210" y="99"/>
                    <a:pt x="175" y="1"/>
                    <a:pt x="9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3" name="Google Shape;1663;p34"/>
            <p:cNvSpPr/>
            <p:nvPr/>
          </p:nvSpPr>
          <p:spPr>
            <a:xfrm rot="-3216334">
              <a:off x="8593754" y="266481"/>
              <a:ext cx="22743" cy="23627"/>
            </a:xfrm>
            <a:custGeom>
              <a:rect b="b" l="l" r="r" t="t"/>
              <a:pathLst>
                <a:path extrusionOk="0" h="187" w="180">
                  <a:moveTo>
                    <a:pt x="90" y="1"/>
                  </a:moveTo>
                  <a:cubicBezTo>
                    <a:pt x="38" y="1"/>
                    <a:pt x="0" y="46"/>
                    <a:pt x="0" y="97"/>
                  </a:cubicBezTo>
                  <a:cubicBezTo>
                    <a:pt x="0" y="142"/>
                    <a:pt x="38" y="186"/>
                    <a:pt x="90" y="186"/>
                  </a:cubicBezTo>
                  <a:cubicBezTo>
                    <a:pt x="141" y="186"/>
                    <a:pt x="179" y="142"/>
                    <a:pt x="179" y="97"/>
                  </a:cubicBezTo>
                  <a:cubicBezTo>
                    <a:pt x="179" y="46"/>
                    <a:pt x="141" y="1"/>
                    <a:pt x="9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4" name="Google Shape;1664;p34"/>
            <p:cNvSpPr/>
            <p:nvPr/>
          </p:nvSpPr>
          <p:spPr>
            <a:xfrm rot="-3216334">
              <a:off x="8500829" y="281535"/>
              <a:ext cx="27545" cy="22996"/>
            </a:xfrm>
            <a:custGeom>
              <a:rect b="b" l="l" r="r" t="t"/>
              <a:pathLst>
                <a:path extrusionOk="0" h="182" w="218">
                  <a:moveTo>
                    <a:pt x="90" y="0"/>
                  </a:moveTo>
                  <a:cubicBezTo>
                    <a:pt x="45" y="0"/>
                    <a:pt x="0" y="39"/>
                    <a:pt x="0" y="90"/>
                  </a:cubicBezTo>
                  <a:cubicBezTo>
                    <a:pt x="0" y="146"/>
                    <a:pt x="47" y="181"/>
                    <a:pt x="94" y="181"/>
                  </a:cubicBezTo>
                  <a:cubicBezTo>
                    <a:pt x="118" y="181"/>
                    <a:pt x="141" y="173"/>
                    <a:pt x="160" y="154"/>
                  </a:cubicBezTo>
                  <a:cubicBezTo>
                    <a:pt x="218" y="96"/>
                    <a:pt x="173" y="0"/>
                    <a:pt x="9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5" name="Google Shape;1665;p34"/>
            <p:cNvSpPr/>
            <p:nvPr/>
          </p:nvSpPr>
          <p:spPr>
            <a:xfrm rot="-3216334">
              <a:off x="8538994" y="367976"/>
              <a:ext cx="264582" cy="271019"/>
            </a:xfrm>
            <a:custGeom>
              <a:rect b="b" l="l" r="r" t="t"/>
              <a:pathLst>
                <a:path extrusionOk="0" fill="none" h="2145" w="2094">
                  <a:moveTo>
                    <a:pt x="1" y="2144"/>
                  </a:moveTo>
                  <a:cubicBezTo>
                    <a:pt x="859" y="1587"/>
                    <a:pt x="1563" y="928"/>
                    <a:pt x="2094" y="0"/>
                  </a:cubicBezTo>
                </a:path>
              </a:pathLst>
            </a:custGeom>
            <a:noFill/>
            <a:ln cap="rnd" cmpd="sng" w="25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6" name="Google Shape;1666;p34"/>
            <p:cNvSpPr/>
            <p:nvPr/>
          </p:nvSpPr>
          <p:spPr>
            <a:xfrm rot="-3216334">
              <a:off x="7860146" y="935276"/>
              <a:ext cx="588044" cy="598264"/>
            </a:xfrm>
            <a:custGeom>
              <a:rect b="b" l="l" r="r" t="t"/>
              <a:pathLst>
                <a:path extrusionOk="0" h="4735" w="4654">
                  <a:moveTo>
                    <a:pt x="661" y="1"/>
                  </a:moveTo>
                  <a:cubicBezTo>
                    <a:pt x="222" y="1"/>
                    <a:pt x="74" y="431"/>
                    <a:pt x="39" y="690"/>
                  </a:cubicBezTo>
                  <a:cubicBezTo>
                    <a:pt x="1" y="978"/>
                    <a:pt x="129" y="1260"/>
                    <a:pt x="269" y="1509"/>
                  </a:cubicBezTo>
                  <a:cubicBezTo>
                    <a:pt x="794" y="2392"/>
                    <a:pt x="1639" y="3039"/>
                    <a:pt x="2510" y="3596"/>
                  </a:cubicBezTo>
                  <a:cubicBezTo>
                    <a:pt x="3162" y="4012"/>
                    <a:pt x="3841" y="4396"/>
                    <a:pt x="4539" y="4735"/>
                  </a:cubicBezTo>
                  <a:lnTo>
                    <a:pt x="4654" y="2354"/>
                  </a:lnTo>
                  <a:cubicBezTo>
                    <a:pt x="3514" y="2200"/>
                    <a:pt x="2471" y="1644"/>
                    <a:pt x="1697" y="792"/>
                  </a:cubicBezTo>
                  <a:cubicBezTo>
                    <a:pt x="1460" y="523"/>
                    <a:pt x="1166" y="88"/>
                    <a:pt x="820" y="18"/>
                  </a:cubicBezTo>
                  <a:cubicBezTo>
                    <a:pt x="763" y="6"/>
                    <a:pt x="711" y="1"/>
                    <a:pt x="66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7" name="Google Shape;1667;p34"/>
            <p:cNvSpPr/>
            <p:nvPr/>
          </p:nvSpPr>
          <p:spPr>
            <a:xfrm rot="-3216334">
              <a:off x="7856337" y="1233739"/>
              <a:ext cx="105252" cy="90845"/>
            </a:xfrm>
            <a:custGeom>
              <a:rect b="b" l="l" r="r" t="t"/>
              <a:pathLst>
                <a:path extrusionOk="0" h="719" w="833">
                  <a:moveTo>
                    <a:pt x="481" y="1"/>
                  </a:moveTo>
                  <a:cubicBezTo>
                    <a:pt x="385" y="1"/>
                    <a:pt x="281" y="38"/>
                    <a:pt x="199" y="111"/>
                  </a:cubicBezTo>
                  <a:cubicBezTo>
                    <a:pt x="39" y="251"/>
                    <a:pt x="0" y="482"/>
                    <a:pt x="122" y="616"/>
                  </a:cubicBezTo>
                  <a:cubicBezTo>
                    <a:pt x="178" y="685"/>
                    <a:pt x="264" y="719"/>
                    <a:pt x="355" y="719"/>
                  </a:cubicBezTo>
                  <a:cubicBezTo>
                    <a:pt x="450" y="719"/>
                    <a:pt x="552" y="682"/>
                    <a:pt x="634" y="610"/>
                  </a:cubicBezTo>
                  <a:cubicBezTo>
                    <a:pt x="794" y="463"/>
                    <a:pt x="832" y="239"/>
                    <a:pt x="711" y="98"/>
                  </a:cubicBezTo>
                  <a:cubicBezTo>
                    <a:pt x="655" y="33"/>
                    <a:pt x="571" y="1"/>
                    <a:pt x="48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8" name="Google Shape;1668;p34"/>
            <p:cNvSpPr/>
            <p:nvPr/>
          </p:nvSpPr>
          <p:spPr>
            <a:xfrm rot="-3216334">
              <a:off x="7808112" y="1279093"/>
              <a:ext cx="26787" cy="22996"/>
            </a:xfrm>
            <a:custGeom>
              <a:rect b="b" l="l" r="r" t="t"/>
              <a:pathLst>
                <a:path extrusionOk="0" h="182" w="212">
                  <a:moveTo>
                    <a:pt x="122" y="0"/>
                  </a:moveTo>
                  <a:cubicBezTo>
                    <a:pt x="39" y="0"/>
                    <a:pt x="0" y="96"/>
                    <a:pt x="58" y="154"/>
                  </a:cubicBezTo>
                  <a:cubicBezTo>
                    <a:pt x="77" y="173"/>
                    <a:pt x="100" y="181"/>
                    <a:pt x="123" y="181"/>
                  </a:cubicBezTo>
                  <a:cubicBezTo>
                    <a:pt x="168" y="181"/>
                    <a:pt x="212" y="146"/>
                    <a:pt x="212" y="90"/>
                  </a:cubicBezTo>
                  <a:cubicBezTo>
                    <a:pt x="212" y="38"/>
                    <a:pt x="173" y="0"/>
                    <a:pt x="12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9" name="Google Shape;1669;p34"/>
            <p:cNvSpPr/>
            <p:nvPr/>
          </p:nvSpPr>
          <p:spPr>
            <a:xfrm rot="-3216334">
              <a:off x="7835390" y="1323231"/>
              <a:ext cx="23502" cy="22743"/>
            </a:xfrm>
            <a:custGeom>
              <a:rect b="b" l="l" r="r" t="t"/>
              <a:pathLst>
                <a:path extrusionOk="0" h="180" w="186">
                  <a:moveTo>
                    <a:pt x="90" y="0"/>
                  </a:moveTo>
                  <a:cubicBezTo>
                    <a:pt x="45" y="0"/>
                    <a:pt x="0" y="39"/>
                    <a:pt x="0" y="90"/>
                  </a:cubicBezTo>
                  <a:cubicBezTo>
                    <a:pt x="0" y="141"/>
                    <a:pt x="45" y="179"/>
                    <a:pt x="90" y="179"/>
                  </a:cubicBezTo>
                  <a:cubicBezTo>
                    <a:pt x="141" y="179"/>
                    <a:pt x="186" y="141"/>
                    <a:pt x="186" y="90"/>
                  </a:cubicBezTo>
                  <a:cubicBezTo>
                    <a:pt x="186" y="39"/>
                    <a:pt x="141" y="0"/>
                    <a:pt x="9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0" name="Google Shape;1670;p34"/>
            <p:cNvSpPr/>
            <p:nvPr/>
          </p:nvSpPr>
          <p:spPr>
            <a:xfrm rot="-3216334">
              <a:off x="7820585" y="1232061"/>
              <a:ext cx="26913" cy="22996"/>
            </a:xfrm>
            <a:custGeom>
              <a:rect b="b" l="l" r="r" t="t"/>
              <a:pathLst>
                <a:path extrusionOk="0" h="182" w="213">
                  <a:moveTo>
                    <a:pt x="122" y="0"/>
                  </a:moveTo>
                  <a:cubicBezTo>
                    <a:pt x="39" y="0"/>
                    <a:pt x="1" y="96"/>
                    <a:pt x="58" y="154"/>
                  </a:cubicBezTo>
                  <a:cubicBezTo>
                    <a:pt x="77" y="173"/>
                    <a:pt x="101" y="181"/>
                    <a:pt x="123" y="181"/>
                  </a:cubicBezTo>
                  <a:cubicBezTo>
                    <a:pt x="169" y="181"/>
                    <a:pt x="212" y="146"/>
                    <a:pt x="212" y="90"/>
                  </a:cubicBezTo>
                  <a:cubicBezTo>
                    <a:pt x="212" y="45"/>
                    <a:pt x="174" y="0"/>
                    <a:pt x="12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1" name="Google Shape;1671;p34"/>
            <p:cNvSpPr/>
            <p:nvPr/>
          </p:nvSpPr>
          <p:spPr>
            <a:xfrm rot="-3216334">
              <a:off x="7941812" y="1192325"/>
              <a:ext cx="298571" cy="260406"/>
            </a:xfrm>
            <a:custGeom>
              <a:rect b="b" l="l" r="r" t="t"/>
              <a:pathLst>
                <a:path extrusionOk="0" fill="none" h="2061" w="2363">
                  <a:moveTo>
                    <a:pt x="2362" y="2061"/>
                  </a:moveTo>
                  <a:cubicBezTo>
                    <a:pt x="1409" y="1549"/>
                    <a:pt x="622" y="928"/>
                    <a:pt x="1" y="0"/>
                  </a:cubicBezTo>
                </a:path>
              </a:pathLst>
            </a:custGeom>
            <a:noFill/>
            <a:ln cap="rnd" cmpd="sng" w="25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2" name="Google Shape;1672;p34"/>
            <p:cNvSpPr/>
            <p:nvPr/>
          </p:nvSpPr>
          <p:spPr>
            <a:xfrm rot="-3216334">
              <a:off x="8174636" y="471306"/>
              <a:ext cx="871958" cy="1187432"/>
            </a:xfrm>
            <a:custGeom>
              <a:rect b="b" l="l" r="r" t="t"/>
              <a:pathLst>
                <a:path extrusionOk="0" h="9398" w="6901">
                  <a:moveTo>
                    <a:pt x="4865" y="0"/>
                  </a:moveTo>
                  <a:lnTo>
                    <a:pt x="2299" y="250"/>
                  </a:lnTo>
                  <a:cubicBezTo>
                    <a:pt x="1428" y="1344"/>
                    <a:pt x="1134" y="1882"/>
                    <a:pt x="628" y="3559"/>
                  </a:cubicBezTo>
                  <a:cubicBezTo>
                    <a:pt x="404" y="4301"/>
                    <a:pt x="289" y="5300"/>
                    <a:pt x="187" y="6228"/>
                  </a:cubicBezTo>
                  <a:cubicBezTo>
                    <a:pt x="91" y="7085"/>
                    <a:pt x="1" y="7898"/>
                    <a:pt x="1" y="8141"/>
                  </a:cubicBezTo>
                  <a:cubicBezTo>
                    <a:pt x="1" y="8141"/>
                    <a:pt x="826" y="9397"/>
                    <a:pt x="3472" y="9397"/>
                  </a:cubicBezTo>
                  <a:cubicBezTo>
                    <a:pt x="3524" y="9397"/>
                    <a:pt x="3577" y="9397"/>
                    <a:pt x="3630" y="9396"/>
                  </a:cubicBezTo>
                  <a:cubicBezTo>
                    <a:pt x="6299" y="9345"/>
                    <a:pt x="6811" y="8141"/>
                    <a:pt x="6811" y="8141"/>
                  </a:cubicBezTo>
                  <a:cubicBezTo>
                    <a:pt x="6901" y="7712"/>
                    <a:pt x="6747" y="6964"/>
                    <a:pt x="6638" y="6055"/>
                  </a:cubicBezTo>
                  <a:cubicBezTo>
                    <a:pt x="6536" y="5255"/>
                    <a:pt x="6497" y="4295"/>
                    <a:pt x="6363" y="3789"/>
                  </a:cubicBezTo>
                  <a:cubicBezTo>
                    <a:pt x="5902" y="2010"/>
                    <a:pt x="5684" y="1043"/>
                    <a:pt x="486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3" name="Google Shape;1673;p34"/>
            <p:cNvSpPr/>
            <p:nvPr/>
          </p:nvSpPr>
          <p:spPr>
            <a:xfrm rot="-3216334">
              <a:off x="8699001" y="1644956"/>
              <a:ext cx="9097" cy="8971"/>
            </a:xfrm>
            <a:custGeom>
              <a:rect b="b" l="l" r="r" t="t"/>
              <a:pathLst>
                <a:path extrusionOk="0" fill="none" h="71" w="72">
                  <a:moveTo>
                    <a:pt x="1" y="0"/>
                  </a:moveTo>
                  <a:cubicBezTo>
                    <a:pt x="20" y="26"/>
                    <a:pt x="46" y="45"/>
                    <a:pt x="71" y="71"/>
                  </a:cubicBezTo>
                </a:path>
              </a:pathLst>
            </a:custGeom>
            <a:noFill/>
            <a:ln cap="rnd" cmpd="sng" w="25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4" name="Google Shape;1674;p34"/>
            <p:cNvSpPr/>
            <p:nvPr/>
          </p:nvSpPr>
          <p:spPr>
            <a:xfrm rot="-3216334">
              <a:off x="8619393" y="1300944"/>
              <a:ext cx="782121" cy="120664"/>
            </a:xfrm>
            <a:custGeom>
              <a:rect b="b" l="l" r="r" t="t"/>
              <a:pathLst>
                <a:path extrusionOk="0" fill="none" h="955" w="6190">
                  <a:moveTo>
                    <a:pt x="1" y="39"/>
                  </a:moveTo>
                  <a:cubicBezTo>
                    <a:pt x="481" y="423"/>
                    <a:pt x="1473" y="954"/>
                    <a:pt x="3258" y="922"/>
                  </a:cubicBezTo>
                  <a:cubicBezTo>
                    <a:pt x="5006" y="890"/>
                    <a:pt x="5831" y="359"/>
                    <a:pt x="6190" y="0"/>
                  </a:cubicBezTo>
                </a:path>
              </a:pathLst>
            </a:custGeom>
            <a:noFill/>
            <a:ln cap="rnd" cmpd="sng" w="25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5" name="Google Shape;1675;p34"/>
            <p:cNvSpPr/>
            <p:nvPr/>
          </p:nvSpPr>
          <p:spPr>
            <a:xfrm rot="-3216334">
              <a:off x="9186815" y="987861"/>
              <a:ext cx="8213" cy="9097"/>
            </a:xfrm>
            <a:custGeom>
              <a:rect b="b" l="l" r="r" t="t"/>
              <a:pathLst>
                <a:path extrusionOk="0" fill="none" h="72" w="65">
                  <a:moveTo>
                    <a:pt x="0" y="71"/>
                  </a:moveTo>
                  <a:cubicBezTo>
                    <a:pt x="26" y="45"/>
                    <a:pt x="45" y="20"/>
                    <a:pt x="64" y="1"/>
                  </a:cubicBezTo>
                </a:path>
              </a:pathLst>
            </a:custGeom>
            <a:noFill/>
            <a:ln cap="rnd" cmpd="sng" w="25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6" name="Google Shape;1676;p34"/>
            <p:cNvSpPr/>
            <p:nvPr/>
          </p:nvSpPr>
          <p:spPr>
            <a:xfrm rot="-3216334">
              <a:off x="8479742" y="823502"/>
              <a:ext cx="476475" cy="592073"/>
            </a:xfrm>
            <a:custGeom>
              <a:rect b="b" l="l" r="r" t="t"/>
              <a:pathLst>
                <a:path extrusionOk="0" fill="none" h="4686" w="3771">
                  <a:moveTo>
                    <a:pt x="1" y="1581"/>
                  </a:moveTo>
                  <a:cubicBezTo>
                    <a:pt x="84" y="1274"/>
                    <a:pt x="225" y="986"/>
                    <a:pt x="417" y="736"/>
                  </a:cubicBezTo>
                  <a:cubicBezTo>
                    <a:pt x="743" y="307"/>
                    <a:pt x="1230" y="32"/>
                    <a:pt x="1716" y="7"/>
                  </a:cubicBezTo>
                  <a:cubicBezTo>
                    <a:pt x="1806" y="0"/>
                    <a:pt x="1889" y="7"/>
                    <a:pt x="1978" y="13"/>
                  </a:cubicBezTo>
                  <a:cubicBezTo>
                    <a:pt x="2849" y="115"/>
                    <a:pt x="3470" y="896"/>
                    <a:pt x="3636" y="1613"/>
                  </a:cubicBezTo>
                  <a:cubicBezTo>
                    <a:pt x="3770" y="2208"/>
                    <a:pt x="3745" y="2823"/>
                    <a:pt x="3559" y="3399"/>
                  </a:cubicBezTo>
                  <a:cubicBezTo>
                    <a:pt x="3329" y="4071"/>
                    <a:pt x="2900" y="4512"/>
                    <a:pt x="2311" y="4685"/>
                  </a:cubicBezTo>
                </a:path>
              </a:pathLst>
            </a:custGeom>
            <a:noFill/>
            <a:ln cap="rnd" cmpd="sng" w="19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7" name="Google Shape;1677;p34"/>
            <p:cNvSpPr/>
            <p:nvPr/>
          </p:nvSpPr>
          <p:spPr>
            <a:xfrm rot="-3216334">
              <a:off x="8648531" y="1175931"/>
              <a:ext cx="218463" cy="298437"/>
            </a:xfrm>
            <a:custGeom>
              <a:rect b="b" l="l" r="r" t="t"/>
              <a:pathLst>
                <a:path extrusionOk="0" fill="none" h="2362" w="1729">
                  <a:moveTo>
                    <a:pt x="1728" y="2362"/>
                  </a:moveTo>
                  <a:cubicBezTo>
                    <a:pt x="1498" y="2330"/>
                    <a:pt x="1280" y="2259"/>
                    <a:pt x="1082" y="2151"/>
                  </a:cubicBezTo>
                  <a:cubicBezTo>
                    <a:pt x="666" y="1907"/>
                    <a:pt x="352" y="1523"/>
                    <a:pt x="192" y="1069"/>
                  </a:cubicBezTo>
                  <a:cubicBezTo>
                    <a:pt x="103" y="832"/>
                    <a:pt x="45" y="576"/>
                    <a:pt x="19" y="327"/>
                  </a:cubicBezTo>
                  <a:cubicBezTo>
                    <a:pt x="7" y="218"/>
                    <a:pt x="0" y="109"/>
                    <a:pt x="0" y="0"/>
                  </a:cubicBezTo>
                </a:path>
              </a:pathLst>
            </a:custGeom>
            <a:noFill/>
            <a:ln cap="rnd" cmpd="sng" w="19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8" name="Google Shape;1678;p34"/>
            <p:cNvSpPr/>
            <p:nvPr/>
          </p:nvSpPr>
          <p:spPr>
            <a:xfrm rot="-3216334">
              <a:off x="8493331" y="875218"/>
              <a:ext cx="434399" cy="523971"/>
            </a:xfrm>
            <a:custGeom>
              <a:rect b="b" l="l" r="r" t="t"/>
              <a:pathLst>
                <a:path extrusionOk="0" h="4147" w="3438">
                  <a:moveTo>
                    <a:pt x="1773" y="0"/>
                  </a:moveTo>
                  <a:cubicBezTo>
                    <a:pt x="1632" y="0"/>
                    <a:pt x="1490" y="20"/>
                    <a:pt x="1351" y="60"/>
                  </a:cubicBezTo>
                  <a:cubicBezTo>
                    <a:pt x="257" y="386"/>
                    <a:pt x="1" y="1801"/>
                    <a:pt x="238" y="2767"/>
                  </a:cubicBezTo>
                  <a:cubicBezTo>
                    <a:pt x="411" y="3478"/>
                    <a:pt x="1042" y="4146"/>
                    <a:pt x="1805" y="4146"/>
                  </a:cubicBezTo>
                  <a:cubicBezTo>
                    <a:pt x="1833" y="4146"/>
                    <a:pt x="1861" y="4145"/>
                    <a:pt x="1889" y="4143"/>
                  </a:cubicBezTo>
                  <a:cubicBezTo>
                    <a:pt x="2324" y="4118"/>
                    <a:pt x="2721" y="3868"/>
                    <a:pt x="2983" y="3516"/>
                  </a:cubicBezTo>
                  <a:cubicBezTo>
                    <a:pt x="3284" y="3094"/>
                    <a:pt x="3438" y="2582"/>
                    <a:pt x="3425" y="2063"/>
                  </a:cubicBezTo>
                  <a:cubicBezTo>
                    <a:pt x="3425" y="1737"/>
                    <a:pt x="3361" y="1410"/>
                    <a:pt x="3246" y="1110"/>
                  </a:cubicBezTo>
                  <a:cubicBezTo>
                    <a:pt x="3105" y="719"/>
                    <a:pt x="2836" y="393"/>
                    <a:pt x="2478" y="182"/>
                  </a:cubicBezTo>
                  <a:cubicBezTo>
                    <a:pt x="2259" y="60"/>
                    <a:pt x="2017" y="0"/>
                    <a:pt x="177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9" name="Google Shape;1679;p34"/>
            <p:cNvSpPr/>
            <p:nvPr/>
          </p:nvSpPr>
          <p:spPr>
            <a:xfrm rot="-3216334">
              <a:off x="8643167" y="1076457"/>
              <a:ext cx="78591" cy="76062"/>
            </a:xfrm>
            <a:custGeom>
              <a:rect b="b" l="l" r="r" t="t"/>
              <a:pathLst>
                <a:path extrusionOk="0" fill="none" h="602" w="622">
                  <a:moveTo>
                    <a:pt x="1" y="0"/>
                  </a:moveTo>
                  <a:cubicBezTo>
                    <a:pt x="180" y="231"/>
                    <a:pt x="385" y="436"/>
                    <a:pt x="622" y="602"/>
                  </a:cubicBezTo>
                </a:path>
              </a:pathLst>
            </a:custGeom>
            <a:noFill/>
            <a:ln cap="rnd" cmpd="sng" w="2550">
              <a:solidFill>
                <a:srgbClr val="477E7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0" name="Google Shape;1680;p34"/>
            <p:cNvSpPr/>
            <p:nvPr/>
          </p:nvSpPr>
          <p:spPr>
            <a:xfrm rot="-3216334">
              <a:off x="8682052" y="1059105"/>
              <a:ext cx="41317" cy="42201"/>
            </a:xfrm>
            <a:custGeom>
              <a:rect b="b" l="l" r="r" t="t"/>
              <a:pathLst>
                <a:path extrusionOk="0" fill="none" h="334" w="327">
                  <a:moveTo>
                    <a:pt x="1" y="1"/>
                  </a:moveTo>
                  <a:lnTo>
                    <a:pt x="327" y="334"/>
                  </a:lnTo>
                </a:path>
              </a:pathLst>
            </a:custGeom>
            <a:noFill/>
            <a:ln cap="rnd" cmpd="sng" w="2550">
              <a:solidFill>
                <a:srgbClr val="477E7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1" name="Google Shape;1681;p34"/>
            <p:cNvSpPr/>
            <p:nvPr/>
          </p:nvSpPr>
          <p:spPr>
            <a:xfrm rot="-3216334">
              <a:off x="8600507" y="1476212"/>
              <a:ext cx="19585" cy="141638"/>
            </a:xfrm>
            <a:custGeom>
              <a:rect b="b" l="l" r="r" t="t"/>
              <a:pathLst>
                <a:path extrusionOk="0" fill="none" h="1121" w="155">
                  <a:moveTo>
                    <a:pt x="1" y="1120"/>
                  </a:moveTo>
                  <a:lnTo>
                    <a:pt x="154" y="0"/>
                  </a:lnTo>
                </a:path>
              </a:pathLst>
            </a:custGeom>
            <a:noFill/>
            <a:ln cap="rnd" cmpd="sng" w="25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2" name="Google Shape;1682;p34"/>
            <p:cNvSpPr/>
            <p:nvPr/>
          </p:nvSpPr>
          <p:spPr>
            <a:xfrm rot="-3216334">
              <a:off x="7521780" y="660977"/>
              <a:ext cx="425555" cy="424660"/>
            </a:xfrm>
            <a:custGeom>
              <a:rect b="b" l="l" r="r" t="t"/>
              <a:pathLst>
                <a:path extrusionOk="0" h="3361" w="3368">
                  <a:moveTo>
                    <a:pt x="1684" y="0"/>
                  </a:moveTo>
                  <a:cubicBezTo>
                    <a:pt x="756" y="0"/>
                    <a:pt x="1" y="756"/>
                    <a:pt x="1" y="1684"/>
                  </a:cubicBezTo>
                  <a:cubicBezTo>
                    <a:pt x="1" y="2612"/>
                    <a:pt x="756" y="3361"/>
                    <a:pt x="1684" y="3361"/>
                  </a:cubicBezTo>
                  <a:cubicBezTo>
                    <a:pt x="2612" y="3361"/>
                    <a:pt x="3367" y="2612"/>
                    <a:pt x="3367" y="1684"/>
                  </a:cubicBezTo>
                  <a:cubicBezTo>
                    <a:pt x="3367" y="756"/>
                    <a:pt x="2612" y="0"/>
                    <a:pt x="168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3" name="Google Shape;1683;p34"/>
            <p:cNvSpPr/>
            <p:nvPr/>
          </p:nvSpPr>
          <p:spPr>
            <a:xfrm rot="-3216334">
              <a:off x="7601026" y="740253"/>
              <a:ext cx="266983" cy="266218"/>
            </a:xfrm>
            <a:custGeom>
              <a:rect b="b" l="l" r="r" t="t"/>
              <a:pathLst>
                <a:path extrusionOk="0" h="2107" w="2113">
                  <a:moveTo>
                    <a:pt x="1057" y="1"/>
                  </a:moveTo>
                  <a:cubicBezTo>
                    <a:pt x="474" y="1"/>
                    <a:pt x="1" y="474"/>
                    <a:pt x="1" y="1057"/>
                  </a:cubicBezTo>
                  <a:cubicBezTo>
                    <a:pt x="1" y="1639"/>
                    <a:pt x="474" y="2106"/>
                    <a:pt x="1057" y="2106"/>
                  </a:cubicBezTo>
                  <a:cubicBezTo>
                    <a:pt x="1639" y="2106"/>
                    <a:pt x="2113" y="1639"/>
                    <a:pt x="2113" y="1057"/>
                  </a:cubicBezTo>
                  <a:cubicBezTo>
                    <a:pt x="2113" y="474"/>
                    <a:pt x="1639" y="1"/>
                    <a:pt x="1057"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4" name="Google Shape;1684;p34"/>
            <p:cNvSpPr/>
            <p:nvPr/>
          </p:nvSpPr>
          <p:spPr>
            <a:xfrm rot="-3216334">
              <a:off x="7947111" y="84560"/>
              <a:ext cx="424670" cy="424660"/>
            </a:xfrm>
            <a:custGeom>
              <a:rect b="b" l="l" r="r" t="t"/>
              <a:pathLst>
                <a:path extrusionOk="0" h="3361" w="3361">
                  <a:moveTo>
                    <a:pt x="1684" y="0"/>
                  </a:moveTo>
                  <a:cubicBezTo>
                    <a:pt x="755" y="0"/>
                    <a:pt x="0" y="756"/>
                    <a:pt x="0" y="1684"/>
                  </a:cubicBezTo>
                  <a:cubicBezTo>
                    <a:pt x="0" y="2612"/>
                    <a:pt x="755" y="3361"/>
                    <a:pt x="1684" y="3361"/>
                  </a:cubicBezTo>
                  <a:cubicBezTo>
                    <a:pt x="2612" y="3361"/>
                    <a:pt x="3360" y="2612"/>
                    <a:pt x="3360" y="1684"/>
                  </a:cubicBezTo>
                  <a:cubicBezTo>
                    <a:pt x="3360" y="756"/>
                    <a:pt x="2612" y="0"/>
                    <a:pt x="168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5" name="Google Shape;1685;p34"/>
            <p:cNvSpPr/>
            <p:nvPr/>
          </p:nvSpPr>
          <p:spPr>
            <a:xfrm rot="-3216334">
              <a:off x="8026331" y="163785"/>
              <a:ext cx="266224" cy="266218"/>
            </a:xfrm>
            <a:custGeom>
              <a:rect b="b" l="l" r="r" t="t"/>
              <a:pathLst>
                <a:path extrusionOk="0" h="2107" w="2107">
                  <a:moveTo>
                    <a:pt x="1057" y="1"/>
                  </a:moveTo>
                  <a:cubicBezTo>
                    <a:pt x="474" y="1"/>
                    <a:pt x="0" y="474"/>
                    <a:pt x="0" y="1057"/>
                  </a:cubicBezTo>
                  <a:cubicBezTo>
                    <a:pt x="0" y="1639"/>
                    <a:pt x="474" y="2106"/>
                    <a:pt x="1057" y="2106"/>
                  </a:cubicBezTo>
                  <a:cubicBezTo>
                    <a:pt x="1639" y="2106"/>
                    <a:pt x="2106" y="1639"/>
                    <a:pt x="2106" y="1057"/>
                  </a:cubicBezTo>
                  <a:cubicBezTo>
                    <a:pt x="2106" y="474"/>
                    <a:pt x="1639" y="1"/>
                    <a:pt x="1057"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6" name="Google Shape;1686;p34"/>
            <p:cNvSpPr/>
            <p:nvPr/>
          </p:nvSpPr>
          <p:spPr>
            <a:xfrm rot="-3216334">
              <a:off x="7721919" y="381909"/>
              <a:ext cx="823312" cy="681023"/>
            </a:xfrm>
            <a:custGeom>
              <a:rect b="b" l="l" r="r" t="t"/>
              <a:pathLst>
                <a:path extrusionOk="0" h="5390" w="6516">
                  <a:moveTo>
                    <a:pt x="2906" y="1"/>
                  </a:moveTo>
                  <a:cubicBezTo>
                    <a:pt x="1357" y="1"/>
                    <a:pt x="45" y="1146"/>
                    <a:pt x="0" y="2618"/>
                  </a:cubicBezTo>
                  <a:cubicBezTo>
                    <a:pt x="0" y="2740"/>
                    <a:pt x="7" y="2862"/>
                    <a:pt x="20" y="2983"/>
                  </a:cubicBezTo>
                  <a:cubicBezTo>
                    <a:pt x="32" y="3073"/>
                    <a:pt x="52" y="3169"/>
                    <a:pt x="71" y="3258"/>
                  </a:cubicBezTo>
                  <a:cubicBezTo>
                    <a:pt x="378" y="4519"/>
                    <a:pt x="1600" y="5390"/>
                    <a:pt x="2964" y="5390"/>
                  </a:cubicBezTo>
                  <a:lnTo>
                    <a:pt x="3546" y="5390"/>
                  </a:lnTo>
                  <a:cubicBezTo>
                    <a:pt x="4909" y="5390"/>
                    <a:pt x="6138" y="4519"/>
                    <a:pt x="6446" y="3258"/>
                  </a:cubicBezTo>
                  <a:cubicBezTo>
                    <a:pt x="6465" y="3169"/>
                    <a:pt x="6484" y="3073"/>
                    <a:pt x="6497" y="2983"/>
                  </a:cubicBezTo>
                  <a:cubicBezTo>
                    <a:pt x="6510" y="2862"/>
                    <a:pt x="6516" y="2740"/>
                    <a:pt x="6510" y="2618"/>
                  </a:cubicBezTo>
                  <a:cubicBezTo>
                    <a:pt x="6465" y="1146"/>
                    <a:pt x="5153" y="1"/>
                    <a:pt x="36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7" name="Google Shape;1687;p34"/>
            <p:cNvSpPr/>
            <p:nvPr/>
          </p:nvSpPr>
          <p:spPr>
            <a:xfrm rot="-3216334">
              <a:off x="7882185" y="577957"/>
              <a:ext cx="181316" cy="60016"/>
            </a:xfrm>
            <a:custGeom>
              <a:rect b="b" l="l" r="r" t="t"/>
              <a:pathLst>
                <a:path extrusionOk="0" fill="none" h="475" w="1435">
                  <a:moveTo>
                    <a:pt x="46" y="1"/>
                  </a:moveTo>
                  <a:cubicBezTo>
                    <a:pt x="1" y="186"/>
                    <a:pt x="122" y="366"/>
                    <a:pt x="308" y="391"/>
                  </a:cubicBezTo>
                  <a:cubicBezTo>
                    <a:pt x="494" y="410"/>
                    <a:pt x="660" y="270"/>
                    <a:pt x="666" y="84"/>
                  </a:cubicBezTo>
                  <a:cubicBezTo>
                    <a:pt x="801" y="372"/>
                    <a:pt x="1166" y="474"/>
                    <a:pt x="1434" y="302"/>
                  </a:cubicBezTo>
                </a:path>
              </a:pathLst>
            </a:custGeom>
            <a:noFill/>
            <a:ln cap="rnd" cmpd="sng" w="25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8" name="Google Shape;1688;p34"/>
            <p:cNvSpPr/>
            <p:nvPr/>
          </p:nvSpPr>
          <p:spPr>
            <a:xfrm rot="-3216334">
              <a:off x="8145123" y="583528"/>
              <a:ext cx="42960" cy="36136"/>
            </a:xfrm>
            <a:custGeom>
              <a:rect b="b" l="l" r="r" t="t"/>
              <a:pathLst>
                <a:path extrusionOk="0" h="286" w="340">
                  <a:moveTo>
                    <a:pt x="192" y="1"/>
                  </a:moveTo>
                  <a:cubicBezTo>
                    <a:pt x="64" y="1"/>
                    <a:pt x="0" y="155"/>
                    <a:pt x="96" y="244"/>
                  </a:cubicBezTo>
                  <a:cubicBezTo>
                    <a:pt x="125" y="273"/>
                    <a:pt x="161" y="286"/>
                    <a:pt x="196" y="286"/>
                  </a:cubicBezTo>
                  <a:cubicBezTo>
                    <a:pt x="269" y="286"/>
                    <a:pt x="340" y="229"/>
                    <a:pt x="340" y="142"/>
                  </a:cubicBezTo>
                  <a:cubicBezTo>
                    <a:pt x="340" y="65"/>
                    <a:pt x="276" y="1"/>
                    <a:pt x="192"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9" name="Google Shape;1689;p34"/>
            <p:cNvSpPr/>
            <p:nvPr/>
          </p:nvSpPr>
          <p:spPr>
            <a:xfrm rot="-3216334">
              <a:off x="8005006" y="773616"/>
              <a:ext cx="42960" cy="36136"/>
            </a:xfrm>
            <a:custGeom>
              <a:rect b="b" l="l" r="r" t="t"/>
              <a:pathLst>
                <a:path extrusionOk="0" h="286" w="340">
                  <a:moveTo>
                    <a:pt x="193" y="1"/>
                  </a:moveTo>
                  <a:cubicBezTo>
                    <a:pt x="64" y="1"/>
                    <a:pt x="0" y="155"/>
                    <a:pt x="96" y="244"/>
                  </a:cubicBezTo>
                  <a:cubicBezTo>
                    <a:pt x="125" y="273"/>
                    <a:pt x="161" y="286"/>
                    <a:pt x="196" y="286"/>
                  </a:cubicBezTo>
                  <a:cubicBezTo>
                    <a:pt x="269" y="286"/>
                    <a:pt x="340" y="229"/>
                    <a:pt x="340" y="142"/>
                  </a:cubicBezTo>
                  <a:cubicBezTo>
                    <a:pt x="340" y="65"/>
                    <a:pt x="276" y="1"/>
                    <a:pt x="193"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0" name="Google Shape;1690;p34"/>
            <p:cNvSpPr/>
            <p:nvPr/>
          </p:nvSpPr>
          <p:spPr>
            <a:xfrm rot="-3216334">
              <a:off x="8146828" y="720441"/>
              <a:ext cx="174872" cy="142396"/>
            </a:xfrm>
            <a:custGeom>
              <a:rect b="b" l="l" r="r" t="t"/>
              <a:pathLst>
                <a:path extrusionOk="0" h="1127" w="1384">
                  <a:moveTo>
                    <a:pt x="692" y="0"/>
                  </a:moveTo>
                  <a:cubicBezTo>
                    <a:pt x="308" y="0"/>
                    <a:pt x="1" y="250"/>
                    <a:pt x="1" y="564"/>
                  </a:cubicBezTo>
                  <a:cubicBezTo>
                    <a:pt x="1" y="871"/>
                    <a:pt x="308" y="1127"/>
                    <a:pt x="692" y="1127"/>
                  </a:cubicBezTo>
                  <a:cubicBezTo>
                    <a:pt x="1076" y="1127"/>
                    <a:pt x="1383" y="871"/>
                    <a:pt x="1383" y="564"/>
                  </a:cubicBezTo>
                  <a:cubicBezTo>
                    <a:pt x="1383" y="250"/>
                    <a:pt x="1076" y="0"/>
                    <a:pt x="69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1" name="Google Shape;1691;p34"/>
            <p:cNvSpPr/>
            <p:nvPr/>
          </p:nvSpPr>
          <p:spPr>
            <a:xfrm rot="-3216334">
              <a:off x="8070638" y="645895"/>
              <a:ext cx="137598" cy="157810"/>
            </a:xfrm>
            <a:custGeom>
              <a:rect b="b" l="l" r="r" t="t"/>
              <a:pathLst>
                <a:path extrusionOk="0" h="1249" w="1089">
                  <a:moveTo>
                    <a:pt x="545" y="0"/>
                  </a:moveTo>
                  <a:cubicBezTo>
                    <a:pt x="244" y="0"/>
                    <a:pt x="1" y="275"/>
                    <a:pt x="1" y="621"/>
                  </a:cubicBezTo>
                  <a:cubicBezTo>
                    <a:pt x="1" y="967"/>
                    <a:pt x="244" y="1248"/>
                    <a:pt x="545" y="1248"/>
                  </a:cubicBezTo>
                  <a:cubicBezTo>
                    <a:pt x="846" y="1248"/>
                    <a:pt x="1089" y="967"/>
                    <a:pt x="1089" y="621"/>
                  </a:cubicBezTo>
                  <a:cubicBezTo>
                    <a:pt x="1089" y="275"/>
                    <a:pt x="846" y="0"/>
                    <a:pt x="54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2" name="Google Shape;1692;p34"/>
            <p:cNvSpPr/>
            <p:nvPr/>
          </p:nvSpPr>
          <p:spPr>
            <a:xfrm rot="-3216334">
              <a:off x="8232153" y="786414"/>
              <a:ext cx="73663" cy="74672"/>
            </a:xfrm>
            <a:custGeom>
              <a:rect b="b" l="l" r="r" t="t"/>
              <a:pathLst>
                <a:path extrusionOk="0" h="591" w="583">
                  <a:moveTo>
                    <a:pt x="557" y="0"/>
                  </a:moveTo>
                  <a:cubicBezTo>
                    <a:pt x="500" y="0"/>
                    <a:pt x="442" y="13"/>
                    <a:pt x="384" y="32"/>
                  </a:cubicBezTo>
                  <a:cubicBezTo>
                    <a:pt x="351" y="47"/>
                    <a:pt x="314" y="54"/>
                    <a:pt x="278" y="54"/>
                  </a:cubicBezTo>
                  <a:cubicBezTo>
                    <a:pt x="266" y="54"/>
                    <a:pt x="255" y="53"/>
                    <a:pt x="244" y="52"/>
                  </a:cubicBezTo>
                  <a:cubicBezTo>
                    <a:pt x="192" y="45"/>
                    <a:pt x="148" y="39"/>
                    <a:pt x="103" y="26"/>
                  </a:cubicBezTo>
                  <a:cubicBezTo>
                    <a:pt x="77" y="20"/>
                    <a:pt x="58" y="13"/>
                    <a:pt x="32" y="7"/>
                  </a:cubicBezTo>
                  <a:lnTo>
                    <a:pt x="32" y="0"/>
                  </a:lnTo>
                  <a:lnTo>
                    <a:pt x="32" y="0"/>
                  </a:lnTo>
                  <a:cubicBezTo>
                    <a:pt x="13" y="160"/>
                    <a:pt x="0" y="397"/>
                    <a:pt x="135" y="519"/>
                  </a:cubicBezTo>
                  <a:cubicBezTo>
                    <a:pt x="190" y="567"/>
                    <a:pt x="258" y="591"/>
                    <a:pt x="324" y="591"/>
                  </a:cubicBezTo>
                  <a:cubicBezTo>
                    <a:pt x="425" y="591"/>
                    <a:pt x="520" y="533"/>
                    <a:pt x="551" y="417"/>
                  </a:cubicBezTo>
                  <a:cubicBezTo>
                    <a:pt x="576" y="276"/>
                    <a:pt x="583" y="135"/>
                    <a:pt x="55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3" name="Google Shape;1693;p34"/>
            <p:cNvSpPr/>
            <p:nvPr/>
          </p:nvSpPr>
          <p:spPr>
            <a:xfrm rot="-3216334">
              <a:off x="8204226" y="795195"/>
              <a:ext cx="77707" cy="13898"/>
            </a:xfrm>
            <a:custGeom>
              <a:rect b="b" l="l" r="r" t="t"/>
              <a:pathLst>
                <a:path extrusionOk="0" fill="none" h="110" w="615">
                  <a:moveTo>
                    <a:pt x="0" y="20"/>
                  </a:moveTo>
                  <a:cubicBezTo>
                    <a:pt x="199" y="110"/>
                    <a:pt x="423" y="97"/>
                    <a:pt x="615" y="1"/>
                  </a:cubicBezTo>
                </a:path>
              </a:pathLst>
            </a:custGeom>
            <a:solidFill>
              <a:schemeClr val="dk1"/>
            </a:solidFill>
            <a:ln cap="rnd" cmpd="sng" w="25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4" name="Google Shape;1694;p34"/>
            <p:cNvSpPr/>
            <p:nvPr/>
          </p:nvSpPr>
          <p:spPr>
            <a:xfrm rot="-3216334">
              <a:off x="8197955" y="709295"/>
              <a:ext cx="126" cy="117379"/>
            </a:xfrm>
            <a:custGeom>
              <a:rect b="b" l="l" r="r" t="t"/>
              <a:pathLst>
                <a:path extrusionOk="0" fill="none" h="929" w="1">
                  <a:moveTo>
                    <a:pt x="1" y="928"/>
                  </a:moveTo>
                  <a:lnTo>
                    <a:pt x="1" y="0"/>
                  </a:lnTo>
                </a:path>
              </a:pathLst>
            </a:custGeom>
            <a:solidFill>
              <a:schemeClr val="dk1"/>
            </a:solidFill>
            <a:ln cap="rnd" cmpd="sng" w="25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5" name="Google Shape;1695;p34"/>
            <p:cNvSpPr/>
            <p:nvPr/>
          </p:nvSpPr>
          <p:spPr>
            <a:xfrm rot="-3216334">
              <a:off x="7961915" y="873080"/>
              <a:ext cx="93122" cy="79853"/>
            </a:xfrm>
            <a:custGeom>
              <a:rect b="b" l="l" r="r" t="t"/>
              <a:pathLst>
                <a:path extrusionOk="0" h="632" w="737">
                  <a:moveTo>
                    <a:pt x="423" y="1"/>
                  </a:moveTo>
                  <a:cubicBezTo>
                    <a:pt x="141" y="1"/>
                    <a:pt x="0" y="340"/>
                    <a:pt x="199" y="538"/>
                  </a:cubicBezTo>
                  <a:cubicBezTo>
                    <a:pt x="263" y="602"/>
                    <a:pt x="342" y="631"/>
                    <a:pt x="419" y="631"/>
                  </a:cubicBezTo>
                  <a:cubicBezTo>
                    <a:pt x="581" y="631"/>
                    <a:pt x="736" y="505"/>
                    <a:pt x="736" y="314"/>
                  </a:cubicBezTo>
                  <a:cubicBezTo>
                    <a:pt x="736" y="141"/>
                    <a:pt x="596" y="1"/>
                    <a:pt x="423"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6" name="Google Shape;1696;p34"/>
            <p:cNvSpPr/>
            <p:nvPr/>
          </p:nvSpPr>
          <p:spPr>
            <a:xfrm rot="-3216334">
              <a:off x="8211413" y="534604"/>
              <a:ext cx="93122" cy="79853"/>
            </a:xfrm>
            <a:custGeom>
              <a:rect b="b" l="l" r="r" t="t"/>
              <a:pathLst>
                <a:path extrusionOk="0" h="632" w="737">
                  <a:moveTo>
                    <a:pt x="423" y="1"/>
                  </a:moveTo>
                  <a:cubicBezTo>
                    <a:pt x="141" y="1"/>
                    <a:pt x="1" y="340"/>
                    <a:pt x="199" y="538"/>
                  </a:cubicBezTo>
                  <a:cubicBezTo>
                    <a:pt x="263" y="602"/>
                    <a:pt x="342" y="631"/>
                    <a:pt x="419" y="631"/>
                  </a:cubicBezTo>
                  <a:cubicBezTo>
                    <a:pt x="581" y="631"/>
                    <a:pt x="737" y="505"/>
                    <a:pt x="737" y="314"/>
                  </a:cubicBezTo>
                  <a:cubicBezTo>
                    <a:pt x="737" y="141"/>
                    <a:pt x="596" y="1"/>
                    <a:pt x="423"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7" name="Google Shape;1697;p34"/>
            <p:cNvSpPr/>
            <p:nvPr/>
          </p:nvSpPr>
          <p:spPr>
            <a:xfrm rot="-3216334">
              <a:off x="8317067" y="332115"/>
              <a:ext cx="32473" cy="148840"/>
            </a:xfrm>
            <a:custGeom>
              <a:rect b="b" l="l" r="r" t="t"/>
              <a:pathLst>
                <a:path extrusionOk="0" fill="none" h="1178" w="257">
                  <a:moveTo>
                    <a:pt x="1" y="0"/>
                  </a:moveTo>
                  <a:cubicBezTo>
                    <a:pt x="135" y="378"/>
                    <a:pt x="218" y="775"/>
                    <a:pt x="257" y="1178"/>
                  </a:cubicBezTo>
                </a:path>
              </a:pathLst>
            </a:custGeom>
            <a:noFill/>
            <a:ln cap="rnd" cmpd="sng" w="25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8" name="Google Shape;1698;p34"/>
            <p:cNvSpPr/>
            <p:nvPr/>
          </p:nvSpPr>
          <p:spPr>
            <a:xfrm rot="-3216334">
              <a:off x="8129562" y="999774"/>
              <a:ext cx="127110" cy="82506"/>
            </a:xfrm>
            <a:custGeom>
              <a:rect b="b" l="l" r="r" t="t"/>
              <a:pathLst>
                <a:path extrusionOk="0" fill="none" h="653" w="1006">
                  <a:moveTo>
                    <a:pt x="0" y="0"/>
                  </a:moveTo>
                  <a:cubicBezTo>
                    <a:pt x="288" y="282"/>
                    <a:pt x="634" y="506"/>
                    <a:pt x="1005" y="653"/>
                  </a:cubicBezTo>
                </a:path>
              </a:pathLst>
            </a:custGeom>
            <a:noFill/>
            <a:ln cap="rnd" cmpd="sng" w="25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99" name="Google Shape;1699;p34"/>
          <p:cNvGrpSpPr/>
          <p:nvPr/>
        </p:nvGrpSpPr>
        <p:grpSpPr>
          <a:xfrm>
            <a:off x="31677" y="3039917"/>
            <a:ext cx="2045011" cy="3115821"/>
            <a:chOff x="-318277" y="2550224"/>
            <a:chExt cx="2716179" cy="4138427"/>
          </a:xfrm>
        </p:grpSpPr>
        <p:sp>
          <p:nvSpPr>
            <p:cNvPr id="1700" name="Google Shape;1700;p34"/>
            <p:cNvSpPr/>
            <p:nvPr/>
          </p:nvSpPr>
          <p:spPr>
            <a:xfrm rot="1342050">
              <a:off x="200336" y="3722731"/>
              <a:ext cx="900949" cy="2903731"/>
            </a:xfrm>
            <a:custGeom>
              <a:rect b="b" l="l" r="r" t="t"/>
              <a:pathLst>
                <a:path extrusionOk="0" h="8098" w="4481">
                  <a:moveTo>
                    <a:pt x="0" y="1"/>
                  </a:moveTo>
                  <a:lnTo>
                    <a:pt x="0" y="7649"/>
                  </a:lnTo>
                  <a:cubicBezTo>
                    <a:pt x="0" y="7649"/>
                    <a:pt x="947" y="8097"/>
                    <a:pt x="2304" y="8097"/>
                  </a:cubicBezTo>
                  <a:cubicBezTo>
                    <a:pt x="3962" y="8097"/>
                    <a:pt x="4480" y="7649"/>
                    <a:pt x="4480" y="7649"/>
                  </a:cubicBezTo>
                  <a:lnTo>
                    <a:pt x="4480" y="1"/>
                  </a:lnTo>
                  <a:close/>
                </a:path>
              </a:pathLst>
            </a:custGeom>
            <a:solidFill>
              <a:srgbClr val="EAA9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1" name="Google Shape;1701;p34"/>
            <p:cNvSpPr/>
            <p:nvPr/>
          </p:nvSpPr>
          <p:spPr>
            <a:xfrm rot="1342050">
              <a:off x="569113" y="3465068"/>
              <a:ext cx="900949" cy="1626756"/>
            </a:xfrm>
            <a:custGeom>
              <a:rect b="b" l="l" r="r" t="t"/>
              <a:pathLst>
                <a:path extrusionOk="0" h="8091" w="4481">
                  <a:moveTo>
                    <a:pt x="0" y="0"/>
                  </a:moveTo>
                  <a:lnTo>
                    <a:pt x="0" y="7649"/>
                  </a:lnTo>
                  <a:cubicBezTo>
                    <a:pt x="0" y="7649"/>
                    <a:pt x="947" y="8090"/>
                    <a:pt x="2304" y="8090"/>
                  </a:cubicBezTo>
                  <a:cubicBezTo>
                    <a:pt x="3962" y="8090"/>
                    <a:pt x="4480" y="7649"/>
                    <a:pt x="4480" y="7649"/>
                  </a:cubicBezTo>
                  <a:lnTo>
                    <a:pt x="4480" y="0"/>
                  </a:lnTo>
                  <a:close/>
                </a:path>
              </a:pathLst>
            </a:custGeom>
            <a:solidFill>
              <a:srgbClr val="DD88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2" name="Google Shape;1702;p34"/>
            <p:cNvSpPr/>
            <p:nvPr/>
          </p:nvSpPr>
          <p:spPr>
            <a:xfrm rot="1342050">
              <a:off x="1303247" y="3573327"/>
              <a:ext cx="947193" cy="962261"/>
            </a:xfrm>
            <a:custGeom>
              <a:rect b="b" l="l" r="r" t="t"/>
              <a:pathLst>
                <a:path extrusionOk="0" h="4786" w="4711">
                  <a:moveTo>
                    <a:pt x="4113" y="1"/>
                  </a:moveTo>
                  <a:cubicBezTo>
                    <a:pt x="4030" y="1"/>
                    <a:pt x="3936" y="18"/>
                    <a:pt x="3828" y="56"/>
                  </a:cubicBezTo>
                  <a:cubicBezTo>
                    <a:pt x="3488" y="171"/>
                    <a:pt x="3194" y="574"/>
                    <a:pt x="2951" y="843"/>
                  </a:cubicBezTo>
                  <a:cubicBezTo>
                    <a:pt x="2183" y="1694"/>
                    <a:pt x="1139" y="2245"/>
                    <a:pt x="0" y="2405"/>
                  </a:cubicBezTo>
                  <a:lnTo>
                    <a:pt x="115" y="4786"/>
                  </a:lnTo>
                  <a:cubicBezTo>
                    <a:pt x="813" y="4447"/>
                    <a:pt x="1491" y="4062"/>
                    <a:pt x="2151" y="3646"/>
                  </a:cubicBezTo>
                  <a:cubicBezTo>
                    <a:pt x="3015" y="3090"/>
                    <a:pt x="3860" y="2443"/>
                    <a:pt x="4384" y="1560"/>
                  </a:cubicBezTo>
                  <a:cubicBezTo>
                    <a:pt x="4532" y="1310"/>
                    <a:pt x="4711" y="952"/>
                    <a:pt x="4666" y="664"/>
                  </a:cubicBezTo>
                  <a:cubicBezTo>
                    <a:pt x="4634" y="424"/>
                    <a:pt x="4526" y="1"/>
                    <a:pt x="411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3" name="Google Shape;1703;p34"/>
            <p:cNvSpPr/>
            <p:nvPr/>
          </p:nvSpPr>
          <p:spPr>
            <a:xfrm rot="1342050">
              <a:off x="2075992" y="3822718"/>
              <a:ext cx="168890" cy="144560"/>
            </a:xfrm>
            <a:custGeom>
              <a:rect b="b" l="l" r="r" t="t"/>
              <a:pathLst>
                <a:path extrusionOk="0" h="719" w="840">
                  <a:moveTo>
                    <a:pt x="358" y="0"/>
                  </a:moveTo>
                  <a:cubicBezTo>
                    <a:pt x="267" y="0"/>
                    <a:pt x="182" y="34"/>
                    <a:pt x="122" y="103"/>
                  </a:cubicBezTo>
                  <a:cubicBezTo>
                    <a:pt x="1" y="237"/>
                    <a:pt x="46" y="468"/>
                    <a:pt x="206" y="608"/>
                  </a:cubicBezTo>
                  <a:cubicBezTo>
                    <a:pt x="288" y="681"/>
                    <a:pt x="390" y="718"/>
                    <a:pt x="486" y="718"/>
                  </a:cubicBezTo>
                  <a:cubicBezTo>
                    <a:pt x="575" y="718"/>
                    <a:pt x="659" y="686"/>
                    <a:pt x="718" y="621"/>
                  </a:cubicBezTo>
                  <a:cubicBezTo>
                    <a:pt x="839" y="480"/>
                    <a:pt x="794" y="256"/>
                    <a:pt x="634" y="109"/>
                  </a:cubicBezTo>
                  <a:cubicBezTo>
                    <a:pt x="553" y="37"/>
                    <a:pt x="452" y="0"/>
                    <a:pt x="358" y="0"/>
                  </a:cubicBezTo>
                  <a:close/>
                </a:path>
              </a:pathLst>
            </a:custGeom>
            <a:solidFill>
              <a:srgbClr val="EFFBFF">
                <a:alpha val="575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4" name="Google Shape;1704;p34"/>
            <p:cNvSpPr/>
            <p:nvPr/>
          </p:nvSpPr>
          <p:spPr>
            <a:xfrm rot="1342050">
              <a:off x="2268208" y="3818675"/>
              <a:ext cx="36392" cy="37598"/>
            </a:xfrm>
            <a:custGeom>
              <a:rect b="b" l="l" r="r" t="t"/>
              <a:pathLst>
                <a:path extrusionOk="0" h="187" w="181">
                  <a:moveTo>
                    <a:pt x="90" y="0"/>
                  </a:moveTo>
                  <a:cubicBezTo>
                    <a:pt x="39" y="0"/>
                    <a:pt x="1" y="45"/>
                    <a:pt x="1" y="96"/>
                  </a:cubicBezTo>
                  <a:cubicBezTo>
                    <a:pt x="1" y="141"/>
                    <a:pt x="39" y="186"/>
                    <a:pt x="90" y="186"/>
                  </a:cubicBezTo>
                  <a:cubicBezTo>
                    <a:pt x="142" y="186"/>
                    <a:pt x="180" y="141"/>
                    <a:pt x="180" y="96"/>
                  </a:cubicBezTo>
                  <a:cubicBezTo>
                    <a:pt x="180" y="45"/>
                    <a:pt x="142" y="0"/>
                    <a:pt x="90" y="0"/>
                  </a:cubicBezTo>
                  <a:close/>
                </a:path>
              </a:pathLst>
            </a:custGeom>
            <a:solidFill>
              <a:srgbClr val="EFFBFF">
                <a:alpha val="575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5" name="Google Shape;1705;p34"/>
            <p:cNvSpPr/>
            <p:nvPr/>
          </p:nvSpPr>
          <p:spPr>
            <a:xfrm rot="1342050">
              <a:off x="2271753" y="3902080"/>
              <a:ext cx="42625" cy="37598"/>
            </a:xfrm>
            <a:custGeom>
              <a:rect b="b" l="l" r="r" t="t"/>
              <a:pathLst>
                <a:path extrusionOk="0" h="187" w="212">
                  <a:moveTo>
                    <a:pt x="90" y="1"/>
                  </a:moveTo>
                  <a:cubicBezTo>
                    <a:pt x="39" y="1"/>
                    <a:pt x="1" y="46"/>
                    <a:pt x="1" y="97"/>
                  </a:cubicBezTo>
                  <a:cubicBezTo>
                    <a:pt x="1" y="149"/>
                    <a:pt x="46" y="187"/>
                    <a:pt x="93" y="187"/>
                  </a:cubicBezTo>
                  <a:cubicBezTo>
                    <a:pt x="114" y="187"/>
                    <a:pt x="136" y="179"/>
                    <a:pt x="154" y="161"/>
                  </a:cubicBezTo>
                  <a:cubicBezTo>
                    <a:pt x="212" y="103"/>
                    <a:pt x="173" y="1"/>
                    <a:pt x="90" y="1"/>
                  </a:cubicBezTo>
                  <a:close/>
                </a:path>
              </a:pathLst>
            </a:custGeom>
            <a:solidFill>
              <a:srgbClr val="EFFBFF">
                <a:alpha val="575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6" name="Google Shape;1706;p34"/>
            <p:cNvSpPr/>
            <p:nvPr/>
          </p:nvSpPr>
          <p:spPr>
            <a:xfrm rot="1342050">
              <a:off x="2211203" y="3765789"/>
              <a:ext cx="37397" cy="35989"/>
            </a:xfrm>
            <a:custGeom>
              <a:rect b="b" l="l" r="r" t="t"/>
              <a:pathLst>
                <a:path extrusionOk="0" h="179" w="186">
                  <a:moveTo>
                    <a:pt x="93" y="0"/>
                  </a:moveTo>
                  <a:cubicBezTo>
                    <a:pt x="46" y="0"/>
                    <a:pt x="0" y="31"/>
                    <a:pt x="0" y="92"/>
                  </a:cubicBezTo>
                  <a:cubicBezTo>
                    <a:pt x="0" y="149"/>
                    <a:pt x="46" y="178"/>
                    <a:pt x="93" y="178"/>
                  </a:cubicBezTo>
                  <a:cubicBezTo>
                    <a:pt x="139" y="178"/>
                    <a:pt x="186" y="149"/>
                    <a:pt x="186" y="92"/>
                  </a:cubicBezTo>
                  <a:cubicBezTo>
                    <a:pt x="186" y="31"/>
                    <a:pt x="139" y="0"/>
                    <a:pt x="93" y="0"/>
                  </a:cubicBezTo>
                  <a:close/>
                </a:path>
              </a:pathLst>
            </a:custGeom>
            <a:solidFill>
              <a:srgbClr val="EFFBFF">
                <a:alpha val="575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7" name="Google Shape;1707;p34"/>
            <p:cNvSpPr/>
            <p:nvPr/>
          </p:nvSpPr>
          <p:spPr>
            <a:xfrm rot="1342050">
              <a:off x="1788136" y="3883501"/>
              <a:ext cx="422226" cy="431268"/>
            </a:xfrm>
            <a:custGeom>
              <a:rect b="b" l="l" r="r" t="t"/>
              <a:pathLst>
                <a:path extrusionOk="0" fill="none" h="2145" w="2100">
                  <a:moveTo>
                    <a:pt x="0" y="2145"/>
                  </a:moveTo>
                  <a:cubicBezTo>
                    <a:pt x="864" y="1588"/>
                    <a:pt x="1568" y="929"/>
                    <a:pt x="2099" y="1"/>
                  </a:cubicBezTo>
                </a:path>
              </a:pathLst>
            </a:custGeom>
            <a:noFill/>
            <a:ln cap="rnd" cmpd="sng" w="2550">
              <a:solidFill>
                <a:srgbClr val="B45F0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8" name="Google Shape;1708;p34"/>
            <p:cNvSpPr/>
            <p:nvPr/>
          </p:nvSpPr>
          <p:spPr>
            <a:xfrm rot="1342050">
              <a:off x="172453" y="3115886"/>
              <a:ext cx="935732" cy="952409"/>
            </a:xfrm>
            <a:custGeom>
              <a:rect b="b" l="l" r="r" t="t"/>
              <a:pathLst>
                <a:path extrusionOk="0" h="4737" w="4654">
                  <a:moveTo>
                    <a:pt x="649" y="1"/>
                  </a:moveTo>
                  <a:cubicBezTo>
                    <a:pt x="220" y="1"/>
                    <a:pt x="73" y="428"/>
                    <a:pt x="39" y="685"/>
                  </a:cubicBezTo>
                  <a:cubicBezTo>
                    <a:pt x="0" y="973"/>
                    <a:pt x="115" y="1261"/>
                    <a:pt x="269" y="1511"/>
                  </a:cubicBezTo>
                  <a:cubicBezTo>
                    <a:pt x="788" y="2394"/>
                    <a:pt x="1639" y="3041"/>
                    <a:pt x="2503" y="3597"/>
                  </a:cubicBezTo>
                  <a:cubicBezTo>
                    <a:pt x="3156" y="4013"/>
                    <a:pt x="3834" y="4398"/>
                    <a:pt x="4532" y="4737"/>
                  </a:cubicBezTo>
                  <a:lnTo>
                    <a:pt x="4653" y="2356"/>
                  </a:lnTo>
                  <a:cubicBezTo>
                    <a:pt x="3514" y="2196"/>
                    <a:pt x="2464" y="1645"/>
                    <a:pt x="1696" y="794"/>
                  </a:cubicBezTo>
                  <a:cubicBezTo>
                    <a:pt x="1460" y="525"/>
                    <a:pt x="1165" y="90"/>
                    <a:pt x="813" y="20"/>
                  </a:cubicBezTo>
                  <a:cubicBezTo>
                    <a:pt x="754" y="7"/>
                    <a:pt x="700" y="1"/>
                    <a:pt x="64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9" name="Google Shape;1709;p34"/>
            <p:cNvSpPr/>
            <p:nvPr/>
          </p:nvSpPr>
          <p:spPr>
            <a:xfrm rot="1342050">
              <a:off x="392781" y="3158257"/>
              <a:ext cx="167483" cy="144761"/>
            </a:xfrm>
            <a:custGeom>
              <a:rect b="b" l="l" r="r" t="t"/>
              <a:pathLst>
                <a:path extrusionOk="0" h="720" w="833">
                  <a:moveTo>
                    <a:pt x="479" y="0"/>
                  </a:moveTo>
                  <a:cubicBezTo>
                    <a:pt x="383" y="0"/>
                    <a:pt x="281" y="37"/>
                    <a:pt x="199" y="113"/>
                  </a:cubicBezTo>
                  <a:cubicBezTo>
                    <a:pt x="39" y="253"/>
                    <a:pt x="1" y="484"/>
                    <a:pt x="123" y="618"/>
                  </a:cubicBezTo>
                  <a:cubicBezTo>
                    <a:pt x="178" y="686"/>
                    <a:pt x="262" y="720"/>
                    <a:pt x="352" y="720"/>
                  </a:cubicBezTo>
                  <a:cubicBezTo>
                    <a:pt x="449" y="720"/>
                    <a:pt x="552" y="681"/>
                    <a:pt x="635" y="605"/>
                  </a:cubicBezTo>
                  <a:cubicBezTo>
                    <a:pt x="795" y="465"/>
                    <a:pt x="833" y="241"/>
                    <a:pt x="711" y="100"/>
                  </a:cubicBezTo>
                  <a:cubicBezTo>
                    <a:pt x="655" y="34"/>
                    <a:pt x="570" y="0"/>
                    <a:pt x="479" y="0"/>
                  </a:cubicBezTo>
                  <a:close/>
                </a:path>
              </a:pathLst>
            </a:custGeom>
            <a:solidFill>
              <a:srgbClr val="EFFBFF">
                <a:alpha val="575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0" name="Google Shape;1710;p34"/>
            <p:cNvSpPr/>
            <p:nvPr/>
          </p:nvSpPr>
          <p:spPr>
            <a:xfrm rot="1342050">
              <a:off x="408913" y="3082395"/>
              <a:ext cx="36191" cy="36794"/>
            </a:xfrm>
            <a:custGeom>
              <a:rect b="b" l="l" r="r" t="t"/>
              <a:pathLst>
                <a:path extrusionOk="0" h="183" w="180">
                  <a:moveTo>
                    <a:pt x="90" y="0"/>
                  </a:moveTo>
                  <a:cubicBezTo>
                    <a:pt x="46" y="0"/>
                    <a:pt x="1" y="31"/>
                    <a:pt x="1" y="91"/>
                  </a:cubicBezTo>
                  <a:cubicBezTo>
                    <a:pt x="1" y="152"/>
                    <a:pt x="46" y="183"/>
                    <a:pt x="90" y="183"/>
                  </a:cubicBezTo>
                  <a:cubicBezTo>
                    <a:pt x="135" y="183"/>
                    <a:pt x="180" y="152"/>
                    <a:pt x="180" y="91"/>
                  </a:cubicBezTo>
                  <a:cubicBezTo>
                    <a:pt x="180" y="31"/>
                    <a:pt x="135" y="0"/>
                    <a:pt x="90" y="0"/>
                  </a:cubicBezTo>
                  <a:close/>
                </a:path>
              </a:pathLst>
            </a:custGeom>
            <a:solidFill>
              <a:srgbClr val="EFFBFF">
                <a:alpha val="575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1" name="Google Shape;1711;p34"/>
            <p:cNvSpPr/>
            <p:nvPr/>
          </p:nvSpPr>
          <p:spPr>
            <a:xfrm rot="1342050">
              <a:off x="348314" y="3138573"/>
              <a:ext cx="36392" cy="36190"/>
            </a:xfrm>
            <a:custGeom>
              <a:rect b="b" l="l" r="r" t="t"/>
              <a:pathLst>
                <a:path extrusionOk="0" h="180" w="181">
                  <a:moveTo>
                    <a:pt x="90" y="0"/>
                  </a:moveTo>
                  <a:cubicBezTo>
                    <a:pt x="46" y="0"/>
                    <a:pt x="1" y="39"/>
                    <a:pt x="1" y="90"/>
                  </a:cubicBezTo>
                  <a:cubicBezTo>
                    <a:pt x="1" y="141"/>
                    <a:pt x="46" y="179"/>
                    <a:pt x="90" y="179"/>
                  </a:cubicBezTo>
                  <a:cubicBezTo>
                    <a:pt x="142" y="179"/>
                    <a:pt x="180" y="141"/>
                    <a:pt x="180" y="90"/>
                  </a:cubicBezTo>
                  <a:cubicBezTo>
                    <a:pt x="180" y="39"/>
                    <a:pt x="142" y="0"/>
                    <a:pt x="90" y="0"/>
                  </a:cubicBezTo>
                  <a:close/>
                </a:path>
              </a:pathLst>
            </a:custGeom>
            <a:solidFill>
              <a:srgbClr val="EFFBFF">
                <a:alpha val="575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2" name="Google Shape;1712;p34"/>
            <p:cNvSpPr/>
            <p:nvPr/>
          </p:nvSpPr>
          <p:spPr>
            <a:xfrm rot="1342050">
              <a:off x="487528" y="3084500"/>
              <a:ext cx="36191" cy="36190"/>
            </a:xfrm>
            <a:custGeom>
              <a:rect b="b" l="l" r="r" t="t"/>
              <a:pathLst>
                <a:path extrusionOk="0" h="180" w="180">
                  <a:moveTo>
                    <a:pt x="90" y="0"/>
                  </a:moveTo>
                  <a:cubicBezTo>
                    <a:pt x="39" y="0"/>
                    <a:pt x="1" y="38"/>
                    <a:pt x="1" y="90"/>
                  </a:cubicBezTo>
                  <a:cubicBezTo>
                    <a:pt x="1" y="141"/>
                    <a:pt x="39" y="179"/>
                    <a:pt x="90" y="179"/>
                  </a:cubicBezTo>
                  <a:cubicBezTo>
                    <a:pt x="141" y="179"/>
                    <a:pt x="180" y="141"/>
                    <a:pt x="180" y="90"/>
                  </a:cubicBezTo>
                  <a:cubicBezTo>
                    <a:pt x="180" y="38"/>
                    <a:pt x="141" y="0"/>
                    <a:pt x="90" y="0"/>
                  </a:cubicBezTo>
                  <a:close/>
                </a:path>
              </a:pathLst>
            </a:custGeom>
            <a:solidFill>
              <a:srgbClr val="EFFBFF">
                <a:alpha val="575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3" name="Google Shape;1713;p34"/>
            <p:cNvSpPr/>
            <p:nvPr/>
          </p:nvSpPr>
          <p:spPr>
            <a:xfrm rot="1342050">
              <a:off x="240242" y="3283913"/>
              <a:ext cx="445549" cy="446750"/>
            </a:xfrm>
            <a:custGeom>
              <a:rect b="b" l="l" r="r" t="t"/>
              <a:pathLst>
                <a:path extrusionOk="0" fill="none" h="2222" w="2216">
                  <a:moveTo>
                    <a:pt x="2215" y="2222"/>
                  </a:moveTo>
                  <a:cubicBezTo>
                    <a:pt x="1300" y="1646"/>
                    <a:pt x="557" y="967"/>
                    <a:pt x="0" y="1"/>
                  </a:cubicBezTo>
                </a:path>
              </a:pathLst>
            </a:custGeom>
            <a:noFill/>
            <a:ln cap="rnd" cmpd="sng" w="2550">
              <a:solidFill>
                <a:srgbClr val="B45F0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4" name="Google Shape;1714;p34"/>
            <p:cNvSpPr/>
            <p:nvPr/>
          </p:nvSpPr>
          <p:spPr>
            <a:xfrm rot="1342050">
              <a:off x="411568" y="3156149"/>
              <a:ext cx="1387514" cy="1888131"/>
            </a:xfrm>
            <a:custGeom>
              <a:rect b="b" l="l" r="r" t="t"/>
              <a:pathLst>
                <a:path extrusionOk="0" h="9391" w="6901">
                  <a:moveTo>
                    <a:pt x="4865" y="0"/>
                  </a:moveTo>
                  <a:lnTo>
                    <a:pt x="2299" y="243"/>
                  </a:lnTo>
                  <a:cubicBezTo>
                    <a:pt x="1428" y="1344"/>
                    <a:pt x="1134" y="1875"/>
                    <a:pt x="628" y="3559"/>
                  </a:cubicBezTo>
                  <a:cubicBezTo>
                    <a:pt x="404" y="4295"/>
                    <a:pt x="289" y="5293"/>
                    <a:pt x="187" y="6228"/>
                  </a:cubicBezTo>
                  <a:cubicBezTo>
                    <a:pt x="91" y="7085"/>
                    <a:pt x="1" y="7892"/>
                    <a:pt x="1" y="8141"/>
                  </a:cubicBezTo>
                  <a:cubicBezTo>
                    <a:pt x="1" y="8141"/>
                    <a:pt x="826" y="9391"/>
                    <a:pt x="3471" y="9391"/>
                  </a:cubicBezTo>
                  <a:cubicBezTo>
                    <a:pt x="3524" y="9391"/>
                    <a:pt x="3576" y="9390"/>
                    <a:pt x="3630" y="9389"/>
                  </a:cubicBezTo>
                  <a:cubicBezTo>
                    <a:pt x="6299" y="9345"/>
                    <a:pt x="6811" y="8141"/>
                    <a:pt x="6811" y="8141"/>
                  </a:cubicBezTo>
                  <a:cubicBezTo>
                    <a:pt x="6901" y="7712"/>
                    <a:pt x="6747" y="6964"/>
                    <a:pt x="6638" y="6055"/>
                  </a:cubicBezTo>
                  <a:cubicBezTo>
                    <a:pt x="6536" y="5255"/>
                    <a:pt x="6497" y="4295"/>
                    <a:pt x="6363" y="3789"/>
                  </a:cubicBezTo>
                  <a:cubicBezTo>
                    <a:pt x="5902" y="2010"/>
                    <a:pt x="5685" y="1037"/>
                    <a:pt x="486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5" name="Google Shape;1715;p34"/>
            <p:cNvSpPr/>
            <p:nvPr/>
          </p:nvSpPr>
          <p:spPr>
            <a:xfrm rot="1342050">
              <a:off x="244799" y="4458287"/>
              <a:ext cx="14275" cy="13069"/>
            </a:xfrm>
            <a:custGeom>
              <a:rect b="b" l="l" r="r" t="t"/>
              <a:pathLst>
                <a:path extrusionOk="0" fill="none" h="65" w="71">
                  <a:moveTo>
                    <a:pt x="0" y="1"/>
                  </a:moveTo>
                  <a:cubicBezTo>
                    <a:pt x="19" y="20"/>
                    <a:pt x="45" y="45"/>
                    <a:pt x="71" y="65"/>
                  </a:cubicBezTo>
                </a:path>
              </a:pathLst>
            </a:custGeom>
            <a:noFill/>
            <a:ln cap="rnd" cmpd="sng" w="2550">
              <a:solidFill>
                <a:srgbClr val="B45F0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6" name="Google Shape;1716;p34"/>
            <p:cNvSpPr/>
            <p:nvPr/>
          </p:nvSpPr>
          <p:spPr>
            <a:xfrm rot="1342050">
              <a:off x="193071" y="4730890"/>
              <a:ext cx="1244560" cy="191809"/>
            </a:xfrm>
            <a:custGeom>
              <a:rect b="b" l="l" r="r" t="t"/>
              <a:pathLst>
                <a:path extrusionOk="0" fill="none" h="954" w="6190">
                  <a:moveTo>
                    <a:pt x="1" y="39"/>
                  </a:moveTo>
                  <a:cubicBezTo>
                    <a:pt x="481" y="423"/>
                    <a:pt x="1466" y="954"/>
                    <a:pt x="3259" y="922"/>
                  </a:cubicBezTo>
                  <a:cubicBezTo>
                    <a:pt x="5006" y="890"/>
                    <a:pt x="5825" y="359"/>
                    <a:pt x="6190" y="0"/>
                  </a:cubicBezTo>
                </a:path>
              </a:pathLst>
            </a:custGeom>
            <a:noFill/>
            <a:ln cap="rnd" cmpd="sng" w="2550">
              <a:solidFill>
                <a:srgbClr val="B45F0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7" name="Google Shape;1717;p34"/>
            <p:cNvSpPr/>
            <p:nvPr/>
          </p:nvSpPr>
          <p:spPr>
            <a:xfrm rot="1342050">
              <a:off x="1447634" y="4955953"/>
              <a:ext cx="13069" cy="15682"/>
            </a:xfrm>
            <a:custGeom>
              <a:rect b="b" l="l" r="r" t="t"/>
              <a:pathLst>
                <a:path extrusionOk="0" fill="none" h="78" w="65">
                  <a:moveTo>
                    <a:pt x="0" y="77"/>
                  </a:moveTo>
                  <a:cubicBezTo>
                    <a:pt x="20" y="45"/>
                    <a:pt x="45" y="20"/>
                    <a:pt x="64" y="0"/>
                  </a:cubicBezTo>
                </a:path>
              </a:pathLst>
            </a:custGeom>
            <a:noFill/>
            <a:ln cap="rnd" cmpd="sng" w="2550">
              <a:solidFill>
                <a:srgbClr val="9E431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8" name="Google Shape;1718;p34"/>
            <p:cNvSpPr/>
            <p:nvPr/>
          </p:nvSpPr>
          <p:spPr>
            <a:xfrm rot="1342050">
              <a:off x="355651" y="4152339"/>
              <a:ext cx="23524" cy="249713"/>
            </a:xfrm>
            <a:custGeom>
              <a:rect b="b" l="l" r="r" t="t"/>
              <a:pathLst>
                <a:path extrusionOk="0" fill="none" h="1242" w="117">
                  <a:moveTo>
                    <a:pt x="1" y="1242"/>
                  </a:moveTo>
                  <a:lnTo>
                    <a:pt x="116" y="0"/>
                  </a:lnTo>
                </a:path>
              </a:pathLst>
            </a:custGeom>
            <a:noFill/>
            <a:ln cap="rnd" cmpd="sng" w="2550">
              <a:solidFill>
                <a:srgbClr val="B45F0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9" name="Google Shape;1719;p34"/>
            <p:cNvSpPr/>
            <p:nvPr/>
          </p:nvSpPr>
          <p:spPr>
            <a:xfrm rot="1342050">
              <a:off x="1563779" y="4282577"/>
              <a:ext cx="24529" cy="225385"/>
            </a:xfrm>
            <a:custGeom>
              <a:rect b="b" l="l" r="r" t="t"/>
              <a:pathLst>
                <a:path extrusionOk="0" fill="none" h="1121" w="122">
                  <a:moveTo>
                    <a:pt x="0" y="1"/>
                  </a:moveTo>
                  <a:cubicBezTo>
                    <a:pt x="39" y="378"/>
                    <a:pt x="84" y="750"/>
                    <a:pt x="122" y="1121"/>
                  </a:cubicBezTo>
                </a:path>
              </a:pathLst>
            </a:custGeom>
            <a:noFill/>
            <a:ln cap="rnd" cmpd="sng" w="2550">
              <a:solidFill>
                <a:srgbClr val="B45F0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0" name="Google Shape;1720;p34"/>
            <p:cNvSpPr/>
            <p:nvPr/>
          </p:nvSpPr>
          <p:spPr>
            <a:xfrm rot="1342050">
              <a:off x="1531075" y="4572519"/>
              <a:ext cx="9249" cy="64539"/>
            </a:xfrm>
            <a:custGeom>
              <a:rect b="b" l="l" r="r" t="t"/>
              <a:pathLst>
                <a:path extrusionOk="0" fill="none" h="321" w="46">
                  <a:moveTo>
                    <a:pt x="1" y="1"/>
                  </a:moveTo>
                  <a:lnTo>
                    <a:pt x="46" y="321"/>
                  </a:lnTo>
                </a:path>
              </a:pathLst>
            </a:custGeom>
            <a:noFill/>
            <a:ln cap="rnd" cmpd="sng" w="2550">
              <a:solidFill>
                <a:srgbClr val="B45F0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1" name="Google Shape;1721;p34"/>
            <p:cNvSpPr/>
            <p:nvPr/>
          </p:nvSpPr>
          <p:spPr>
            <a:xfrm rot="1342050">
              <a:off x="1748410" y="2927467"/>
              <a:ext cx="418406" cy="445543"/>
            </a:xfrm>
            <a:custGeom>
              <a:rect b="b" l="l" r="r" t="t"/>
              <a:pathLst>
                <a:path extrusionOk="0" h="2216" w="2081">
                  <a:moveTo>
                    <a:pt x="1742" y="1"/>
                  </a:moveTo>
                  <a:cubicBezTo>
                    <a:pt x="1389" y="1"/>
                    <a:pt x="1045" y="122"/>
                    <a:pt x="775" y="347"/>
                  </a:cubicBezTo>
                  <a:cubicBezTo>
                    <a:pt x="391" y="686"/>
                    <a:pt x="116" y="1141"/>
                    <a:pt x="0" y="1640"/>
                  </a:cubicBezTo>
                  <a:lnTo>
                    <a:pt x="960" y="2216"/>
                  </a:lnTo>
                  <a:cubicBezTo>
                    <a:pt x="1575" y="1749"/>
                    <a:pt x="2081" y="667"/>
                    <a:pt x="1889" y="8"/>
                  </a:cubicBezTo>
                  <a:cubicBezTo>
                    <a:pt x="1840" y="3"/>
                    <a:pt x="1791" y="1"/>
                    <a:pt x="174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2" name="Google Shape;1722;p34"/>
            <p:cNvSpPr/>
            <p:nvPr/>
          </p:nvSpPr>
          <p:spPr>
            <a:xfrm rot="1342050">
              <a:off x="1905982" y="3013355"/>
              <a:ext cx="203674" cy="215735"/>
            </a:xfrm>
            <a:custGeom>
              <a:rect b="b" l="l" r="r" t="t"/>
              <a:pathLst>
                <a:path extrusionOk="0" h="1073" w="1013">
                  <a:moveTo>
                    <a:pt x="843" y="0"/>
                  </a:moveTo>
                  <a:cubicBezTo>
                    <a:pt x="675" y="0"/>
                    <a:pt x="507" y="58"/>
                    <a:pt x="379" y="164"/>
                  </a:cubicBezTo>
                  <a:cubicBezTo>
                    <a:pt x="186" y="330"/>
                    <a:pt x="58" y="548"/>
                    <a:pt x="1" y="791"/>
                  </a:cubicBezTo>
                  <a:lnTo>
                    <a:pt x="468" y="1073"/>
                  </a:lnTo>
                  <a:cubicBezTo>
                    <a:pt x="769" y="849"/>
                    <a:pt x="1012" y="318"/>
                    <a:pt x="916" y="4"/>
                  </a:cubicBezTo>
                  <a:cubicBezTo>
                    <a:pt x="892" y="1"/>
                    <a:pt x="868" y="0"/>
                    <a:pt x="843" y="0"/>
                  </a:cubicBezTo>
                  <a:close/>
                </a:path>
              </a:pathLst>
            </a:custGeom>
            <a:solidFill>
              <a:srgbClr val="EFFBFF">
                <a:alpha val="575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3" name="Google Shape;1723;p34"/>
            <p:cNvSpPr/>
            <p:nvPr/>
          </p:nvSpPr>
          <p:spPr>
            <a:xfrm rot="1342050">
              <a:off x="984415" y="2613074"/>
              <a:ext cx="418406" cy="445543"/>
            </a:xfrm>
            <a:custGeom>
              <a:rect b="b" l="l" r="r" t="t"/>
              <a:pathLst>
                <a:path extrusionOk="0" h="2216" w="2081">
                  <a:moveTo>
                    <a:pt x="337" y="1"/>
                  </a:moveTo>
                  <a:cubicBezTo>
                    <a:pt x="289" y="1"/>
                    <a:pt x="241" y="3"/>
                    <a:pt x="192" y="8"/>
                  </a:cubicBezTo>
                  <a:cubicBezTo>
                    <a:pt x="0" y="667"/>
                    <a:pt x="500" y="1749"/>
                    <a:pt x="1120" y="2216"/>
                  </a:cubicBezTo>
                  <a:lnTo>
                    <a:pt x="2081" y="1640"/>
                  </a:lnTo>
                  <a:cubicBezTo>
                    <a:pt x="1959" y="1141"/>
                    <a:pt x="1690" y="686"/>
                    <a:pt x="1300" y="347"/>
                  </a:cubicBezTo>
                  <a:cubicBezTo>
                    <a:pt x="1030" y="122"/>
                    <a:pt x="686" y="1"/>
                    <a:pt x="33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4" name="Google Shape;1724;p34"/>
            <p:cNvSpPr/>
            <p:nvPr/>
          </p:nvSpPr>
          <p:spPr>
            <a:xfrm rot="1342050">
              <a:off x="1075431" y="2671532"/>
              <a:ext cx="203473" cy="215735"/>
            </a:xfrm>
            <a:custGeom>
              <a:rect b="b" l="l" r="r" t="t"/>
              <a:pathLst>
                <a:path extrusionOk="0" h="1073" w="1012">
                  <a:moveTo>
                    <a:pt x="169" y="0"/>
                  </a:moveTo>
                  <a:cubicBezTo>
                    <a:pt x="145" y="0"/>
                    <a:pt x="121" y="1"/>
                    <a:pt x="96" y="4"/>
                  </a:cubicBezTo>
                  <a:cubicBezTo>
                    <a:pt x="0" y="318"/>
                    <a:pt x="244" y="849"/>
                    <a:pt x="544" y="1073"/>
                  </a:cubicBezTo>
                  <a:lnTo>
                    <a:pt x="1012" y="791"/>
                  </a:lnTo>
                  <a:cubicBezTo>
                    <a:pt x="954" y="548"/>
                    <a:pt x="820" y="330"/>
                    <a:pt x="634" y="164"/>
                  </a:cubicBezTo>
                  <a:cubicBezTo>
                    <a:pt x="505" y="58"/>
                    <a:pt x="338" y="0"/>
                    <a:pt x="169" y="0"/>
                  </a:cubicBezTo>
                  <a:close/>
                </a:path>
              </a:pathLst>
            </a:custGeom>
            <a:solidFill>
              <a:srgbClr val="EFFBFF">
                <a:alpha val="575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5" name="Google Shape;1725;p34"/>
            <p:cNvSpPr/>
            <p:nvPr/>
          </p:nvSpPr>
          <p:spPr>
            <a:xfrm rot="1342050">
              <a:off x="742933" y="2830539"/>
              <a:ext cx="1310106" cy="1083700"/>
            </a:xfrm>
            <a:custGeom>
              <a:rect b="b" l="l" r="r" t="t"/>
              <a:pathLst>
                <a:path extrusionOk="0" h="5390" w="6516">
                  <a:moveTo>
                    <a:pt x="2912" y="0"/>
                  </a:moveTo>
                  <a:cubicBezTo>
                    <a:pt x="1357" y="0"/>
                    <a:pt x="45" y="1152"/>
                    <a:pt x="6" y="2618"/>
                  </a:cubicBezTo>
                  <a:cubicBezTo>
                    <a:pt x="0" y="2739"/>
                    <a:pt x="6" y="2867"/>
                    <a:pt x="19" y="2989"/>
                  </a:cubicBezTo>
                  <a:cubicBezTo>
                    <a:pt x="32" y="3079"/>
                    <a:pt x="51" y="3175"/>
                    <a:pt x="70" y="3264"/>
                  </a:cubicBezTo>
                  <a:cubicBezTo>
                    <a:pt x="378" y="4525"/>
                    <a:pt x="1600" y="5389"/>
                    <a:pt x="2970" y="5389"/>
                  </a:cubicBezTo>
                  <a:lnTo>
                    <a:pt x="3546" y="5389"/>
                  </a:lnTo>
                  <a:cubicBezTo>
                    <a:pt x="4915" y="5389"/>
                    <a:pt x="6138" y="4525"/>
                    <a:pt x="6445" y="3264"/>
                  </a:cubicBezTo>
                  <a:cubicBezTo>
                    <a:pt x="6464" y="3175"/>
                    <a:pt x="6484" y="3079"/>
                    <a:pt x="6496" y="2989"/>
                  </a:cubicBezTo>
                  <a:cubicBezTo>
                    <a:pt x="6509" y="2867"/>
                    <a:pt x="6516" y="2739"/>
                    <a:pt x="6509" y="2618"/>
                  </a:cubicBezTo>
                  <a:cubicBezTo>
                    <a:pt x="6464" y="1152"/>
                    <a:pt x="5152" y="0"/>
                    <a:pt x="360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6" name="Google Shape;1726;p34"/>
            <p:cNvSpPr/>
            <p:nvPr/>
          </p:nvSpPr>
          <p:spPr>
            <a:xfrm rot="1342050">
              <a:off x="645730" y="3110186"/>
              <a:ext cx="1417070" cy="719987"/>
            </a:xfrm>
            <a:custGeom>
              <a:rect b="b" l="l" r="r" t="t"/>
              <a:pathLst>
                <a:path extrusionOk="0" h="3581" w="7048">
                  <a:moveTo>
                    <a:pt x="6209" y="0"/>
                  </a:moveTo>
                  <a:cubicBezTo>
                    <a:pt x="5928" y="0"/>
                    <a:pt x="5561" y="93"/>
                    <a:pt x="5345" y="176"/>
                  </a:cubicBezTo>
                  <a:cubicBezTo>
                    <a:pt x="4519" y="483"/>
                    <a:pt x="3905" y="1494"/>
                    <a:pt x="3700" y="2352"/>
                  </a:cubicBezTo>
                  <a:cubicBezTo>
                    <a:pt x="3719" y="2365"/>
                    <a:pt x="3687" y="2397"/>
                    <a:pt x="3642" y="2435"/>
                  </a:cubicBezTo>
                  <a:lnTo>
                    <a:pt x="3450" y="2371"/>
                  </a:lnTo>
                  <a:cubicBezTo>
                    <a:pt x="3252" y="1520"/>
                    <a:pt x="2381" y="483"/>
                    <a:pt x="1562" y="176"/>
                  </a:cubicBezTo>
                  <a:cubicBezTo>
                    <a:pt x="1338" y="90"/>
                    <a:pt x="1075" y="22"/>
                    <a:pt x="831" y="22"/>
                  </a:cubicBezTo>
                  <a:cubicBezTo>
                    <a:pt x="747" y="22"/>
                    <a:pt x="666" y="30"/>
                    <a:pt x="589" y="48"/>
                  </a:cubicBezTo>
                  <a:cubicBezTo>
                    <a:pt x="122" y="746"/>
                    <a:pt x="0" y="2026"/>
                    <a:pt x="1044" y="3050"/>
                  </a:cubicBezTo>
                  <a:cubicBezTo>
                    <a:pt x="1453" y="3409"/>
                    <a:pt x="2478" y="3581"/>
                    <a:pt x="3516" y="3581"/>
                  </a:cubicBezTo>
                  <a:cubicBezTo>
                    <a:pt x="4605" y="3581"/>
                    <a:pt x="5706" y="3391"/>
                    <a:pt x="6119" y="3031"/>
                  </a:cubicBezTo>
                  <a:cubicBezTo>
                    <a:pt x="7047" y="1968"/>
                    <a:pt x="6951" y="746"/>
                    <a:pt x="6484" y="48"/>
                  </a:cubicBezTo>
                  <a:cubicBezTo>
                    <a:pt x="6414" y="14"/>
                    <a:pt x="6318" y="0"/>
                    <a:pt x="6209" y="0"/>
                  </a:cubicBezTo>
                  <a:close/>
                </a:path>
              </a:pathLst>
            </a:custGeom>
            <a:solidFill>
              <a:srgbClr val="EFFBFF">
                <a:alpha val="575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7" name="Google Shape;1727;p34"/>
            <p:cNvSpPr/>
            <p:nvPr/>
          </p:nvSpPr>
          <p:spPr>
            <a:xfrm rot="1342050">
              <a:off x="1524150" y="3462661"/>
              <a:ext cx="67154" cy="57502"/>
            </a:xfrm>
            <a:custGeom>
              <a:rect b="b" l="l" r="r" t="t"/>
              <a:pathLst>
                <a:path extrusionOk="0" h="286" w="334">
                  <a:moveTo>
                    <a:pt x="192" y="0"/>
                  </a:moveTo>
                  <a:cubicBezTo>
                    <a:pt x="64" y="0"/>
                    <a:pt x="0" y="154"/>
                    <a:pt x="90" y="243"/>
                  </a:cubicBezTo>
                  <a:cubicBezTo>
                    <a:pt x="119" y="272"/>
                    <a:pt x="154" y="285"/>
                    <a:pt x="189" y="285"/>
                  </a:cubicBezTo>
                  <a:cubicBezTo>
                    <a:pt x="263" y="285"/>
                    <a:pt x="333" y="228"/>
                    <a:pt x="333" y="141"/>
                  </a:cubicBezTo>
                  <a:cubicBezTo>
                    <a:pt x="333" y="64"/>
                    <a:pt x="269" y="0"/>
                    <a:pt x="19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8" name="Google Shape;1728;p34"/>
            <p:cNvSpPr/>
            <p:nvPr/>
          </p:nvSpPr>
          <p:spPr>
            <a:xfrm rot="1342050">
              <a:off x="1149691" y="3308523"/>
              <a:ext cx="67958" cy="57704"/>
            </a:xfrm>
            <a:custGeom>
              <a:rect b="b" l="l" r="r" t="t"/>
              <a:pathLst>
                <a:path extrusionOk="0" h="287" w="338">
                  <a:moveTo>
                    <a:pt x="189" y="1"/>
                  </a:moveTo>
                  <a:cubicBezTo>
                    <a:pt x="60" y="1"/>
                    <a:pt x="0" y="156"/>
                    <a:pt x="88" y="244"/>
                  </a:cubicBezTo>
                  <a:cubicBezTo>
                    <a:pt x="119" y="273"/>
                    <a:pt x="156" y="286"/>
                    <a:pt x="191" y="286"/>
                  </a:cubicBezTo>
                  <a:cubicBezTo>
                    <a:pt x="267" y="286"/>
                    <a:pt x="338" y="229"/>
                    <a:pt x="338" y="142"/>
                  </a:cubicBezTo>
                  <a:cubicBezTo>
                    <a:pt x="338" y="65"/>
                    <a:pt x="274" y="1"/>
                    <a:pt x="197" y="1"/>
                  </a:cubicBezTo>
                  <a:cubicBezTo>
                    <a:pt x="194" y="1"/>
                    <a:pt x="192" y="1"/>
                    <a:pt x="18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9" name="Google Shape;1729;p34"/>
            <p:cNvSpPr/>
            <p:nvPr/>
          </p:nvSpPr>
          <p:spPr>
            <a:xfrm rot="1342050">
              <a:off x="1268704" y="3535911"/>
              <a:ext cx="107165" cy="70973"/>
            </a:xfrm>
            <a:custGeom>
              <a:rect b="b" l="l" r="r" t="t"/>
              <a:pathLst>
                <a:path extrusionOk="0" h="353" w="533">
                  <a:moveTo>
                    <a:pt x="270" y="1"/>
                  </a:moveTo>
                  <a:cubicBezTo>
                    <a:pt x="116" y="1"/>
                    <a:pt x="1" y="84"/>
                    <a:pt x="1" y="180"/>
                  </a:cubicBezTo>
                  <a:cubicBezTo>
                    <a:pt x="1" y="270"/>
                    <a:pt x="116" y="353"/>
                    <a:pt x="270" y="353"/>
                  </a:cubicBezTo>
                  <a:cubicBezTo>
                    <a:pt x="417" y="353"/>
                    <a:pt x="532" y="276"/>
                    <a:pt x="532" y="180"/>
                  </a:cubicBezTo>
                  <a:cubicBezTo>
                    <a:pt x="532" y="84"/>
                    <a:pt x="417" y="1"/>
                    <a:pt x="27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0" name="Google Shape;1730;p34"/>
            <p:cNvSpPr/>
            <p:nvPr/>
          </p:nvSpPr>
          <p:spPr>
            <a:xfrm rot="1342050">
              <a:off x="1304948" y="3559528"/>
              <a:ext cx="201" cy="104349"/>
            </a:xfrm>
            <a:custGeom>
              <a:rect b="b" l="l" r="r" t="t"/>
              <a:pathLst>
                <a:path extrusionOk="0" fill="none" h="519" w="1">
                  <a:moveTo>
                    <a:pt x="0" y="0"/>
                  </a:moveTo>
                  <a:lnTo>
                    <a:pt x="0" y="519"/>
                  </a:lnTo>
                </a:path>
              </a:pathLst>
            </a:custGeom>
            <a:solidFill>
              <a:schemeClr val="dk1"/>
            </a:solidFill>
            <a:ln cap="flat" cmpd="sng" w="2550">
              <a:solidFill>
                <a:srgbClr val="271850"/>
              </a:solidFill>
              <a:prstDash val="solid"/>
              <a:miter lim="64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1" name="Google Shape;1731;p34"/>
            <p:cNvSpPr/>
            <p:nvPr/>
          </p:nvSpPr>
          <p:spPr>
            <a:xfrm rot="1342050">
              <a:off x="1205576" y="3630044"/>
              <a:ext cx="168689" cy="40010"/>
            </a:xfrm>
            <a:custGeom>
              <a:rect b="b" l="l" r="r" t="t"/>
              <a:pathLst>
                <a:path extrusionOk="0" fill="none" h="199" w="839">
                  <a:moveTo>
                    <a:pt x="0" y="13"/>
                  </a:moveTo>
                  <a:cubicBezTo>
                    <a:pt x="250" y="199"/>
                    <a:pt x="596" y="192"/>
                    <a:pt x="839" y="0"/>
                  </a:cubicBezTo>
                </a:path>
              </a:pathLst>
            </a:custGeom>
            <a:solidFill>
              <a:schemeClr val="dk1"/>
            </a:solidFill>
            <a:ln cap="rnd" cmpd="sng" w="2550">
              <a:solidFill>
                <a:srgbClr val="27185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2" name="Google Shape;1732;p34"/>
            <p:cNvSpPr/>
            <p:nvPr/>
          </p:nvSpPr>
          <p:spPr>
            <a:xfrm rot="1342050">
              <a:off x="950078" y="3285481"/>
              <a:ext cx="139133" cy="119026"/>
            </a:xfrm>
            <a:custGeom>
              <a:rect b="b" l="l" r="r" t="t"/>
              <a:pathLst>
                <a:path extrusionOk="0" h="592" w="692">
                  <a:moveTo>
                    <a:pt x="397" y="0"/>
                  </a:moveTo>
                  <a:cubicBezTo>
                    <a:pt x="134" y="0"/>
                    <a:pt x="0" y="320"/>
                    <a:pt x="186" y="506"/>
                  </a:cubicBezTo>
                  <a:cubicBezTo>
                    <a:pt x="245" y="565"/>
                    <a:pt x="319" y="592"/>
                    <a:pt x="391" y="592"/>
                  </a:cubicBezTo>
                  <a:cubicBezTo>
                    <a:pt x="544" y="592"/>
                    <a:pt x="691" y="473"/>
                    <a:pt x="691" y="294"/>
                  </a:cubicBezTo>
                  <a:cubicBezTo>
                    <a:pt x="691" y="134"/>
                    <a:pt x="563" y="0"/>
                    <a:pt x="397"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3" name="Google Shape;1733;p34"/>
            <p:cNvSpPr/>
            <p:nvPr/>
          </p:nvSpPr>
          <p:spPr>
            <a:xfrm rot="1342050">
              <a:off x="1574764" y="3542795"/>
              <a:ext cx="140340" cy="119026"/>
            </a:xfrm>
            <a:custGeom>
              <a:rect b="b" l="l" r="r" t="t"/>
              <a:pathLst>
                <a:path extrusionOk="0" h="592" w="698">
                  <a:moveTo>
                    <a:pt x="397" y="0"/>
                  </a:moveTo>
                  <a:cubicBezTo>
                    <a:pt x="135" y="0"/>
                    <a:pt x="0" y="320"/>
                    <a:pt x="186" y="506"/>
                  </a:cubicBezTo>
                  <a:cubicBezTo>
                    <a:pt x="247" y="565"/>
                    <a:pt x="322" y="592"/>
                    <a:pt x="395" y="592"/>
                  </a:cubicBezTo>
                  <a:cubicBezTo>
                    <a:pt x="550" y="592"/>
                    <a:pt x="698" y="473"/>
                    <a:pt x="698" y="294"/>
                  </a:cubicBezTo>
                  <a:cubicBezTo>
                    <a:pt x="698" y="134"/>
                    <a:pt x="563" y="0"/>
                    <a:pt x="397"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4" name="Google Shape;1734;p34"/>
            <p:cNvSpPr/>
            <p:nvPr/>
          </p:nvSpPr>
          <p:spPr>
            <a:xfrm rot="1342050">
              <a:off x="1509169" y="2922248"/>
              <a:ext cx="200859" cy="201"/>
            </a:xfrm>
            <a:custGeom>
              <a:rect b="b" l="l" r="r" t="t"/>
              <a:pathLst>
                <a:path extrusionOk="0" fill="none" h="1" w="999">
                  <a:moveTo>
                    <a:pt x="0" y="0"/>
                  </a:moveTo>
                  <a:lnTo>
                    <a:pt x="999" y="0"/>
                  </a:lnTo>
                </a:path>
              </a:pathLst>
            </a:custGeom>
            <a:noFill/>
            <a:ln cap="rnd" cmpd="sng" w="2550">
              <a:solidFill>
                <a:srgbClr val="B45F0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5" name="Google Shape;1735;p34"/>
            <p:cNvSpPr/>
            <p:nvPr/>
          </p:nvSpPr>
          <p:spPr>
            <a:xfrm rot="1342050">
              <a:off x="670373" y="3908815"/>
              <a:ext cx="691244" cy="834389"/>
            </a:xfrm>
            <a:custGeom>
              <a:rect b="b" l="l" r="r" t="t"/>
              <a:pathLst>
                <a:path extrusionOk="0" h="4150" w="3438">
                  <a:moveTo>
                    <a:pt x="1766" y="1"/>
                  </a:moveTo>
                  <a:cubicBezTo>
                    <a:pt x="1625" y="1"/>
                    <a:pt x="1482" y="21"/>
                    <a:pt x="1344" y="63"/>
                  </a:cubicBezTo>
                  <a:cubicBezTo>
                    <a:pt x="256" y="390"/>
                    <a:pt x="0" y="1798"/>
                    <a:pt x="231" y="2771"/>
                  </a:cubicBezTo>
                  <a:cubicBezTo>
                    <a:pt x="404" y="3481"/>
                    <a:pt x="1035" y="4150"/>
                    <a:pt x="1798" y="4150"/>
                  </a:cubicBezTo>
                  <a:cubicBezTo>
                    <a:pt x="1826" y="4150"/>
                    <a:pt x="1854" y="4149"/>
                    <a:pt x="1882" y="4147"/>
                  </a:cubicBezTo>
                  <a:cubicBezTo>
                    <a:pt x="2317" y="4121"/>
                    <a:pt x="2720" y="3872"/>
                    <a:pt x="2976" y="3520"/>
                  </a:cubicBezTo>
                  <a:cubicBezTo>
                    <a:pt x="3277" y="3097"/>
                    <a:pt x="3437" y="2585"/>
                    <a:pt x="3424" y="2060"/>
                  </a:cubicBezTo>
                  <a:cubicBezTo>
                    <a:pt x="3418" y="1740"/>
                    <a:pt x="3360" y="1414"/>
                    <a:pt x="3245" y="1113"/>
                  </a:cubicBezTo>
                  <a:cubicBezTo>
                    <a:pt x="3104" y="723"/>
                    <a:pt x="2829" y="396"/>
                    <a:pt x="2477" y="185"/>
                  </a:cubicBezTo>
                  <a:cubicBezTo>
                    <a:pt x="2258" y="63"/>
                    <a:pt x="2013" y="1"/>
                    <a:pt x="1766" y="1"/>
                  </a:cubicBezTo>
                  <a:close/>
                </a:path>
              </a:pathLst>
            </a:custGeom>
            <a:solidFill>
              <a:srgbClr val="EFFBFF">
                <a:alpha val="575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6" name="Google Shape;1736;p34"/>
            <p:cNvSpPr/>
            <p:nvPr/>
          </p:nvSpPr>
          <p:spPr>
            <a:xfrm rot="1342050">
              <a:off x="941353" y="4256831"/>
              <a:ext cx="69567" cy="118624"/>
            </a:xfrm>
            <a:custGeom>
              <a:rect b="b" l="l" r="r" t="t"/>
              <a:pathLst>
                <a:path extrusionOk="0" fill="none" h="590" w="346">
                  <a:moveTo>
                    <a:pt x="0" y="1"/>
                  </a:moveTo>
                  <a:lnTo>
                    <a:pt x="346" y="590"/>
                  </a:lnTo>
                </a:path>
              </a:pathLst>
            </a:custGeom>
            <a:noFill/>
            <a:ln cap="rnd" cmpd="sng" w="2550">
              <a:solidFill>
                <a:srgbClr val="E1732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7" name="Google Shape;1737;p34"/>
            <p:cNvSpPr/>
            <p:nvPr/>
          </p:nvSpPr>
          <p:spPr>
            <a:xfrm rot="1342050">
              <a:off x="964536" y="4197374"/>
              <a:ext cx="133906" cy="218952"/>
            </a:xfrm>
            <a:custGeom>
              <a:rect b="b" l="l" r="r" t="t"/>
              <a:pathLst>
                <a:path extrusionOk="0" fill="none" h="1089" w="666">
                  <a:moveTo>
                    <a:pt x="0" y="1"/>
                  </a:moveTo>
                  <a:lnTo>
                    <a:pt x="666" y="1089"/>
                  </a:lnTo>
                </a:path>
              </a:pathLst>
            </a:custGeom>
            <a:noFill/>
            <a:ln cap="rnd" cmpd="sng" w="2550">
              <a:solidFill>
                <a:srgbClr val="E1732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8" name="Google Shape;1738;p34"/>
            <p:cNvSpPr/>
            <p:nvPr/>
          </p:nvSpPr>
          <p:spPr>
            <a:xfrm rot="1342050">
              <a:off x="638473" y="3853991"/>
              <a:ext cx="781319" cy="967891"/>
            </a:xfrm>
            <a:custGeom>
              <a:rect b="b" l="l" r="r" t="t"/>
              <a:pathLst>
                <a:path extrusionOk="0" fill="none" h="4814" w="3886">
                  <a:moveTo>
                    <a:pt x="13" y="2382"/>
                  </a:moveTo>
                  <a:cubicBezTo>
                    <a:pt x="0" y="1793"/>
                    <a:pt x="186" y="1210"/>
                    <a:pt x="532" y="737"/>
                  </a:cubicBezTo>
                  <a:cubicBezTo>
                    <a:pt x="858" y="301"/>
                    <a:pt x="1345" y="33"/>
                    <a:pt x="1831" y="7"/>
                  </a:cubicBezTo>
                  <a:cubicBezTo>
                    <a:pt x="1921" y="1"/>
                    <a:pt x="2004" y="7"/>
                    <a:pt x="2093" y="13"/>
                  </a:cubicBezTo>
                  <a:cubicBezTo>
                    <a:pt x="2964" y="116"/>
                    <a:pt x="3585" y="897"/>
                    <a:pt x="3751" y="1613"/>
                  </a:cubicBezTo>
                  <a:cubicBezTo>
                    <a:pt x="3885" y="2202"/>
                    <a:pt x="3860" y="2823"/>
                    <a:pt x="3674" y="3399"/>
                  </a:cubicBezTo>
                  <a:cubicBezTo>
                    <a:pt x="3444" y="4065"/>
                    <a:pt x="3015" y="4513"/>
                    <a:pt x="2426" y="4679"/>
                  </a:cubicBezTo>
                  <a:cubicBezTo>
                    <a:pt x="1978" y="4814"/>
                    <a:pt x="1498" y="4756"/>
                    <a:pt x="1089" y="4532"/>
                  </a:cubicBezTo>
                  <a:cubicBezTo>
                    <a:pt x="679" y="4282"/>
                    <a:pt x="365" y="3905"/>
                    <a:pt x="205" y="3450"/>
                  </a:cubicBezTo>
                </a:path>
              </a:pathLst>
            </a:custGeom>
            <a:noFill/>
            <a:ln cap="rnd" cmpd="sng" w="1925">
              <a:solidFill>
                <a:srgbClr val="EEE6D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9" name="Google Shape;1739;p34"/>
            <p:cNvSpPr/>
            <p:nvPr/>
          </p:nvSpPr>
          <p:spPr>
            <a:xfrm rot="1342050">
              <a:off x="638888" y="4243157"/>
              <a:ext cx="11863" cy="55492"/>
            </a:xfrm>
            <a:custGeom>
              <a:rect b="b" l="l" r="r" t="t"/>
              <a:pathLst>
                <a:path extrusionOk="0" fill="none" h="276" w="59">
                  <a:moveTo>
                    <a:pt x="1" y="1"/>
                  </a:moveTo>
                  <a:cubicBezTo>
                    <a:pt x="20" y="90"/>
                    <a:pt x="39" y="186"/>
                    <a:pt x="58" y="276"/>
                  </a:cubicBezTo>
                </a:path>
              </a:pathLst>
            </a:custGeom>
            <a:noFill/>
            <a:ln cap="rnd" cmpd="sng" w="1925">
              <a:solidFill>
                <a:srgbClr val="EEE6D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40" name="Google Shape;1740;p34"/>
          <p:cNvGrpSpPr/>
          <p:nvPr/>
        </p:nvGrpSpPr>
        <p:grpSpPr>
          <a:xfrm>
            <a:off x="6316510" y="3791051"/>
            <a:ext cx="1937120" cy="3015836"/>
            <a:chOff x="6316510" y="3791051"/>
            <a:chExt cx="1937120" cy="3015836"/>
          </a:xfrm>
        </p:grpSpPr>
        <p:sp>
          <p:nvSpPr>
            <p:cNvPr id="1741" name="Google Shape;1741;p34"/>
            <p:cNvSpPr/>
            <p:nvPr/>
          </p:nvSpPr>
          <p:spPr>
            <a:xfrm flipH="1" rot="-396258">
              <a:off x="7037230" y="4834999"/>
              <a:ext cx="752830" cy="1935014"/>
            </a:xfrm>
            <a:custGeom>
              <a:rect b="b" l="l" r="r" t="t"/>
              <a:pathLst>
                <a:path extrusionOk="0" h="8091" w="4481">
                  <a:moveTo>
                    <a:pt x="0" y="1"/>
                  </a:moveTo>
                  <a:lnTo>
                    <a:pt x="0" y="7643"/>
                  </a:lnTo>
                  <a:cubicBezTo>
                    <a:pt x="0" y="7643"/>
                    <a:pt x="947" y="8091"/>
                    <a:pt x="2304" y="8091"/>
                  </a:cubicBezTo>
                  <a:cubicBezTo>
                    <a:pt x="3962" y="8091"/>
                    <a:pt x="4480" y="7643"/>
                    <a:pt x="4480" y="7643"/>
                  </a:cubicBezTo>
                  <a:lnTo>
                    <a:pt x="4480" y="1"/>
                  </a:lnTo>
                  <a:close/>
                </a:path>
              </a:pathLst>
            </a:custGeom>
            <a:solidFill>
              <a:srgbClr val="EAA9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2" name="Google Shape;1742;p34"/>
            <p:cNvSpPr/>
            <p:nvPr/>
          </p:nvSpPr>
          <p:spPr>
            <a:xfrm flipH="1" rot="-396258">
              <a:off x="6972240" y="4561381"/>
              <a:ext cx="752830" cy="1359405"/>
            </a:xfrm>
            <a:custGeom>
              <a:rect b="b" l="l" r="r" t="t"/>
              <a:pathLst>
                <a:path extrusionOk="0" h="8091" w="4481">
                  <a:moveTo>
                    <a:pt x="0" y="0"/>
                  </a:moveTo>
                  <a:lnTo>
                    <a:pt x="0" y="7649"/>
                  </a:lnTo>
                  <a:cubicBezTo>
                    <a:pt x="0" y="7649"/>
                    <a:pt x="947" y="8090"/>
                    <a:pt x="2304" y="8090"/>
                  </a:cubicBezTo>
                  <a:cubicBezTo>
                    <a:pt x="3962" y="8090"/>
                    <a:pt x="4480" y="7649"/>
                    <a:pt x="4480" y="7649"/>
                  </a:cubicBezTo>
                  <a:lnTo>
                    <a:pt x="4480" y="0"/>
                  </a:lnTo>
                  <a:close/>
                </a:path>
              </a:pathLst>
            </a:custGeom>
            <a:solidFill>
              <a:srgbClr val="DD88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3" name="Google Shape;1743;p34"/>
            <p:cNvSpPr/>
            <p:nvPr/>
          </p:nvSpPr>
          <p:spPr>
            <a:xfrm flipH="1" rot="-396258">
              <a:off x="6355343" y="4386358"/>
              <a:ext cx="765766" cy="719606"/>
            </a:xfrm>
            <a:custGeom>
              <a:rect b="b" l="l" r="r" t="t"/>
              <a:pathLst>
                <a:path extrusionOk="0" h="4283" w="4558">
                  <a:moveTo>
                    <a:pt x="3989" y="0"/>
                  </a:moveTo>
                  <a:cubicBezTo>
                    <a:pt x="3634" y="0"/>
                    <a:pt x="3183" y="300"/>
                    <a:pt x="2932" y="519"/>
                  </a:cubicBezTo>
                  <a:cubicBezTo>
                    <a:pt x="2106" y="1242"/>
                    <a:pt x="653" y="2381"/>
                    <a:pt x="0" y="3021"/>
                  </a:cubicBezTo>
                  <a:lnTo>
                    <a:pt x="672" y="4282"/>
                  </a:lnTo>
                  <a:lnTo>
                    <a:pt x="3034" y="2484"/>
                  </a:lnTo>
                  <a:cubicBezTo>
                    <a:pt x="3463" y="2157"/>
                    <a:pt x="3898" y="1824"/>
                    <a:pt x="4225" y="1396"/>
                  </a:cubicBezTo>
                  <a:cubicBezTo>
                    <a:pt x="4385" y="1191"/>
                    <a:pt x="4519" y="954"/>
                    <a:pt x="4538" y="692"/>
                  </a:cubicBezTo>
                  <a:cubicBezTo>
                    <a:pt x="4557" y="429"/>
                    <a:pt x="4429" y="141"/>
                    <a:pt x="4186" y="39"/>
                  </a:cubicBezTo>
                  <a:cubicBezTo>
                    <a:pt x="4126" y="12"/>
                    <a:pt x="4059" y="0"/>
                    <a:pt x="398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4" name="Google Shape;1744;p34"/>
            <p:cNvSpPr/>
            <p:nvPr/>
          </p:nvSpPr>
          <p:spPr>
            <a:xfrm flipH="1" rot="-396258">
              <a:off x="6411979" y="4500559"/>
              <a:ext cx="140956" cy="120802"/>
            </a:xfrm>
            <a:custGeom>
              <a:rect b="b" l="l" r="r" t="t"/>
              <a:pathLst>
                <a:path extrusionOk="0" h="719" w="839">
                  <a:moveTo>
                    <a:pt x="360" y="0"/>
                  </a:moveTo>
                  <a:cubicBezTo>
                    <a:pt x="268" y="0"/>
                    <a:pt x="181" y="34"/>
                    <a:pt x="122" y="103"/>
                  </a:cubicBezTo>
                  <a:cubicBezTo>
                    <a:pt x="0" y="237"/>
                    <a:pt x="45" y="468"/>
                    <a:pt x="205" y="608"/>
                  </a:cubicBezTo>
                  <a:cubicBezTo>
                    <a:pt x="288" y="681"/>
                    <a:pt x="390" y="718"/>
                    <a:pt x="485" y="718"/>
                  </a:cubicBezTo>
                  <a:cubicBezTo>
                    <a:pt x="574" y="718"/>
                    <a:pt x="659" y="686"/>
                    <a:pt x="717" y="621"/>
                  </a:cubicBezTo>
                  <a:cubicBezTo>
                    <a:pt x="839" y="480"/>
                    <a:pt x="800" y="256"/>
                    <a:pt x="640" y="109"/>
                  </a:cubicBezTo>
                  <a:cubicBezTo>
                    <a:pt x="559" y="37"/>
                    <a:pt x="457" y="0"/>
                    <a:pt x="36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5" name="Google Shape;1745;p34"/>
            <p:cNvSpPr/>
            <p:nvPr/>
          </p:nvSpPr>
          <p:spPr>
            <a:xfrm flipH="1" rot="-396258">
              <a:off x="6379095" y="4470390"/>
              <a:ext cx="30241" cy="31419"/>
            </a:xfrm>
            <a:custGeom>
              <a:rect b="b" l="l" r="r" t="t"/>
              <a:pathLst>
                <a:path extrusionOk="0" h="187" w="180">
                  <a:moveTo>
                    <a:pt x="90" y="0"/>
                  </a:moveTo>
                  <a:cubicBezTo>
                    <a:pt x="39" y="0"/>
                    <a:pt x="0" y="45"/>
                    <a:pt x="0" y="96"/>
                  </a:cubicBezTo>
                  <a:cubicBezTo>
                    <a:pt x="0" y="141"/>
                    <a:pt x="39" y="186"/>
                    <a:pt x="90" y="186"/>
                  </a:cubicBezTo>
                  <a:cubicBezTo>
                    <a:pt x="141" y="186"/>
                    <a:pt x="180" y="141"/>
                    <a:pt x="180" y="96"/>
                  </a:cubicBezTo>
                  <a:cubicBezTo>
                    <a:pt x="180" y="45"/>
                    <a:pt x="141" y="0"/>
                    <a:pt x="9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6" name="Google Shape;1746;p34"/>
            <p:cNvSpPr/>
            <p:nvPr/>
          </p:nvSpPr>
          <p:spPr>
            <a:xfrm flipH="1" rot="-396258">
              <a:off x="6357390" y="4535652"/>
              <a:ext cx="30241" cy="31419"/>
            </a:xfrm>
            <a:custGeom>
              <a:rect b="b" l="l" r="r" t="t"/>
              <a:pathLst>
                <a:path extrusionOk="0" h="187" w="180">
                  <a:moveTo>
                    <a:pt x="90" y="1"/>
                  </a:moveTo>
                  <a:cubicBezTo>
                    <a:pt x="39" y="1"/>
                    <a:pt x="0" y="46"/>
                    <a:pt x="0" y="90"/>
                  </a:cubicBezTo>
                  <a:cubicBezTo>
                    <a:pt x="0" y="142"/>
                    <a:pt x="39" y="186"/>
                    <a:pt x="90" y="186"/>
                  </a:cubicBezTo>
                  <a:cubicBezTo>
                    <a:pt x="141" y="186"/>
                    <a:pt x="179" y="142"/>
                    <a:pt x="179" y="90"/>
                  </a:cubicBezTo>
                  <a:cubicBezTo>
                    <a:pt x="179" y="46"/>
                    <a:pt x="141" y="1"/>
                    <a:pt x="9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7" name="Google Shape;1747;p34"/>
            <p:cNvSpPr/>
            <p:nvPr/>
          </p:nvSpPr>
          <p:spPr>
            <a:xfrm flipH="1" rot="-396258">
              <a:off x="6431996" y="4441287"/>
              <a:ext cx="35617" cy="30243"/>
            </a:xfrm>
            <a:custGeom>
              <a:rect b="b" l="l" r="r" t="t"/>
              <a:pathLst>
                <a:path extrusionOk="0" h="180" w="212">
                  <a:moveTo>
                    <a:pt x="90" y="0"/>
                  </a:moveTo>
                  <a:cubicBezTo>
                    <a:pt x="45" y="0"/>
                    <a:pt x="1" y="38"/>
                    <a:pt x="1" y="90"/>
                  </a:cubicBezTo>
                  <a:cubicBezTo>
                    <a:pt x="1" y="142"/>
                    <a:pt x="46" y="180"/>
                    <a:pt x="92" y="180"/>
                  </a:cubicBezTo>
                  <a:cubicBezTo>
                    <a:pt x="114" y="180"/>
                    <a:pt x="136" y="172"/>
                    <a:pt x="154" y="154"/>
                  </a:cubicBezTo>
                  <a:cubicBezTo>
                    <a:pt x="212" y="96"/>
                    <a:pt x="173" y="0"/>
                    <a:pt x="9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8" name="Google Shape;1748;p34"/>
            <p:cNvSpPr/>
            <p:nvPr/>
          </p:nvSpPr>
          <p:spPr>
            <a:xfrm flipH="1" rot="-396258">
              <a:off x="6451062" y="4639954"/>
              <a:ext cx="376499" cy="299066"/>
            </a:xfrm>
            <a:custGeom>
              <a:rect b="b" l="l" r="r" t="t"/>
              <a:pathLst>
                <a:path extrusionOk="0" fill="none" h="1780" w="2241">
                  <a:moveTo>
                    <a:pt x="0" y="1780"/>
                  </a:moveTo>
                  <a:cubicBezTo>
                    <a:pt x="781" y="1223"/>
                    <a:pt x="1530" y="634"/>
                    <a:pt x="2240" y="0"/>
                  </a:cubicBezTo>
                </a:path>
              </a:pathLst>
            </a:custGeom>
            <a:noFill/>
            <a:ln cap="rnd" cmpd="sng" w="2550">
              <a:solidFill>
                <a:srgbClr val="9E431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9" name="Google Shape;1749;p34"/>
            <p:cNvSpPr/>
            <p:nvPr/>
          </p:nvSpPr>
          <p:spPr>
            <a:xfrm flipH="1" rot="-396258">
              <a:off x="6626570" y="4564920"/>
              <a:ext cx="151876" cy="128195"/>
            </a:xfrm>
            <a:custGeom>
              <a:rect b="b" l="l" r="r" t="t"/>
              <a:pathLst>
                <a:path extrusionOk="0" h="763" w="904">
                  <a:moveTo>
                    <a:pt x="359" y="1"/>
                  </a:moveTo>
                  <a:lnTo>
                    <a:pt x="1" y="301"/>
                  </a:lnTo>
                  <a:cubicBezTo>
                    <a:pt x="302" y="442"/>
                    <a:pt x="609" y="621"/>
                    <a:pt x="903" y="762"/>
                  </a:cubicBezTo>
                  <a:cubicBezTo>
                    <a:pt x="750" y="493"/>
                    <a:pt x="564" y="237"/>
                    <a:pt x="35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0" name="Google Shape;1750;p34"/>
            <p:cNvSpPr/>
            <p:nvPr/>
          </p:nvSpPr>
          <p:spPr>
            <a:xfrm flipH="1" rot="-396258">
              <a:off x="6827633" y="4646890"/>
              <a:ext cx="51745" cy="77623"/>
            </a:xfrm>
            <a:custGeom>
              <a:rect b="b" l="l" r="r" t="t"/>
              <a:pathLst>
                <a:path extrusionOk="0" h="462" w="308">
                  <a:moveTo>
                    <a:pt x="205" y="0"/>
                  </a:moveTo>
                  <a:lnTo>
                    <a:pt x="0" y="167"/>
                  </a:lnTo>
                  <a:lnTo>
                    <a:pt x="307" y="461"/>
                  </a:lnTo>
                  <a:cubicBezTo>
                    <a:pt x="307" y="448"/>
                    <a:pt x="205" y="0"/>
                    <a:pt x="20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1" name="Google Shape;1751;p34"/>
            <p:cNvSpPr/>
            <p:nvPr/>
          </p:nvSpPr>
          <p:spPr>
            <a:xfrm flipH="1" rot="-396258">
              <a:off x="6654556" y="3895989"/>
              <a:ext cx="274352" cy="332501"/>
            </a:xfrm>
            <a:custGeom>
              <a:rect b="b" l="l" r="r" t="t"/>
              <a:pathLst>
                <a:path extrusionOk="0" h="1979" w="1633">
                  <a:moveTo>
                    <a:pt x="825" y="0"/>
                  </a:moveTo>
                  <a:cubicBezTo>
                    <a:pt x="663" y="0"/>
                    <a:pt x="501" y="58"/>
                    <a:pt x="372" y="174"/>
                  </a:cubicBezTo>
                  <a:cubicBezTo>
                    <a:pt x="218" y="314"/>
                    <a:pt x="90" y="487"/>
                    <a:pt x="1" y="686"/>
                  </a:cubicBezTo>
                  <a:lnTo>
                    <a:pt x="948" y="1978"/>
                  </a:lnTo>
                  <a:cubicBezTo>
                    <a:pt x="1166" y="1761"/>
                    <a:pt x="1345" y="1518"/>
                    <a:pt x="1492" y="1249"/>
                  </a:cubicBezTo>
                  <a:cubicBezTo>
                    <a:pt x="1569" y="1121"/>
                    <a:pt x="1620" y="967"/>
                    <a:pt x="1633" y="820"/>
                  </a:cubicBezTo>
                  <a:cubicBezTo>
                    <a:pt x="1626" y="596"/>
                    <a:pt x="1530" y="385"/>
                    <a:pt x="1364" y="244"/>
                  </a:cubicBezTo>
                  <a:cubicBezTo>
                    <a:pt x="1319" y="206"/>
                    <a:pt x="1274" y="167"/>
                    <a:pt x="1230" y="135"/>
                  </a:cubicBezTo>
                  <a:cubicBezTo>
                    <a:pt x="1110" y="45"/>
                    <a:pt x="967" y="0"/>
                    <a:pt x="82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2" name="Google Shape;1752;p34"/>
            <p:cNvSpPr/>
            <p:nvPr/>
          </p:nvSpPr>
          <p:spPr>
            <a:xfrm flipH="1" rot="-396258">
              <a:off x="6715964" y="3961502"/>
              <a:ext cx="161453" cy="167342"/>
            </a:xfrm>
            <a:custGeom>
              <a:rect b="b" l="l" r="r" t="t"/>
              <a:pathLst>
                <a:path extrusionOk="0" h="996" w="961">
                  <a:moveTo>
                    <a:pt x="554" y="0"/>
                  </a:moveTo>
                  <a:cubicBezTo>
                    <a:pt x="472" y="0"/>
                    <a:pt x="391" y="29"/>
                    <a:pt x="327" y="87"/>
                  </a:cubicBezTo>
                  <a:cubicBezTo>
                    <a:pt x="199" y="221"/>
                    <a:pt x="90" y="375"/>
                    <a:pt x="0" y="541"/>
                  </a:cubicBezTo>
                  <a:lnTo>
                    <a:pt x="615" y="996"/>
                  </a:lnTo>
                  <a:cubicBezTo>
                    <a:pt x="723" y="887"/>
                    <a:pt x="819" y="765"/>
                    <a:pt x="890" y="631"/>
                  </a:cubicBezTo>
                  <a:cubicBezTo>
                    <a:pt x="928" y="560"/>
                    <a:pt x="954" y="490"/>
                    <a:pt x="960" y="413"/>
                  </a:cubicBezTo>
                  <a:cubicBezTo>
                    <a:pt x="960" y="298"/>
                    <a:pt x="909" y="196"/>
                    <a:pt x="826" y="119"/>
                  </a:cubicBezTo>
                  <a:cubicBezTo>
                    <a:pt x="807" y="100"/>
                    <a:pt x="781" y="80"/>
                    <a:pt x="762" y="68"/>
                  </a:cubicBezTo>
                  <a:cubicBezTo>
                    <a:pt x="699" y="23"/>
                    <a:pt x="626" y="0"/>
                    <a:pt x="55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3" name="Google Shape;1753;p34"/>
            <p:cNvSpPr/>
            <p:nvPr/>
          </p:nvSpPr>
          <p:spPr>
            <a:xfrm flipH="1" rot="-396258">
              <a:off x="7434219" y="3805728"/>
              <a:ext cx="274352" cy="331493"/>
            </a:xfrm>
            <a:custGeom>
              <a:rect b="b" l="l" r="r" t="t"/>
              <a:pathLst>
                <a:path extrusionOk="0" h="1973" w="1633">
                  <a:moveTo>
                    <a:pt x="809" y="0"/>
                  </a:moveTo>
                  <a:cubicBezTo>
                    <a:pt x="666" y="0"/>
                    <a:pt x="524" y="45"/>
                    <a:pt x="404" y="135"/>
                  </a:cubicBezTo>
                  <a:cubicBezTo>
                    <a:pt x="359" y="167"/>
                    <a:pt x="314" y="199"/>
                    <a:pt x="276" y="244"/>
                  </a:cubicBezTo>
                  <a:cubicBezTo>
                    <a:pt x="103" y="385"/>
                    <a:pt x="7" y="596"/>
                    <a:pt x="1" y="814"/>
                  </a:cubicBezTo>
                  <a:cubicBezTo>
                    <a:pt x="13" y="967"/>
                    <a:pt x="65" y="1114"/>
                    <a:pt x="148" y="1249"/>
                  </a:cubicBezTo>
                  <a:cubicBezTo>
                    <a:pt x="289" y="1518"/>
                    <a:pt x="474" y="1761"/>
                    <a:pt x="685" y="1972"/>
                  </a:cubicBezTo>
                  <a:lnTo>
                    <a:pt x="1633" y="686"/>
                  </a:lnTo>
                  <a:cubicBezTo>
                    <a:pt x="1543" y="487"/>
                    <a:pt x="1415" y="314"/>
                    <a:pt x="1261" y="174"/>
                  </a:cubicBezTo>
                  <a:cubicBezTo>
                    <a:pt x="1132" y="58"/>
                    <a:pt x="970" y="0"/>
                    <a:pt x="8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4" name="Google Shape;1754;p34"/>
            <p:cNvSpPr/>
            <p:nvPr/>
          </p:nvSpPr>
          <p:spPr>
            <a:xfrm flipH="1" rot="-396258">
              <a:off x="7482733" y="3861339"/>
              <a:ext cx="162629" cy="167846"/>
            </a:xfrm>
            <a:custGeom>
              <a:rect b="b" l="l" r="r" t="t"/>
              <a:pathLst>
                <a:path extrusionOk="0" h="999" w="968">
                  <a:moveTo>
                    <a:pt x="405" y="0"/>
                  </a:moveTo>
                  <a:cubicBezTo>
                    <a:pt x="335" y="0"/>
                    <a:pt x="265" y="23"/>
                    <a:pt x="206" y="71"/>
                  </a:cubicBezTo>
                  <a:cubicBezTo>
                    <a:pt x="180" y="83"/>
                    <a:pt x="161" y="103"/>
                    <a:pt x="135" y="122"/>
                  </a:cubicBezTo>
                  <a:cubicBezTo>
                    <a:pt x="52" y="199"/>
                    <a:pt x="7" y="301"/>
                    <a:pt x="1" y="410"/>
                  </a:cubicBezTo>
                  <a:cubicBezTo>
                    <a:pt x="7" y="487"/>
                    <a:pt x="33" y="563"/>
                    <a:pt x="71" y="634"/>
                  </a:cubicBezTo>
                  <a:cubicBezTo>
                    <a:pt x="148" y="762"/>
                    <a:pt x="238" y="890"/>
                    <a:pt x="347" y="999"/>
                  </a:cubicBezTo>
                  <a:lnTo>
                    <a:pt x="967" y="506"/>
                  </a:lnTo>
                  <a:cubicBezTo>
                    <a:pt x="871" y="352"/>
                    <a:pt x="763" y="211"/>
                    <a:pt x="635" y="90"/>
                  </a:cubicBezTo>
                  <a:cubicBezTo>
                    <a:pt x="569" y="31"/>
                    <a:pt x="487" y="0"/>
                    <a:pt x="40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5" name="Google Shape;1755;p34"/>
            <p:cNvSpPr/>
            <p:nvPr/>
          </p:nvSpPr>
          <p:spPr>
            <a:xfrm flipH="1" rot="-396258">
              <a:off x="6679254" y="3892051"/>
              <a:ext cx="1094720" cy="906606"/>
            </a:xfrm>
            <a:custGeom>
              <a:rect b="b" l="l" r="r" t="t"/>
              <a:pathLst>
                <a:path extrusionOk="0" h="5396" w="6516">
                  <a:moveTo>
                    <a:pt x="2913" y="0"/>
                  </a:moveTo>
                  <a:cubicBezTo>
                    <a:pt x="1357" y="0"/>
                    <a:pt x="45" y="1152"/>
                    <a:pt x="7" y="2618"/>
                  </a:cubicBezTo>
                  <a:cubicBezTo>
                    <a:pt x="0" y="2739"/>
                    <a:pt x="7" y="2867"/>
                    <a:pt x="20" y="2989"/>
                  </a:cubicBezTo>
                  <a:cubicBezTo>
                    <a:pt x="32" y="3079"/>
                    <a:pt x="1600" y="5396"/>
                    <a:pt x="2970" y="5396"/>
                  </a:cubicBezTo>
                  <a:lnTo>
                    <a:pt x="3546" y="5396"/>
                  </a:lnTo>
                  <a:cubicBezTo>
                    <a:pt x="4916" y="5396"/>
                    <a:pt x="6484" y="3079"/>
                    <a:pt x="6497" y="2989"/>
                  </a:cubicBezTo>
                  <a:cubicBezTo>
                    <a:pt x="6510" y="2867"/>
                    <a:pt x="6516" y="2739"/>
                    <a:pt x="6510" y="2618"/>
                  </a:cubicBezTo>
                  <a:cubicBezTo>
                    <a:pt x="6471" y="1152"/>
                    <a:pt x="5153" y="0"/>
                    <a:pt x="360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6" name="Google Shape;1756;p34"/>
            <p:cNvSpPr/>
            <p:nvPr/>
          </p:nvSpPr>
          <p:spPr>
            <a:xfrm flipH="1" rot="-396258">
              <a:off x="7449041" y="4220844"/>
              <a:ext cx="765766" cy="719438"/>
            </a:xfrm>
            <a:custGeom>
              <a:rect b="b" l="l" r="r" t="t"/>
              <a:pathLst>
                <a:path extrusionOk="0" h="4282" w="4558">
                  <a:moveTo>
                    <a:pt x="563" y="0"/>
                  </a:moveTo>
                  <a:cubicBezTo>
                    <a:pt x="493" y="0"/>
                    <a:pt x="426" y="12"/>
                    <a:pt x="366" y="38"/>
                  </a:cubicBezTo>
                  <a:cubicBezTo>
                    <a:pt x="129" y="141"/>
                    <a:pt x="1" y="429"/>
                    <a:pt x="20" y="691"/>
                  </a:cubicBezTo>
                  <a:cubicBezTo>
                    <a:pt x="39" y="947"/>
                    <a:pt x="174" y="1190"/>
                    <a:pt x="334" y="1395"/>
                  </a:cubicBezTo>
                  <a:cubicBezTo>
                    <a:pt x="660" y="1824"/>
                    <a:pt x="1095" y="2157"/>
                    <a:pt x="1518" y="2483"/>
                  </a:cubicBezTo>
                  <a:lnTo>
                    <a:pt x="3886" y="4282"/>
                  </a:lnTo>
                  <a:lnTo>
                    <a:pt x="4558" y="3021"/>
                  </a:lnTo>
                  <a:cubicBezTo>
                    <a:pt x="3899" y="2381"/>
                    <a:pt x="2446" y="1242"/>
                    <a:pt x="1627" y="518"/>
                  </a:cubicBezTo>
                  <a:cubicBezTo>
                    <a:pt x="1375" y="299"/>
                    <a:pt x="919" y="0"/>
                    <a:pt x="56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7" name="Google Shape;1757;p34"/>
            <p:cNvSpPr/>
            <p:nvPr/>
          </p:nvSpPr>
          <p:spPr>
            <a:xfrm flipH="1" rot="-396258">
              <a:off x="7965689" y="4289799"/>
              <a:ext cx="139948" cy="120298"/>
            </a:xfrm>
            <a:custGeom>
              <a:rect b="b" l="l" r="r" t="t"/>
              <a:pathLst>
                <a:path extrusionOk="0" h="716" w="833">
                  <a:moveTo>
                    <a:pt x="475" y="0"/>
                  </a:moveTo>
                  <a:cubicBezTo>
                    <a:pt x="380" y="0"/>
                    <a:pt x="279" y="35"/>
                    <a:pt x="198" y="106"/>
                  </a:cubicBezTo>
                  <a:cubicBezTo>
                    <a:pt x="38" y="254"/>
                    <a:pt x="0" y="478"/>
                    <a:pt x="115" y="619"/>
                  </a:cubicBezTo>
                  <a:cubicBezTo>
                    <a:pt x="174" y="683"/>
                    <a:pt x="259" y="715"/>
                    <a:pt x="350" y="715"/>
                  </a:cubicBezTo>
                  <a:cubicBezTo>
                    <a:pt x="448" y="715"/>
                    <a:pt x="551" y="679"/>
                    <a:pt x="634" y="606"/>
                  </a:cubicBezTo>
                  <a:cubicBezTo>
                    <a:pt x="794" y="465"/>
                    <a:pt x="832" y="235"/>
                    <a:pt x="710" y="100"/>
                  </a:cubicBezTo>
                  <a:cubicBezTo>
                    <a:pt x="654" y="34"/>
                    <a:pt x="567" y="0"/>
                    <a:pt x="47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8" name="Google Shape;1758;p34"/>
            <p:cNvSpPr/>
            <p:nvPr/>
          </p:nvSpPr>
          <p:spPr>
            <a:xfrm flipH="1" rot="-396258">
              <a:off x="8088886" y="4241868"/>
              <a:ext cx="35617" cy="30579"/>
            </a:xfrm>
            <a:custGeom>
              <a:rect b="b" l="l" r="r" t="t"/>
              <a:pathLst>
                <a:path extrusionOk="0" h="182" w="212">
                  <a:moveTo>
                    <a:pt x="122" y="0"/>
                  </a:moveTo>
                  <a:cubicBezTo>
                    <a:pt x="39" y="0"/>
                    <a:pt x="0" y="96"/>
                    <a:pt x="58" y="154"/>
                  </a:cubicBezTo>
                  <a:cubicBezTo>
                    <a:pt x="77" y="173"/>
                    <a:pt x="100" y="181"/>
                    <a:pt x="122" y="181"/>
                  </a:cubicBezTo>
                  <a:cubicBezTo>
                    <a:pt x="168" y="181"/>
                    <a:pt x="211" y="146"/>
                    <a:pt x="211" y="90"/>
                  </a:cubicBezTo>
                  <a:cubicBezTo>
                    <a:pt x="211" y="39"/>
                    <a:pt x="173" y="0"/>
                    <a:pt x="12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9" name="Google Shape;1759;p34"/>
            <p:cNvSpPr/>
            <p:nvPr/>
          </p:nvSpPr>
          <p:spPr>
            <a:xfrm flipH="1" rot="-396258">
              <a:off x="8124914" y="4300387"/>
              <a:ext cx="36625" cy="30411"/>
            </a:xfrm>
            <a:custGeom>
              <a:rect b="b" l="l" r="r" t="t"/>
              <a:pathLst>
                <a:path extrusionOk="0" h="181" w="218">
                  <a:moveTo>
                    <a:pt x="122" y="1"/>
                  </a:moveTo>
                  <a:cubicBezTo>
                    <a:pt x="45" y="1"/>
                    <a:pt x="0" y="97"/>
                    <a:pt x="58" y="154"/>
                  </a:cubicBezTo>
                  <a:cubicBezTo>
                    <a:pt x="76" y="172"/>
                    <a:pt x="98" y="180"/>
                    <a:pt x="121" y="180"/>
                  </a:cubicBezTo>
                  <a:cubicBezTo>
                    <a:pt x="170" y="180"/>
                    <a:pt x="218" y="143"/>
                    <a:pt x="218" y="90"/>
                  </a:cubicBezTo>
                  <a:cubicBezTo>
                    <a:pt x="211" y="39"/>
                    <a:pt x="173" y="1"/>
                    <a:pt x="12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0" name="Google Shape;1760;p34"/>
            <p:cNvSpPr/>
            <p:nvPr/>
          </p:nvSpPr>
          <p:spPr>
            <a:xfrm flipH="1" rot="-396258">
              <a:off x="8026413" y="4225562"/>
              <a:ext cx="30241" cy="30243"/>
            </a:xfrm>
            <a:custGeom>
              <a:rect b="b" l="l" r="r" t="t"/>
              <a:pathLst>
                <a:path extrusionOk="0" h="180" w="180">
                  <a:moveTo>
                    <a:pt x="90" y="0"/>
                  </a:moveTo>
                  <a:cubicBezTo>
                    <a:pt x="39" y="0"/>
                    <a:pt x="1" y="39"/>
                    <a:pt x="1" y="90"/>
                  </a:cubicBezTo>
                  <a:cubicBezTo>
                    <a:pt x="1" y="141"/>
                    <a:pt x="39" y="180"/>
                    <a:pt x="90" y="180"/>
                  </a:cubicBezTo>
                  <a:cubicBezTo>
                    <a:pt x="141" y="180"/>
                    <a:pt x="180" y="141"/>
                    <a:pt x="180" y="90"/>
                  </a:cubicBezTo>
                  <a:cubicBezTo>
                    <a:pt x="180" y="39"/>
                    <a:pt x="141" y="0"/>
                    <a:pt x="9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1" name="Google Shape;1761;p34"/>
            <p:cNvSpPr/>
            <p:nvPr/>
          </p:nvSpPr>
          <p:spPr>
            <a:xfrm flipH="1" rot="-396258">
              <a:off x="7732681" y="4452518"/>
              <a:ext cx="376499" cy="299234"/>
            </a:xfrm>
            <a:custGeom>
              <a:rect b="b" l="l" r="r" t="t"/>
              <a:pathLst>
                <a:path extrusionOk="0" fill="none" h="1781" w="2241">
                  <a:moveTo>
                    <a:pt x="2240" y="1780"/>
                  </a:moveTo>
                  <a:cubicBezTo>
                    <a:pt x="1460" y="1223"/>
                    <a:pt x="711" y="635"/>
                    <a:pt x="0" y="1"/>
                  </a:cubicBezTo>
                </a:path>
              </a:pathLst>
            </a:custGeom>
            <a:noFill/>
            <a:ln cap="rnd" cmpd="sng" w="2550">
              <a:solidFill>
                <a:srgbClr val="9E431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2" name="Google Shape;1762;p34"/>
            <p:cNvSpPr/>
            <p:nvPr/>
          </p:nvSpPr>
          <p:spPr>
            <a:xfrm flipH="1" rot="-396258">
              <a:off x="7750618" y="4408758"/>
              <a:ext cx="151708" cy="128195"/>
            </a:xfrm>
            <a:custGeom>
              <a:rect b="b" l="l" r="r" t="t"/>
              <a:pathLst>
                <a:path extrusionOk="0" h="763" w="903">
                  <a:moveTo>
                    <a:pt x="545" y="1"/>
                  </a:moveTo>
                  <a:cubicBezTo>
                    <a:pt x="340" y="231"/>
                    <a:pt x="154" y="487"/>
                    <a:pt x="1" y="763"/>
                  </a:cubicBezTo>
                  <a:cubicBezTo>
                    <a:pt x="301" y="622"/>
                    <a:pt x="609" y="436"/>
                    <a:pt x="903" y="302"/>
                  </a:cubicBezTo>
                  <a:lnTo>
                    <a:pt x="54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3" name="Google Shape;1763;p34"/>
            <p:cNvSpPr/>
            <p:nvPr/>
          </p:nvSpPr>
          <p:spPr>
            <a:xfrm flipH="1" rot="-396258">
              <a:off x="7666346" y="4522735"/>
              <a:ext cx="51745" cy="77623"/>
            </a:xfrm>
            <a:custGeom>
              <a:rect b="b" l="l" r="r" t="t"/>
              <a:pathLst>
                <a:path extrusionOk="0" h="462" w="308">
                  <a:moveTo>
                    <a:pt x="97" y="0"/>
                  </a:moveTo>
                  <a:cubicBezTo>
                    <a:pt x="97" y="0"/>
                    <a:pt x="1" y="455"/>
                    <a:pt x="1" y="461"/>
                  </a:cubicBezTo>
                  <a:lnTo>
                    <a:pt x="308" y="173"/>
                  </a:lnTo>
                  <a:lnTo>
                    <a:pt x="9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4" name="Google Shape;1764;p34"/>
            <p:cNvSpPr/>
            <p:nvPr/>
          </p:nvSpPr>
          <p:spPr>
            <a:xfrm flipH="1" rot="-396258">
              <a:off x="6756576" y="4278897"/>
              <a:ext cx="1159402" cy="1579000"/>
            </a:xfrm>
            <a:custGeom>
              <a:rect b="b" l="l" r="r" t="t"/>
              <a:pathLst>
                <a:path extrusionOk="0" h="9398" w="6901">
                  <a:moveTo>
                    <a:pt x="4865" y="0"/>
                  </a:moveTo>
                  <a:lnTo>
                    <a:pt x="2298" y="250"/>
                  </a:lnTo>
                  <a:cubicBezTo>
                    <a:pt x="1428" y="1351"/>
                    <a:pt x="1140" y="1882"/>
                    <a:pt x="628" y="3565"/>
                  </a:cubicBezTo>
                  <a:cubicBezTo>
                    <a:pt x="404" y="4301"/>
                    <a:pt x="289" y="5300"/>
                    <a:pt x="180" y="6234"/>
                  </a:cubicBezTo>
                  <a:cubicBezTo>
                    <a:pt x="90" y="7092"/>
                    <a:pt x="1" y="7898"/>
                    <a:pt x="1" y="8141"/>
                  </a:cubicBezTo>
                  <a:cubicBezTo>
                    <a:pt x="1" y="8141"/>
                    <a:pt x="826" y="9397"/>
                    <a:pt x="3472" y="9397"/>
                  </a:cubicBezTo>
                  <a:cubicBezTo>
                    <a:pt x="3524" y="9397"/>
                    <a:pt x="3576" y="9397"/>
                    <a:pt x="3630" y="9396"/>
                  </a:cubicBezTo>
                  <a:cubicBezTo>
                    <a:pt x="6299" y="9345"/>
                    <a:pt x="6811" y="8141"/>
                    <a:pt x="6811" y="8141"/>
                  </a:cubicBezTo>
                  <a:cubicBezTo>
                    <a:pt x="6900" y="7712"/>
                    <a:pt x="6747" y="6970"/>
                    <a:pt x="6638" y="6061"/>
                  </a:cubicBezTo>
                  <a:cubicBezTo>
                    <a:pt x="6542" y="5261"/>
                    <a:pt x="6497" y="4301"/>
                    <a:pt x="6363" y="3795"/>
                  </a:cubicBezTo>
                  <a:cubicBezTo>
                    <a:pt x="5902" y="2016"/>
                    <a:pt x="5691" y="1043"/>
                    <a:pt x="486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5" name="Google Shape;1765;p34"/>
            <p:cNvSpPr/>
            <p:nvPr/>
          </p:nvSpPr>
          <p:spPr>
            <a:xfrm flipH="1" rot="-396258">
              <a:off x="6866420" y="5617140"/>
              <a:ext cx="1098080" cy="187168"/>
            </a:xfrm>
            <a:custGeom>
              <a:rect b="b" l="l" r="r" t="t"/>
              <a:pathLst>
                <a:path extrusionOk="0" fill="none" h="1114" w="6536">
                  <a:moveTo>
                    <a:pt x="0" y="0"/>
                  </a:moveTo>
                  <a:cubicBezTo>
                    <a:pt x="352" y="352"/>
                    <a:pt x="1351" y="1114"/>
                    <a:pt x="3476" y="1075"/>
                  </a:cubicBezTo>
                  <a:cubicBezTo>
                    <a:pt x="5473" y="1037"/>
                    <a:pt x="6266" y="352"/>
                    <a:pt x="6535" y="6"/>
                  </a:cubicBezTo>
                </a:path>
              </a:pathLst>
            </a:custGeom>
            <a:noFill/>
            <a:ln cap="rnd" cmpd="sng" w="2550">
              <a:solidFill>
                <a:srgbClr val="9E431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6" name="Google Shape;1766;p34"/>
            <p:cNvSpPr/>
            <p:nvPr/>
          </p:nvSpPr>
          <p:spPr>
            <a:xfrm flipH="1" rot="-396258">
              <a:off x="7277032" y="5718134"/>
              <a:ext cx="205470" cy="21674"/>
            </a:xfrm>
            <a:custGeom>
              <a:rect b="b" l="l" r="r" t="t"/>
              <a:pathLst>
                <a:path extrusionOk="0" fill="none" h="129" w="1223">
                  <a:moveTo>
                    <a:pt x="0" y="32"/>
                  </a:moveTo>
                  <a:cubicBezTo>
                    <a:pt x="404" y="128"/>
                    <a:pt x="826" y="115"/>
                    <a:pt x="1223" y="0"/>
                  </a:cubicBezTo>
                </a:path>
              </a:pathLst>
            </a:custGeom>
            <a:noFill/>
            <a:ln cap="rnd" cmpd="sng" w="2550">
              <a:solidFill>
                <a:srgbClr val="9E431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7" name="Google Shape;1767;p34"/>
            <p:cNvSpPr/>
            <p:nvPr/>
          </p:nvSpPr>
          <p:spPr>
            <a:xfrm flipH="1" rot="-396258">
              <a:off x="6824854" y="5484631"/>
              <a:ext cx="268976" cy="156085"/>
            </a:xfrm>
            <a:custGeom>
              <a:rect b="b" l="l" r="r" t="t"/>
              <a:pathLst>
                <a:path extrusionOk="0" h="929" w="1601">
                  <a:moveTo>
                    <a:pt x="1536" y="1"/>
                  </a:moveTo>
                  <a:cubicBezTo>
                    <a:pt x="979" y="308"/>
                    <a:pt x="0" y="929"/>
                    <a:pt x="0" y="929"/>
                  </a:cubicBezTo>
                  <a:cubicBezTo>
                    <a:pt x="0" y="929"/>
                    <a:pt x="1088" y="756"/>
                    <a:pt x="1600" y="564"/>
                  </a:cubicBezTo>
                  <a:lnTo>
                    <a:pt x="153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8" name="Google Shape;1768;p34"/>
            <p:cNvSpPr/>
            <p:nvPr/>
          </p:nvSpPr>
          <p:spPr>
            <a:xfrm flipH="1" rot="-396258">
              <a:off x="6825781" y="5314677"/>
              <a:ext cx="130204" cy="70062"/>
            </a:xfrm>
            <a:custGeom>
              <a:rect b="b" l="l" r="r" t="t"/>
              <a:pathLst>
                <a:path extrusionOk="0" h="417" w="775">
                  <a:moveTo>
                    <a:pt x="723" y="1"/>
                  </a:moveTo>
                  <a:lnTo>
                    <a:pt x="0" y="295"/>
                  </a:lnTo>
                  <a:lnTo>
                    <a:pt x="774" y="417"/>
                  </a:lnTo>
                  <a:lnTo>
                    <a:pt x="774" y="417"/>
                  </a:lnTo>
                  <a:lnTo>
                    <a:pt x="723"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9" name="Google Shape;1769;p34"/>
            <p:cNvSpPr/>
            <p:nvPr/>
          </p:nvSpPr>
          <p:spPr>
            <a:xfrm flipH="1" rot="-396258">
              <a:off x="7691192" y="5384340"/>
              <a:ext cx="268976" cy="156085"/>
            </a:xfrm>
            <a:custGeom>
              <a:rect b="b" l="l" r="r" t="t"/>
              <a:pathLst>
                <a:path extrusionOk="0" h="929" w="1601">
                  <a:moveTo>
                    <a:pt x="71" y="1"/>
                  </a:moveTo>
                  <a:lnTo>
                    <a:pt x="0" y="564"/>
                  </a:lnTo>
                  <a:cubicBezTo>
                    <a:pt x="512" y="756"/>
                    <a:pt x="1600" y="929"/>
                    <a:pt x="1600" y="929"/>
                  </a:cubicBezTo>
                  <a:cubicBezTo>
                    <a:pt x="1600" y="929"/>
                    <a:pt x="628" y="308"/>
                    <a:pt x="7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0" name="Google Shape;1770;p34"/>
            <p:cNvSpPr/>
            <p:nvPr/>
          </p:nvSpPr>
          <p:spPr>
            <a:xfrm flipH="1" rot="-396258">
              <a:off x="7778569" y="5204368"/>
              <a:ext cx="130372" cy="70062"/>
            </a:xfrm>
            <a:custGeom>
              <a:rect b="b" l="l" r="r" t="t"/>
              <a:pathLst>
                <a:path extrusionOk="0" h="417" w="776">
                  <a:moveTo>
                    <a:pt x="52" y="1"/>
                  </a:moveTo>
                  <a:lnTo>
                    <a:pt x="1" y="417"/>
                  </a:lnTo>
                  <a:lnTo>
                    <a:pt x="1" y="417"/>
                  </a:lnTo>
                  <a:lnTo>
                    <a:pt x="775" y="295"/>
                  </a:lnTo>
                  <a:lnTo>
                    <a:pt x="5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1" name="Google Shape;1771;p34"/>
            <p:cNvSpPr/>
            <p:nvPr/>
          </p:nvSpPr>
          <p:spPr>
            <a:xfrm flipH="1" rot="-396258">
              <a:off x="7172253" y="5260673"/>
              <a:ext cx="498974" cy="324940"/>
            </a:xfrm>
            <a:custGeom>
              <a:rect b="b" l="l" r="r" t="t"/>
              <a:pathLst>
                <a:path extrusionOk="0" fill="none" h="1934" w="2970">
                  <a:moveTo>
                    <a:pt x="2970" y="1524"/>
                  </a:moveTo>
                  <a:cubicBezTo>
                    <a:pt x="2695" y="1760"/>
                    <a:pt x="2343" y="1901"/>
                    <a:pt x="1978" y="1933"/>
                  </a:cubicBezTo>
                  <a:cubicBezTo>
                    <a:pt x="1888" y="1933"/>
                    <a:pt x="1799" y="1933"/>
                    <a:pt x="1716" y="1920"/>
                  </a:cubicBezTo>
                  <a:cubicBezTo>
                    <a:pt x="1005" y="1844"/>
                    <a:pt x="455" y="1300"/>
                    <a:pt x="186" y="711"/>
                  </a:cubicBezTo>
                  <a:cubicBezTo>
                    <a:pt x="135" y="583"/>
                    <a:pt x="90" y="455"/>
                    <a:pt x="58" y="320"/>
                  </a:cubicBezTo>
                  <a:cubicBezTo>
                    <a:pt x="32" y="212"/>
                    <a:pt x="13" y="109"/>
                    <a:pt x="0" y="0"/>
                  </a:cubicBezTo>
                </a:path>
              </a:pathLst>
            </a:custGeom>
            <a:noFill/>
            <a:ln cap="rnd" cmpd="sng" w="1925">
              <a:solidFill>
                <a:srgbClr val="EEE6D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2" name="Google Shape;1772;p34"/>
            <p:cNvSpPr/>
            <p:nvPr/>
          </p:nvSpPr>
          <p:spPr>
            <a:xfrm flipH="1" rot="-396258">
              <a:off x="6994351" y="4786752"/>
              <a:ext cx="644299" cy="624846"/>
            </a:xfrm>
            <a:custGeom>
              <a:rect b="b" l="l" r="r" t="t"/>
              <a:pathLst>
                <a:path extrusionOk="0" fill="none" h="3719" w="3835">
                  <a:moveTo>
                    <a:pt x="7" y="2554"/>
                  </a:moveTo>
                  <a:cubicBezTo>
                    <a:pt x="0" y="2285"/>
                    <a:pt x="19" y="2010"/>
                    <a:pt x="77" y="1741"/>
                  </a:cubicBezTo>
                  <a:cubicBezTo>
                    <a:pt x="103" y="1632"/>
                    <a:pt x="128" y="1524"/>
                    <a:pt x="167" y="1421"/>
                  </a:cubicBezTo>
                  <a:cubicBezTo>
                    <a:pt x="391" y="749"/>
                    <a:pt x="826" y="301"/>
                    <a:pt x="1415" y="135"/>
                  </a:cubicBezTo>
                  <a:cubicBezTo>
                    <a:pt x="1863" y="0"/>
                    <a:pt x="2343" y="58"/>
                    <a:pt x="2746" y="288"/>
                  </a:cubicBezTo>
                  <a:cubicBezTo>
                    <a:pt x="3162" y="531"/>
                    <a:pt x="3476" y="915"/>
                    <a:pt x="3636" y="1363"/>
                  </a:cubicBezTo>
                  <a:cubicBezTo>
                    <a:pt x="3700" y="1530"/>
                    <a:pt x="3744" y="1696"/>
                    <a:pt x="3776" y="1869"/>
                  </a:cubicBezTo>
                  <a:cubicBezTo>
                    <a:pt x="3808" y="2055"/>
                    <a:pt x="3828" y="2247"/>
                    <a:pt x="3828" y="2439"/>
                  </a:cubicBezTo>
                  <a:cubicBezTo>
                    <a:pt x="3834" y="2880"/>
                    <a:pt x="3732" y="3316"/>
                    <a:pt x="3540" y="3719"/>
                  </a:cubicBezTo>
                </a:path>
              </a:pathLst>
            </a:custGeom>
            <a:noFill/>
            <a:ln cap="rnd" cmpd="sng" w="1925">
              <a:solidFill>
                <a:srgbClr val="EEE6D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3" name="Google Shape;1773;p34"/>
            <p:cNvSpPr/>
            <p:nvPr/>
          </p:nvSpPr>
          <p:spPr>
            <a:xfrm flipH="1" rot="-396258">
              <a:off x="7027110" y="4848289"/>
              <a:ext cx="577601" cy="697596"/>
            </a:xfrm>
            <a:custGeom>
              <a:rect b="b" l="l" r="r" t="t"/>
              <a:pathLst>
                <a:path extrusionOk="0" h="4152" w="3438">
                  <a:moveTo>
                    <a:pt x="1623" y="1"/>
                  </a:moveTo>
                  <a:cubicBezTo>
                    <a:pt x="1599" y="1"/>
                    <a:pt x="1574" y="2"/>
                    <a:pt x="1549" y="3"/>
                  </a:cubicBezTo>
                  <a:cubicBezTo>
                    <a:pt x="1114" y="29"/>
                    <a:pt x="717" y="285"/>
                    <a:pt x="454" y="630"/>
                  </a:cubicBezTo>
                  <a:cubicBezTo>
                    <a:pt x="154" y="1059"/>
                    <a:pt x="0" y="1571"/>
                    <a:pt x="13" y="2090"/>
                  </a:cubicBezTo>
                  <a:cubicBezTo>
                    <a:pt x="13" y="2416"/>
                    <a:pt x="70" y="2736"/>
                    <a:pt x="192" y="3043"/>
                  </a:cubicBezTo>
                  <a:cubicBezTo>
                    <a:pt x="333" y="3434"/>
                    <a:pt x="602" y="3760"/>
                    <a:pt x="960" y="3971"/>
                  </a:cubicBezTo>
                  <a:cubicBezTo>
                    <a:pt x="1181" y="4090"/>
                    <a:pt x="1426" y="4151"/>
                    <a:pt x="1673" y="4151"/>
                  </a:cubicBezTo>
                  <a:cubicBezTo>
                    <a:pt x="1812" y="4151"/>
                    <a:pt x="1951" y="4132"/>
                    <a:pt x="2087" y="4093"/>
                  </a:cubicBezTo>
                  <a:cubicBezTo>
                    <a:pt x="3181" y="3760"/>
                    <a:pt x="3437" y="2352"/>
                    <a:pt x="3200" y="1379"/>
                  </a:cubicBezTo>
                  <a:cubicBezTo>
                    <a:pt x="3027" y="666"/>
                    <a:pt x="2390" y="1"/>
                    <a:pt x="1623" y="1"/>
                  </a:cubicBezTo>
                  <a:close/>
                </a:path>
              </a:pathLst>
            </a:custGeom>
            <a:solidFill>
              <a:srgbClr val="EFFBFF">
                <a:alpha val="575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4" name="Google Shape;1774;p34"/>
            <p:cNvSpPr/>
            <p:nvPr/>
          </p:nvSpPr>
          <p:spPr>
            <a:xfrm flipH="1" rot="-396258">
              <a:off x="7315683" y="5159567"/>
              <a:ext cx="52922" cy="59309"/>
            </a:xfrm>
            <a:custGeom>
              <a:rect b="b" l="l" r="r" t="t"/>
              <a:pathLst>
                <a:path extrusionOk="0" fill="none" h="353" w="315">
                  <a:moveTo>
                    <a:pt x="1" y="1"/>
                  </a:moveTo>
                  <a:lnTo>
                    <a:pt x="314" y="353"/>
                  </a:lnTo>
                </a:path>
              </a:pathLst>
            </a:custGeom>
            <a:noFill/>
            <a:ln cap="rnd" cmpd="sng" w="2550">
              <a:solidFill>
                <a:srgbClr val="E1732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5" name="Google Shape;1775;p34"/>
            <p:cNvSpPr/>
            <p:nvPr/>
          </p:nvSpPr>
          <p:spPr>
            <a:xfrm flipH="1" rot="-396258">
              <a:off x="7246612" y="5144654"/>
              <a:ext cx="76442" cy="89552"/>
            </a:xfrm>
            <a:custGeom>
              <a:rect b="b" l="l" r="r" t="t"/>
              <a:pathLst>
                <a:path extrusionOk="0" fill="none" h="533" w="455">
                  <a:moveTo>
                    <a:pt x="1" y="1"/>
                  </a:moveTo>
                  <a:cubicBezTo>
                    <a:pt x="148" y="180"/>
                    <a:pt x="301" y="359"/>
                    <a:pt x="455" y="532"/>
                  </a:cubicBezTo>
                </a:path>
              </a:pathLst>
            </a:custGeom>
            <a:noFill/>
            <a:ln cap="rnd" cmpd="sng" w="2550">
              <a:solidFill>
                <a:srgbClr val="E1732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6" name="Google Shape;1776;p34"/>
            <p:cNvSpPr/>
            <p:nvPr/>
          </p:nvSpPr>
          <p:spPr>
            <a:xfrm flipH="1" rot="-396258">
              <a:off x="7781050" y="4856717"/>
              <a:ext cx="27049" cy="215227"/>
            </a:xfrm>
            <a:custGeom>
              <a:rect b="b" l="l" r="r" t="t"/>
              <a:pathLst>
                <a:path extrusionOk="0" fill="none" h="1281" w="161">
                  <a:moveTo>
                    <a:pt x="1" y="1280"/>
                  </a:moveTo>
                  <a:lnTo>
                    <a:pt x="161" y="0"/>
                  </a:lnTo>
                </a:path>
              </a:pathLst>
            </a:custGeom>
            <a:noFill/>
            <a:ln cap="rnd" cmpd="sng" w="2550">
              <a:solidFill>
                <a:srgbClr val="9E431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7" name="Google Shape;1777;p34"/>
            <p:cNvSpPr/>
            <p:nvPr/>
          </p:nvSpPr>
          <p:spPr>
            <a:xfrm flipH="1" rot="-396258">
              <a:off x="6828654" y="4005842"/>
              <a:ext cx="796847" cy="659289"/>
            </a:xfrm>
            <a:custGeom>
              <a:rect b="b" l="l" r="r" t="t"/>
              <a:pathLst>
                <a:path extrusionOk="0" h="3924" w="4743">
                  <a:moveTo>
                    <a:pt x="2119" y="1"/>
                  </a:moveTo>
                  <a:cubicBezTo>
                    <a:pt x="992" y="1"/>
                    <a:pt x="39" y="839"/>
                    <a:pt x="7" y="1908"/>
                  </a:cubicBezTo>
                  <a:cubicBezTo>
                    <a:pt x="0" y="1997"/>
                    <a:pt x="7" y="2087"/>
                    <a:pt x="13" y="2177"/>
                  </a:cubicBezTo>
                  <a:cubicBezTo>
                    <a:pt x="26" y="2241"/>
                    <a:pt x="1165" y="3924"/>
                    <a:pt x="2164" y="3924"/>
                  </a:cubicBezTo>
                  <a:lnTo>
                    <a:pt x="2586" y="3924"/>
                  </a:lnTo>
                  <a:cubicBezTo>
                    <a:pt x="3578" y="3924"/>
                    <a:pt x="4717" y="2241"/>
                    <a:pt x="4730" y="2177"/>
                  </a:cubicBezTo>
                  <a:cubicBezTo>
                    <a:pt x="4736" y="2087"/>
                    <a:pt x="4743" y="1997"/>
                    <a:pt x="4743" y="1908"/>
                  </a:cubicBezTo>
                  <a:cubicBezTo>
                    <a:pt x="4711" y="839"/>
                    <a:pt x="3751" y="1"/>
                    <a:pt x="2624" y="1"/>
                  </a:cubicBezTo>
                  <a:close/>
                </a:path>
              </a:pathLst>
            </a:custGeom>
            <a:solidFill>
              <a:srgbClr val="EFFBFF">
                <a:alpha val="575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8" name="Google Shape;1778;p34"/>
            <p:cNvSpPr/>
            <p:nvPr/>
          </p:nvSpPr>
          <p:spPr>
            <a:xfrm flipH="1" rot="-396258">
              <a:off x="7030764" y="4255427"/>
              <a:ext cx="48553" cy="48556"/>
            </a:xfrm>
            <a:custGeom>
              <a:rect b="b" l="l" r="r" t="t"/>
              <a:pathLst>
                <a:path extrusionOk="0" h="289" w="289">
                  <a:moveTo>
                    <a:pt x="142" y="0"/>
                  </a:moveTo>
                  <a:cubicBezTo>
                    <a:pt x="65" y="0"/>
                    <a:pt x="1" y="71"/>
                    <a:pt x="1" y="147"/>
                  </a:cubicBezTo>
                  <a:cubicBezTo>
                    <a:pt x="1" y="224"/>
                    <a:pt x="65" y="288"/>
                    <a:pt x="142" y="288"/>
                  </a:cubicBezTo>
                  <a:cubicBezTo>
                    <a:pt x="225" y="288"/>
                    <a:pt x="289" y="224"/>
                    <a:pt x="289" y="147"/>
                  </a:cubicBezTo>
                  <a:cubicBezTo>
                    <a:pt x="289" y="71"/>
                    <a:pt x="225" y="0"/>
                    <a:pt x="142" y="0"/>
                  </a:cubicBezTo>
                  <a:close/>
                </a:path>
              </a:pathLst>
            </a:custGeom>
            <a:solidFill>
              <a:srgbClr val="2718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9" name="Google Shape;1779;p34"/>
            <p:cNvSpPr/>
            <p:nvPr/>
          </p:nvSpPr>
          <p:spPr>
            <a:xfrm flipH="1" rot="-396258">
              <a:off x="7342685" y="4219317"/>
              <a:ext cx="48553" cy="48556"/>
            </a:xfrm>
            <a:custGeom>
              <a:rect b="b" l="l" r="r" t="t"/>
              <a:pathLst>
                <a:path extrusionOk="0" h="289" w="289">
                  <a:moveTo>
                    <a:pt x="142" y="0"/>
                  </a:moveTo>
                  <a:cubicBezTo>
                    <a:pt x="65" y="0"/>
                    <a:pt x="1" y="71"/>
                    <a:pt x="1" y="147"/>
                  </a:cubicBezTo>
                  <a:cubicBezTo>
                    <a:pt x="1" y="224"/>
                    <a:pt x="65" y="288"/>
                    <a:pt x="142" y="288"/>
                  </a:cubicBezTo>
                  <a:cubicBezTo>
                    <a:pt x="225" y="288"/>
                    <a:pt x="289" y="224"/>
                    <a:pt x="289" y="147"/>
                  </a:cubicBezTo>
                  <a:cubicBezTo>
                    <a:pt x="289" y="71"/>
                    <a:pt x="225" y="0"/>
                    <a:pt x="142" y="0"/>
                  </a:cubicBezTo>
                  <a:close/>
                </a:path>
              </a:pathLst>
            </a:custGeom>
            <a:solidFill>
              <a:srgbClr val="2718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0" name="Google Shape;1780;p34"/>
            <p:cNvSpPr/>
            <p:nvPr/>
          </p:nvSpPr>
          <p:spPr>
            <a:xfrm flipH="1" rot="-396258">
              <a:off x="7443159" y="4253350"/>
              <a:ext cx="103491" cy="88544"/>
            </a:xfrm>
            <a:custGeom>
              <a:rect b="b" l="l" r="r" t="t"/>
              <a:pathLst>
                <a:path extrusionOk="0" h="527" w="616">
                  <a:moveTo>
                    <a:pt x="353" y="0"/>
                  </a:moveTo>
                  <a:cubicBezTo>
                    <a:pt x="116" y="0"/>
                    <a:pt x="1" y="282"/>
                    <a:pt x="167" y="448"/>
                  </a:cubicBezTo>
                  <a:cubicBezTo>
                    <a:pt x="221" y="502"/>
                    <a:pt x="288" y="527"/>
                    <a:pt x="352" y="527"/>
                  </a:cubicBezTo>
                  <a:cubicBezTo>
                    <a:pt x="487" y="527"/>
                    <a:pt x="615" y="422"/>
                    <a:pt x="615" y="263"/>
                  </a:cubicBezTo>
                  <a:cubicBezTo>
                    <a:pt x="615" y="115"/>
                    <a:pt x="500" y="0"/>
                    <a:pt x="35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1" name="Google Shape;1781;p34"/>
            <p:cNvSpPr/>
            <p:nvPr/>
          </p:nvSpPr>
          <p:spPr>
            <a:xfrm flipH="1" rot="-396258">
              <a:off x="6935807" y="4312084"/>
              <a:ext cx="103491" cy="88544"/>
            </a:xfrm>
            <a:custGeom>
              <a:rect b="b" l="l" r="r" t="t"/>
              <a:pathLst>
                <a:path extrusionOk="0" h="527" w="616">
                  <a:moveTo>
                    <a:pt x="353" y="0"/>
                  </a:moveTo>
                  <a:cubicBezTo>
                    <a:pt x="116" y="0"/>
                    <a:pt x="1" y="282"/>
                    <a:pt x="167" y="448"/>
                  </a:cubicBezTo>
                  <a:cubicBezTo>
                    <a:pt x="221" y="502"/>
                    <a:pt x="288" y="527"/>
                    <a:pt x="353" y="527"/>
                  </a:cubicBezTo>
                  <a:cubicBezTo>
                    <a:pt x="487" y="527"/>
                    <a:pt x="615" y="422"/>
                    <a:pt x="615" y="263"/>
                  </a:cubicBezTo>
                  <a:cubicBezTo>
                    <a:pt x="615" y="115"/>
                    <a:pt x="500" y="0"/>
                    <a:pt x="35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2" name="Google Shape;1782;p34"/>
            <p:cNvSpPr/>
            <p:nvPr/>
          </p:nvSpPr>
          <p:spPr>
            <a:xfrm flipH="1" rot="-396258">
              <a:off x="7082104" y="3980511"/>
              <a:ext cx="231343" cy="466744"/>
            </a:xfrm>
            <a:custGeom>
              <a:rect b="b" l="l" r="r" t="t"/>
              <a:pathLst>
                <a:path extrusionOk="0" h="2778" w="1377">
                  <a:moveTo>
                    <a:pt x="935" y="0"/>
                  </a:moveTo>
                  <a:lnTo>
                    <a:pt x="307" y="58"/>
                  </a:lnTo>
                  <a:lnTo>
                    <a:pt x="0" y="2451"/>
                  </a:lnTo>
                  <a:lnTo>
                    <a:pt x="640" y="2778"/>
                  </a:lnTo>
                  <a:lnTo>
                    <a:pt x="1376" y="2451"/>
                  </a:lnTo>
                  <a:lnTo>
                    <a:pt x="93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3" name="Google Shape;1783;p34"/>
            <p:cNvSpPr/>
            <p:nvPr/>
          </p:nvSpPr>
          <p:spPr>
            <a:xfrm flipH="1" rot="-396258">
              <a:off x="7196030" y="4506477"/>
              <a:ext cx="96939" cy="99297"/>
            </a:xfrm>
            <a:custGeom>
              <a:rect b="b" l="l" r="r" t="t"/>
              <a:pathLst>
                <a:path extrusionOk="0" h="591" w="577">
                  <a:moveTo>
                    <a:pt x="26" y="0"/>
                  </a:moveTo>
                  <a:cubicBezTo>
                    <a:pt x="7" y="167"/>
                    <a:pt x="1" y="397"/>
                    <a:pt x="135" y="519"/>
                  </a:cubicBezTo>
                  <a:cubicBezTo>
                    <a:pt x="188" y="566"/>
                    <a:pt x="255" y="590"/>
                    <a:pt x="321" y="590"/>
                  </a:cubicBezTo>
                  <a:cubicBezTo>
                    <a:pt x="422" y="590"/>
                    <a:pt x="517" y="533"/>
                    <a:pt x="545" y="416"/>
                  </a:cubicBezTo>
                  <a:cubicBezTo>
                    <a:pt x="577" y="282"/>
                    <a:pt x="577" y="135"/>
                    <a:pt x="54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4" name="Google Shape;1784;p34"/>
            <p:cNvSpPr/>
            <p:nvPr/>
          </p:nvSpPr>
          <p:spPr>
            <a:xfrm flipH="1" rot="-396258">
              <a:off x="7105783" y="4390942"/>
              <a:ext cx="231343" cy="54941"/>
            </a:xfrm>
            <a:custGeom>
              <a:rect b="b" l="l" r="r" t="t"/>
              <a:pathLst>
                <a:path extrusionOk="0" h="327" w="1377">
                  <a:moveTo>
                    <a:pt x="0" y="0"/>
                  </a:moveTo>
                  <a:lnTo>
                    <a:pt x="640" y="327"/>
                  </a:lnTo>
                  <a:lnTo>
                    <a:pt x="137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5" name="Google Shape;1785;p34"/>
            <p:cNvSpPr/>
            <p:nvPr/>
          </p:nvSpPr>
          <p:spPr>
            <a:xfrm flipH="1" rot="-396258">
              <a:off x="7234268" y="4411237"/>
              <a:ext cx="168" cy="96944"/>
            </a:xfrm>
            <a:custGeom>
              <a:rect b="b" l="l" r="r" t="t"/>
              <a:pathLst>
                <a:path extrusionOk="0" fill="none" h="577" w="1">
                  <a:moveTo>
                    <a:pt x="0" y="1"/>
                  </a:moveTo>
                  <a:lnTo>
                    <a:pt x="0" y="577"/>
                  </a:lnTo>
                </a:path>
              </a:pathLst>
            </a:custGeom>
            <a:solidFill>
              <a:schemeClr val="dk1"/>
            </a:solidFill>
            <a:ln cap="rnd" cmpd="sng" w="2550">
              <a:solidFill>
                <a:srgbClr val="27185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6" name="Google Shape;1786;p34"/>
            <p:cNvSpPr/>
            <p:nvPr/>
          </p:nvSpPr>
          <p:spPr>
            <a:xfrm flipH="1" rot="-396258">
              <a:off x="7170997" y="4492626"/>
              <a:ext cx="136756" cy="28226"/>
            </a:xfrm>
            <a:custGeom>
              <a:rect b="b" l="l" r="r" t="t"/>
              <a:pathLst>
                <a:path extrusionOk="0" fill="none" h="168" w="814">
                  <a:moveTo>
                    <a:pt x="1" y="27"/>
                  </a:moveTo>
                  <a:cubicBezTo>
                    <a:pt x="257" y="167"/>
                    <a:pt x="571" y="161"/>
                    <a:pt x="814" y="1"/>
                  </a:cubicBezTo>
                </a:path>
              </a:pathLst>
            </a:custGeom>
            <a:solidFill>
              <a:schemeClr val="dk1"/>
            </a:solidFill>
            <a:ln cap="rnd" cmpd="sng" w="2550">
              <a:solidFill>
                <a:srgbClr val="27185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7" name="Google Shape;1787;p34"/>
            <p:cNvSpPr/>
            <p:nvPr/>
          </p:nvSpPr>
          <p:spPr>
            <a:xfrm flipH="1" rot="-396258">
              <a:off x="7203465" y="3885002"/>
              <a:ext cx="106683" cy="199097"/>
            </a:xfrm>
            <a:custGeom>
              <a:rect b="b" l="l" r="r" t="t"/>
              <a:pathLst>
                <a:path extrusionOk="0" h="1185" w="635">
                  <a:moveTo>
                    <a:pt x="308" y="1"/>
                  </a:moveTo>
                  <a:cubicBezTo>
                    <a:pt x="161" y="7"/>
                    <a:pt x="1" y="33"/>
                    <a:pt x="1" y="33"/>
                  </a:cubicBezTo>
                  <a:lnTo>
                    <a:pt x="372" y="1185"/>
                  </a:lnTo>
                  <a:lnTo>
                    <a:pt x="634" y="7"/>
                  </a:lnTo>
                  <a:cubicBezTo>
                    <a:pt x="634" y="7"/>
                    <a:pt x="423" y="7"/>
                    <a:pt x="30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8" name="Google Shape;1788;p34"/>
            <p:cNvSpPr/>
            <p:nvPr/>
          </p:nvSpPr>
          <p:spPr>
            <a:xfrm flipH="1" rot="-396258">
              <a:off x="7069114" y="3902244"/>
              <a:ext cx="97947" cy="199097"/>
            </a:xfrm>
            <a:custGeom>
              <a:rect b="b" l="l" r="r" t="t"/>
              <a:pathLst>
                <a:path extrusionOk="0" h="1185" w="583">
                  <a:moveTo>
                    <a:pt x="263" y="0"/>
                  </a:moveTo>
                  <a:cubicBezTo>
                    <a:pt x="109" y="0"/>
                    <a:pt x="0" y="7"/>
                    <a:pt x="0" y="7"/>
                  </a:cubicBezTo>
                  <a:lnTo>
                    <a:pt x="320" y="1184"/>
                  </a:lnTo>
                  <a:lnTo>
                    <a:pt x="583" y="19"/>
                  </a:lnTo>
                  <a:cubicBezTo>
                    <a:pt x="583" y="19"/>
                    <a:pt x="372" y="0"/>
                    <a:pt x="26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9" name="Google Shape;1789;p34"/>
            <p:cNvSpPr/>
            <p:nvPr/>
          </p:nvSpPr>
          <p:spPr>
            <a:xfrm flipH="1" rot="-396258">
              <a:off x="6682553" y="4374012"/>
              <a:ext cx="193710" cy="72246"/>
            </a:xfrm>
            <a:custGeom>
              <a:rect b="b" l="l" r="r" t="t"/>
              <a:pathLst>
                <a:path extrusionOk="0" h="430" w="1153">
                  <a:moveTo>
                    <a:pt x="1140" y="0"/>
                  </a:moveTo>
                  <a:lnTo>
                    <a:pt x="0" y="211"/>
                  </a:lnTo>
                  <a:lnTo>
                    <a:pt x="1127" y="429"/>
                  </a:lnTo>
                  <a:cubicBezTo>
                    <a:pt x="1146" y="288"/>
                    <a:pt x="1152" y="141"/>
                    <a:pt x="114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0" name="Google Shape;1790;p34"/>
            <p:cNvSpPr/>
            <p:nvPr/>
          </p:nvSpPr>
          <p:spPr>
            <a:xfrm flipH="1" rot="-396258">
              <a:off x="6821058" y="4549655"/>
              <a:ext cx="118443" cy="99129"/>
            </a:xfrm>
            <a:custGeom>
              <a:rect b="b" l="l" r="r" t="t"/>
              <a:pathLst>
                <a:path extrusionOk="0" h="590" w="705">
                  <a:moveTo>
                    <a:pt x="0" y="1"/>
                  </a:moveTo>
                  <a:lnTo>
                    <a:pt x="378" y="589"/>
                  </a:lnTo>
                  <a:lnTo>
                    <a:pt x="704" y="225"/>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1" name="Google Shape;1791;p34"/>
            <p:cNvSpPr/>
            <p:nvPr/>
          </p:nvSpPr>
          <p:spPr>
            <a:xfrm flipH="1" rot="-396258">
              <a:off x="6688958" y="4168072"/>
              <a:ext cx="109875" cy="76615"/>
            </a:xfrm>
            <a:custGeom>
              <a:rect b="b" l="l" r="r" t="t"/>
              <a:pathLst>
                <a:path extrusionOk="0" h="456" w="654">
                  <a:moveTo>
                    <a:pt x="423" y="1"/>
                  </a:moveTo>
                  <a:lnTo>
                    <a:pt x="0" y="455"/>
                  </a:lnTo>
                  <a:lnTo>
                    <a:pt x="653" y="455"/>
                  </a:lnTo>
                  <a:cubicBezTo>
                    <a:pt x="653" y="455"/>
                    <a:pt x="576" y="282"/>
                    <a:pt x="551" y="231"/>
                  </a:cubicBezTo>
                  <a:cubicBezTo>
                    <a:pt x="525" y="180"/>
                    <a:pt x="423" y="1"/>
                    <a:pt x="42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2" name="Google Shape;1792;p34"/>
            <p:cNvSpPr/>
            <p:nvPr/>
          </p:nvSpPr>
          <p:spPr>
            <a:xfrm flipH="1" rot="-396258">
              <a:off x="7578944" y="4272368"/>
              <a:ext cx="194886" cy="71070"/>
            </a:xfrm>
            <a:custGeom>
              <a:rect b="b" l="l" r="r" t="t"/>
              <a:pathLst>
                <a:path extrusionOk="0" h="423" w="1160">
                  <a:moveTo>
                    <a:pt x="14" y="0"/>
                  </a:moveTo>
                  <a:lnTo>
                    <a:pt x="14" y="0"/>
                  </a:lnTo>
                  <a:cubicBezTo>
                    <a:pt x="1" y="141"/>
                    <a:pt x="7" y="282"/>
                    <a:pt x="27" y="422"/>
                  </a:cubicBezTo>
                  <a:lnTo>
                    <a:pt x="1159" y="211"/>
                  </a:lnTo>
                  <a:lnTo>
                    <a:pt x="1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3" name="Google Shape;1793;p34"/>
            <p:cNvSpPr/>
            <p:nvPr/>
          </p:nvSpPr>
          <p:spPr>
            <a:xfrm flipH="1" rot="-396258">
              <a:off x="7562638" y="4465879"/>
              <a:ext cx="120627" cy="99129"/>
            </a:xfrm>
            <a:custGeom>
              <a:rect b="b" l="l" r="r" t="t"/>
              <a:pathLst>
                <a:path extrusionOk="0" h="590" w="718">
                  <a:moveTo>
                    <a:pt x="717" y="0"/>
                  </a:moveTo>
                  <a:lnTo>
                    <a:pt x="0" y="199"/>
                  </a:lnTo>
                  <a:lnTo>
                    <a:pt x="340" y="589"/>
                  </a:lnTo>
                  <a:lnTo>
                    <a:pt x="71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4" name="Google Shape;1794;p34"/>
            <p:cNvSpPr/>
            <p:nvPr/>
          </p:nvSpPr>
          <p:spPr>
            <a:xfrm flipH="1" rot="-396258">
              <a:off x="7610115" y="4063701"/>
              <a:ext cx="108699" cy="76447"/>
            </a:xfrm>
            <a:custGeom>
              <a:rect b="b" l="l" r="r" t="t"/>
              <a:pathLst>
                <a:path extrusionOk="0" h="455" w="647">
                  <a:moveTo>
                    <a:pt x="225" y="0"/>
                  </a:moveTo>
                  <a:cubicBezTo>
                    <a:pt x="225" y="0"/>
                    <a:pt x="122" y="173"/>
                    <a:pt x="97" y="224"/>
                  </a:cubicBezTo>
                  <a:cubicBezTo>
                    <a:pt x="71" y="282"/>
                    <a:pt x="1" y="448"/>
                    <a:pt x="1" y="448"/>
                  </a:cubicBezTo>
                  <a:lnTo>
                    <a:pt x="647" y="455"/>
                  </a:lnTo>
                  <a:lnTo>
                    <a:pt x="22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mc:AlternateContent>
    <mc:Choice Requires="p14">
      <p:transition spd="slow" p14:dur="1000">
        <p:push/>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1657"/>
                                        </p:tgtEl>
                                        <p:attrNameLst>
                                          <p:attrName>style.visibility</p:attrName>
                                        </p:attrNameLst>
                                      </p:cBhvr>
                                      <p:to>
                                        <p:strVal val="visible"/>
                                      </p:to>
                                    </p:set>
                                    <p:animEffect filter="fade" transition="in">
                                      <p:cBhvr>
                                        <p:cTn dur="1000"/>
                                        <p:tgtEl>
                                          <p:spTgt spid="1657"/>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699"/>
                                        </p:tgtEl>
                                        <p:attrNameLst>
                                          <p:attrName>style.visibility</p:attrName>
                                        </p:attrNameLst>
                                      </p:cBhvr>
                                      <p:to>
                                        <p:strVal val="visible"/>
                                      </p:to>
                                    </p:set>
                                    <p:animEffect filter="fade" transition="in">
                                      <p:cBhvr>
                                        <p:cTn dur="1000"/>
                                        <p:tgtEl>
                                          <p:spTgt spid="1699"/>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1740"/>
                                        </p:tgtEl>
                                        <p:attrNameLst>
                                          <p:attrName>style.visibility</p:attrName>
                                        </p:attrNameLst>
                                      </p:cBhvr>
                                      <p:to>
                                        <p:strVal val="visible"/>
                                      </p:to>
                                    </p:set>
                                    <p:animEffect filter="fade" transition="in">
                                      <p:cBhvr>
                                        <p:cTn dur="1000"/>
                                        <p:tgtEl>
                                          <p:spTgt spid="1740"/>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1656"/>
                                        </p:tgtEl>
                                        <p:attrNameLst>
                                          <p:attrName>style.visibility</p:attrName>
                                        </p:attrNameLst>
                                      </p:cBhvr>
                                      <p:to>
                                        <p:strVal val="visible"/>
                                      </p:to>
                                    </p:set>
                                    <p:animEffect filter="fade" transition="in">
                                      <p:cBhvr>
                                        <p:cTn dur="1000"/>
                                        <p:tgtEl>
                                          <p:spTgt spid="165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2" name="Shape 472"/>
        <p:cNvGrpSpPr/>
        <p:nvPr/>
      </p:nvGrpSpPr>
      <p:grpSpPr>
        <a:xfrm>
          <a:off x="0" y="0"/>
          <a:ext cx="0" cy="0"/>
          <a:chOff x="0" y="0"/>
          <a:chExt cx="0" cy="0"/>
        </a:xfrm>
      </p:grpSpPr>
      <p:sp>
        <p:nvSpPr>
          <p:cNvPr id="473" name="Google Shape;473;p26"/>
          <p:cNvSpPr txBox="1"/>
          <p:nvPr>
            <p:ph type="title"/>
          </p:nvPr>
        </p:nvSpPr>
        <p:spPr>
          <a:xfrm>
            <a:off x="629875" y="406425"/>
            <a:ext cx="7444800" cy="646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800"/>
              <a:t>Σύμβολα και συμβολισμοί στο κουκλοθέατρο</a:t>
            </a:r>
            <a:endParaRPr sz="2600"/>
          </a:p>
        </p:txBody>
      </p:sp>
      <p:sp>
        <p:nvSpPr>
          <p:cNvPr id="474" name="Google Shape;474;p26"/>
          <p:cNvSpPr txBox="1"/>
          <p:nvPr>
            <p:ph idx="1" type="body"/>
          </p:nvPr>
        </p:nvSpPr>
        <p:spPr>
          <a:xfrm>
            <a:off x="629875" y="1172575"/>
            <a:ext cx="7879800" cy="3487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rgbClr val="0F0F0F"/>
                </a:solidFill>
                <a:latin typeface="Comic Sans MS"/>
                <a:ea typeface="Comic Sans MS"/>
                <a:cs typeface="Comic Sans MS"/>
                <a:sym typeface="Comic Sans MS"/>
              </a:rPr>
              <a:t>Τα σύμβολα και οι συμβολισμοί στο κουκλοθέατρο αντιπροσωπεύουν έναν πλούτο εκφραστικών μέσων και έννοιας που απευθύνονται σε διαφορετικά κοινά. Το κουκλοθέατρο αξιοποιεί διάφορες μορφές συμβολισμού για να μεταφέρει μηνύματα, να αναπαραστήσει ιστορίες και να ενεργοποιήσει συναισθήματα.</a:t>
            </a:r>
            <a:endParaRPr sz="1600">
              <a:latin typeface="Comic Sans MS"/>
              <a:ea typeface="Comic Sans MS"/>
              <a:cs typeface="Comic Sans MS"/>
              <a:sym typeface="Comic Sans MS"/>
            </a:endParaRPr>
          </a:p>
        </p:txBody>
      </p:sp>
      <p:grpSp>
        <p:nvGrpSpPr>
          <p:cNvPr id="475" name="Google Shape;475;p26"/>
          <p:cNvGrpSpPr/>
          <p:nvPr/>
        </p:nvGrpSpPr>
        <p:grpSpPr>
          <a:xfrm>
            <a:off x="-317993" y="3230352"/>
            <a:ext cx="1235320" cy="1634058"/>
            <a:chOff x="-317993" y="3230352"/>
            <a:chExt cx="1235320" cy="1634058"/>
          </a:xfrm>
        </p:grpSpPr>
        <p:sp>
          <p:nvSpPr>
            <p:cNvPr id="476" name="Google Shape;476;p26"/>
            <p:cNvSpPr/>
            <p:nvPr/>
          </p:nvSpPr>
          <p:spPr>
            <a:xfrm rot="2059829">
              <a:off x="-49376" y="3680938"/>
              <a:ext cx="345608" cy="1168182"/>
            </a:xfrm>
            <a:custGeom>
              <a:rect b="b" l="l" r="r" t="t"/>
              <a:pathLst>
                <a:path extrusionOk="0" h="8091" w="4482">
                  <a:moveTo>
                    <a:pt x="1" y="1"/>
                  </a:moveTo>
                  <a:lnTo>
                    <a:pt x="1" y="7643"/>
                  </a:lnTo>
                  <a:cubicBezTo>
                    <a:pt x="1" y="7643"/>
                    <a:pt x="948" y="8091"/>
                    <a:pt x="2305" y="8091"/>
                  </a:cubicBezTo>
                  <a:cubicBezTo>
                    <a:pt x="3963" y="8091"/>
                    <a:pt x="4481" y="7643"/>
                    <a:pt x="4481" y="7643"/>
                  </a:cubicBezTo>
                  <a:lnTo>
                    <a:pt x="4481" y="1"/>
                  </a:lnTo>
                  <a:close/>
                </a:path>
              </a:pathLst>
            </a:custGeom>
            <a:solidFill>
              <a:srgbClr val="EAA9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26"/>
            <p:cNvSpPr/>
            <p:nvPr/>
          </p:nvSpPr>
          <p:spPr>
            <a:xfrm rot="2059829">
              <a:off x="152135" y="3605302"/>
              <a:ext cx="345608" cy="642249"/>
            </a:xfrm>
            <a:custGeom>
              <a:rect b="b" l="l" r="r" t="t"/>
              <a:pathLst>
                <a:path extrusionOk="0" h="8091" w="4482">
                  <a:moveTo>
                    <a:pt x="1" y="0"/>
                  </a:moveTo>
                  <a:lnTo>
                    <a:pt x="1" y="7649"/>
                  </a:lnTo>
                  <a:cubicBezTo>
                    <a:pt x="1" y="7649"/>
                    <a:pt x="948" y="8090"/>
                    <a:pt x="2305" y="8090"/>
                  </a:cubicBezTo>
                  <a:cubicBezTo>
                    <a:pt x="3963" y="8090"/>
                    <a:pt x="4481" y="7649"/>
                    <a:pt x="4481" y="7649"/>
                  </a:cubicBezTo>
                  <a:lnTo>
                    <a:pt x="4481" y="0"/>
                  </a:lnTo>
                  <a:close/>
                </a:path>
              </a:pathLst>
            </a:custGeom>
            <a:solidFill>
              <a:srgbClr val="DD88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26"/>
            <p:cNvSpPr/>
            <p:nvPr/>
          </p:nvSpPr>
          <p:spPr>
            <a:xfrm rot="2059829">
              <a:off x="105470" y="3488487"/>
              <a:ext cx="537998" cy="745996"/>
            </a:xfrm>
            <a:custGeom>
              <a:rect b="b" l="l" r="r" t="t"/>
              <a:pathLst>
                <a:path extrusionOk="0" h="9398" w="6977">
                  <a:moveTo>
                    <a:pt x="4865" y="0"/>
                  </a:moveTo>
                  <a:lnTo>
                    <a:pt x="2298" y="250"/>
                  </a:lnTo>
                  <a:cubicBezTo>
                    <a:pt x="1434" y="1351"/>
                    <a:pt x="788" y="3072"/>
                    <a:pt x="404" y="4781"/>
                  </a:cubicBezTo>
                  <a:cubicBezTo>
                    <a:pt x="282" y="5357"/>
                    <a:pt x="308" y="5908"/>
                    <a:pt x="244" y="6458"/>
                  </a:cubicBezTo>
                  <a:cubicBezTo>
                    <a:pt x="167" y="7053"/>
                    <a:pt x="0" y="7636"/>
                    <a:pt x="0" y="8141"/>
                  </a:cubicBezTo>
                  <a:cubicBezTo>
                    <a:pt x="0" y="8141"/>
                    <a:pt x="825" y="9397"/>
                    <a:pt x="3472" y="9397"/>
                  </a:cubicBezTo>
                  <a:cubicBezTo>
                    <a:pt x="3524" y="9397"/>
                    <a:pt x="3576" y="9397"/>
                    <a:pt x="3629" y="9396"/>
                  </a:cubicBezTo>
                  <a:cubicBezTo>
                    <a:pt x="6298" y="9345"/>
                    <a:pt x="6817" y="8141"/>
                    <a:pt x="6817" y="8141"/>
                  </a:cubicBezTo>
                  <a:cubicBezTo>
                    <a:pt x="6977" y="7335"/>
                    <a:pt x="6631" y="6362"/>
                    <a:pt x="6574" y="5863"/>
                  </a:cubicBezTo>
                  <a:cubicBezTo>
                    <a:pt x="6529" y="5460"/>
                    <a:pt x="6567" y="4820"/>
                    <a:pt x="6497" y="4410"/>
                  </a:cubicBezTo>
                  <a:cubicBezTo>
                    <a:pt x="6202" y="2720"/>
                    <a:pt x="5690" y="1043"/>
                    <a:pt x="486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26"/>
            <p:cNvSpPr/>
            <p:nvPr/>
          </p:nvSpPr>
          <p:spPr>
            <a:xfrm rot="2059829">
              <a:off x="28017" y="3939720"/>
              <a:ext cx="5475" cy="5715"/>
            </a:xfrm>
            <a:custGeom>
              <a:rect b="b" l="l" r="r" t="t"/>
              <a:pathLst>
                <a:path extrusionOk="0" fill="none" h="72" w="71">
                  <a:moveTo>
                    <a:pt x="0" y="1"/>
                  </a:moveTo>
                  <a:cubicBezTo>
                    <a:pt x="19" y="26"/>
                    <a:pt x="45" y="45"/>
                    <a:pt x="70" y="71"/>
                  </a:cubicBezTo>
                </a:path>
              </a:pathLst>
            </a:custGeom>
            <a:noFill/>
            <a:ln cap="rnd" cmpd="sng" w="2550">
              <a:solidFill>
                <a:srgbClr val="84381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26"/>
            <p:cNvSpPr/>
            <p:nvPr/>
          </p:nvSpPr>
          <p:spPr>
            <a:xfrm rot="2059829">
              <a:off x="-23680" y="4088191"/>
              <a:ext cx="477312" cy="75806"/>
            </a:xfrm>
            <a:custGeom>
              <a:rect b="b" l="l" r="r" t="t"/>
              <a:pathLst>
                <a:path extrusionOk="0" fill="none" h="955" w="6190">
                  <a:moveTo>
                    <a:pt x="1" y="39"/>
                  </a:moveTo>
                  <a:cubicBezTo>
                    <a:pt x="481" y="417"/>
                    <a:pt x="1466" y="954"/>
                    <a:pt x="3258" y="916"/>
                  </a:cubicBezTo>
                  <a:cubicBezTo>
                    <a:pt x="5006" y="884"/>
                    <a:pt x="5825" y="359"/>
                    <a:pt x="6190" y="1"/>
                  </a:cubicBezTo>
                </a:path>
              </a:pathLst>
            </a:custGeom>
            <a:noFill/>
            <a:ln cap="rnd" cmpd="sng" w="2550">
              <a:solidFill>
                <a:srgbClr val="84381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26"/>
            <p:cNvSpPr/>
            <p:nvPr/>
          </p:nvSpPr>
          <p:spPr>
            <a:xfrm rot="2059829">
              <a:off x="439402" y="4221803"/>
              <a:ext cx="5012" cy="6191"/>
            </a:xfrm>
            <a:custGeom>
              <a:rect b="b" l="l" r="r" t="t"/>
              <a:pathLst>
                <a:path extrusionOk="0" fill="none" h="78" w="65">
                  <a:moveTo>
                    <a:pt x="1" y="77"/>
                  </a:moveTo>
                  <a:cubicBezTo>
                    <a:pt x="26" y="52"/>
                    <a:pt x="46" y="26"/>
                    <a:pt x="65" y="0"/>
                  </a:cubicBezTo>
                </a:path>
              </a:pathLst>
            </a:custGeom>
            <a:noFill/>
            <a:ln cap="rnd" cmpd="sng" w="2550">
              <a:solidFill>
                <a:srgbClr val="84381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26"/>
            <p:cNvSpPr/>
            <p:nvPr/>
          </p:nvSpPr>
          <p:spPr>
            <a:xfrm rot="2059829">
              <a:off x="188771" y="4139789"/>
              <a:ext cx="88445" cy="4604"/>
            </a:xfrm>
            <a:custGeom>
              <a:rect b="b" l="l" r="r" t="t"/>
              <a:pathLst>
                <a:path extrusionOk="0" fill="none" h="58" w="1147">
                  <a:moveTo>
                    <a:pt x="1" y="7"/>
                  </a:moveTo>
                  <a:cubicBezTo>
                    <a:pt x="385" y="58"/>
                    <a:pt x="769" y="51"/>
                    <a:pt x="1146" y="0"/>
                  </a:cubicBezTo>
                </a:path>
              </a:pathLst>
            </a:custGeom>
            <a:noFill/>
            <a:ln cap="rnd" cmpd="sng" w="2550">
              <a:solidFill>
                <a:srgbClr val="84381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26"/>
            <p:cNvSpPr/>
            <p:nvPr/>
          </p:nvSpPr>
          <p:spPr>
            <a:xfrm rot="2059829">
              <a:off x="463949" y="3663365"/>
              <a:ext cx="384086" cy="401812"/>
            </a:xfrm>
            <a:custGeom>
              <a:rect b="b" l="l" r="r" t="t"/>
              <a:pathLst>
                <a:path extrusionOk="0" h="5062" w="4981">
                  <a:moveTo>
                    <a:pt x="4346" y="1"/>
                  </a:moveTo>
                  <a:cubicBezTo>
                    <a:pt x="4259" y="1"/>
                    <a:pt x="4160" y="18"/>
                    <a:pt x="4046" y="57"/>
                  </a:cubicBezTo>
                  <a:cubicBezTo>
                    <a:pt x="3694" y="185"/>
                    <a:pt x="3374" y="607"/>
                    <a:pt x="3124" y="889"/>
                  </a:cubicBezTo>
                  <a:cubicBezTo>
                    <a:pt x="2311" y="1791"/>
                    <a:pt x="1204" y="2374"/>
                    <a:pt x="1" y="2540"/>
                  </a:cubicBezTo>
                  <a:lnTo>
                    <a:pt x="122" y="5062"/>
                  </a:lnTo>
                  <a:cubicBezTo>
                    <a:pt x="865" y="4697"/>
                    <a:pt x="1582" y="4294"/>
                    <a:pt x="2273" y="3852"/>
                  </a:cubicBezTo>
                  <a:cubicBezTo>
                    <a:pt x="3188" y="3263"/>
                    <a:pt x="4084" y="2585"/>
                    <a:pt x="4634" y="1644"/>
                  </a:cubicBezTo>
                  <a:cubicBezTo>
                    <a:pt x="4788" y="1382"/>
                    <a:pt x="4980" y="998"/>
                    <a:pt x="4935" y="697"/>
                  </a:cubicBezTo>
                  <a:cubicBezTo>
                    <a:pt x="4903" y="445"/>
                    <a:pt x="4790" y="1"/>
                    <a:pt x="4346"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26"/>
            <p:cNvSpPr/>
            <p:nvPr/>
          </p:nvSpPr>
          <p:spPr>
            <a:xfrm rot="2059829">
              <a:off x="781950" y="3797425"/>
              <a:ext cx="64773" cy="57073"/>
            </a:xfrm>
            <a:custGeom>
              <a:rect b="b" l="l" r="r" t="t"/>
              <a:pathLst>
                <a:path extrusionOk="0" h="719" w="840">
                  <a:moveTo>
                    <a:pt x="358" y="0"/>
                  </a:moveTo>
                  <a:cubicBezTo>
                    <a:pt x="267" y="0"/>
                    <a:pt x="182" y="34"/>
                    <a:pt x="122" y="103"/>
                  </a:cubicBezTo>
                  <a:cubicBezTo>
                    <a:pt x="1" y="237"/>
                    <a:pt x="46" y="468"/>
                    <a:pt x="206" y="609"/>
                  </a:cubicBezTo>
                  <a:cubicBezTo>
                    <a:pt x="288" y="681"/>
                    <a:pt x="390" y="718"/>
                    <a:pt x="486" y="718"/>
                  </a:cubicBezTo>
                  <a:cubicBezTo>
                    <a:pt x="575" y="718"/>
                    <a:pt x="659" y="686"/>
                    <a:pt x="718" y="621"/>
                  </a:cubicBezTo>
                  <a:cubicBezTo>
                    <a:pt x="839" y="481"/>
                    <a:pt x="794" y="257"/>
                    <a:pt x="634" y="109"/>
                  </a:cubicBezTo>
                  <a:cubicBezTo>
                    <a:pt x="553" y="37"/>
                    <a:pt x="452" y="0"/>
                    <a:pt x="358" y="0"/>
                  </a:cubicBezTo>
                  <a:close/>
                </a:path>
              </a:pathLst>
            </a:custGeom>
            <a:solidFill>
              <a:srgbClr val="EFFBFF">
                <a:alpha val="40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26"/>
            <p:cNvSpPr/>
            <p:nvPr/>
          </p:nvSpPr>
          <p:spPr>
            <a:xfrm rot="2059829">
              <a:off x="857738" y="3804689"/>
              <a:ext cx="13957" cy="14844"/>
            </a:xfrm>
            <a:custGeom>
              <a:rect b="b" l="l" r="r" t="t"/>
              <a:pathLst>
                <a:path extrusionOk="0" h="187" w="181">
                  <a:moveTo>
                    <a:pt x="90" y="1"/>
                  </a:moveTo>
                  <a:cubicBezTo>
                    <a:pt x="39" y="1"/>
                    <a:pt x="1" y="45"/>
                    <a:pt x="1" y="97"/>
                  </a:cubicBezTo>
                  <a:cubicBezTo>
                    <a:pt x="1" y="142"/>
                    <a:pt x="39" y="186"/>
                    <a:pt x="90" y="186"/>
                  </a:cubicBezTo>
                  <a:cubicBezTo>
                    <a:pt x="142" y="186"/>
                    <a:pt x="180" y="142"/>
                    <a:pt x="180" y="97"/>
                  </a:cubicBezTo>
                  <a:cubicBezTo>
                    <a:pt x="180" y="45"/>
                    <a:pt x="142" y="1"/>
                    <a:pt x="90" y="1"/>
                  </a:cubicBezTo>
                  <a:close/>
                </a:path>
              </a:pathLst>
            </a:custGeom>
            <a:solidFill>
              <a:srgbClr val="EFFBFF">
                <a:alpha val="40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26"/>
            <p:cNvSpPr/>
            <p:nvPr/>
          </p:nvSpPr>
          <p:spPr>
            <a:xfrm rot="2059829">
              <a:off x="853020" y="3838611"/>
              <a:ext cx="16656" cy="14447"/>
            </a:xfrm>
            <a:custGeom>
              <a:rect b="b" l="l" r="r" t="t"/>
              <a:pathLst>
                <a:path extrusionOk="0" h="182" w="216">
                  <a:moveTo>
                    <a:pt x="94" y="0"/>
                  </a:moveTo>
                  <a:cubicBezTo>
                    <a:pt x="43" y="0"/>
                    <a:pt x="5" y="39"/>
                    <a:pt x="5" y="90"/>
                  </a:cubicBezTo>
                  <a:cubicBezTo>
                    <a:pt x="0" y="146"/>
                    <a:pt x="45" y="181"/>
                    <a:pt x="92" y="181"/>
                  </a:cubicBezTo>
                  <a:cubicBezTo>
                    <a:pt x="116" y="181"/>
                    <a:pt x="139" y="173"/>
                    <a:pt x="158" y="154"/>
                  </a:cubicBezTo>
                  <a:cubicBezTo>
                    <a:pt x="216" y="96"/>
                    <a:pt x="171" y="0"/>
                    <a:pt x="94" y="0"/>
                  </a:cubicBezTo>
                  <a:close/>
                </a:path>
              </a:pathLst>
            </a:custGeom>
            <a:solidFill>
              <a:srgbClr val="EFFBFF">
                <a:alpha val="40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26"/>
            <p:cNvSpPr/>
            <p:nvPr/>
          </p:nvSpPr>
          <p:spPr>
            <a:xfrm rot="2059829">
              <a:off x="840148" y="3779736"/>
              <a:ext cx="13880" cy="14288"/>
            </a:xfrm>
            <a:custGeom>
              <a:rect b="b" l="l" r="r" t="t"/>
              <a:pathLst>
                <a:path extrusionOk="0" h="180" w="180">
                  <a:moveTo>
                    <a:pt x="90" y="0"/>
                  </a:moveTo>
                  <a:cubicBezTo>
                    <a:pt x="45" y="0"/>
                    <a:pt x="0" y="39"/>
                    <a:pt x="0" y="90"/>
                  </a:cubicBezTo>
                  <a:cubicBezTo>
                    <a:pt x="0" y="135"/>
                    <a:pt x="45" y="179"/>
                    <a:pt x="90" y="179"/>
                  </a:cubicBezTo>
                  <a:cubicBezTo>
                    <a:pt x="141" y="179"/>
                    <a:pt x="179" y="135"/>
                    <a:pt x="179" y="90"/>
                  </a:cubicBezTo>
                  <a:cubicBezTo>
                    <a:pt x="179" y="39"/>
                    <a:pt x="141" y="0"/>
                    <a:pt x="90" y="0"/>
                  </a:cubicBezTo>
                  <a:close/>
                </a:path>
              </a:pathLst>
            </a:custGeom>
            <a:solidFill>
              <a:srgbClr val="EFFBFF">
                <a:alpha val="40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26"/>
            <p:cNvSpPr/>
            <p:nvPr/>
          </p:nvSpPr>
          <p:spPr>
            <a:xfrm rot="2059829">
              <a:off x="610519" y="3803781"/>
              <a:ext cx="208352" cy="199239"/>
            </a:xfrm>
            <a:custGeom>
              <a:rect b="b" l="l" r="r" t="t"/>
              <a:pathLst>
                <a:path extrusionOk="0" fill="none" h="2510" w="2702">
                  <a:moveTo>
                    <a:pt x="0" y="2509"/>
                  </a:moveTo>
                  <a:cubicBezTo>
                    <a:pt x="1139" y="1869"/>
                    <a:pt x="2055" y="1140"/>
                    <a:pt x="2701" y="0"/>
                  </a:cubicBezTo>
                </a:path>
              </a:pathLst>
            </a:custGeom>
            <a:noFill/>
            <a:ln cap="rnd" cmpd="sng" w="2550">
              <a:solidFill>
                <a:srgbClr val="84381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26"/>
            <p:cNvSpPr/>
            <p:nvPr/>
          </p:nvSpPr>
          <p:spPr>
            <a:xfrm rot="2059829">
              <a:off x="54112" y="3386420"/>
              <a:ext cx="379614" cy="397764"/>
            </a:xfrm>
            <a:custGeom>
              <a:rect b="b" l="l" r="r" t="t"/>
              <a:pathLst>
                <a:path extrusionOk="0" h="5011" w="4923">
                  <a:moveTo>
                    <a:pt x="697" y="1"/>
                  </a:moveTo>
                  <a:cubicBezTo>
                    <a:pt x="234" y="1"/>
                    <a:pt x="80" y="453"/>
                    <a:pt x="45" y="729"/>
                  </a:cubicBezTo>
                  <a:cubicBezTo>
                    <a:pt x="1" y="1030"/>
                    <a:pt x="135" y="1331"/>
                    <a:pt x="289" y="1593"/>
                  </a:cubicBezTo>
                  <a:cubicBezTo>
                    <a:pt x="839" y="2534"/>
                    <a:pt x="1735" y="3219"/>
                    <a:pt x="2650" y="3801"/>
                  </a:cubicBezTo>
                  <a:cubicBezTo>
                    <a:pt x="3342" y="4249"/>
                    <a:pt x="4058" y="4652"/>
                    <a:pt x="4801" y="5011"/>
                  </a:cubicBezTo>
                  <a:lnTo>
                    <a:pt x="4923" y="2489"/>
                  </a:lnTo>
                  <a:cubicBezTo>
                    <a:pt x="3719" y="2323"/>
                    <a:pt x="2612" y="1740"/>
                    <a:pt x="1799" y="838"/>
                  </a:cubicBezTo>
                  <a:cubicBezTo>
                    <a:pt x="1550" y="556"/>
                    <a:pt x="1236" y="95"/>
                    <a:pt x="865" y="18"/>
                  </a:cubicBezTo>
                  <a:cubicBezTo>
                    <a:pt x="805" y="6"/>
                    <a:pt x="749" y="1"/>
                    <a:pt x="69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26"/>
            <p:cNvSpPr/>
            <p:nvPr/>
          </p:nvSpPr>
          <p:spPr>
            <a:xfrm rot="2059829">
              <a:off x="175678" y="3381955"/>
              <a:ext cx="64233" cy="57073"/>
            </a:xfrm>
            <a:custGeom>
              <a:rect b="b" l="l" r="r" t="t"/>
              <a:pathLst>
                <a:path extrusionOk="0" h="719" w="833">
                  <a:moveTo>
                    <a:pt x="479" y="1"/>
                  </a:moveTo>
                  <a:cubicBezTo>
                    <a:pt x="383" y="1"/>
                    <a:pt x="281" y="38"/>
                    <a:pt x="199" y="110"/>
                  </a:cubicBezTo>
                  <a:cubicBezTo>
                    <a:pt x="39" y="257"/>
                    <a:pt x="1" y="481"/>
                    <a:pt x="122" y="622"/>
                  </a:cubicBezTo>
                  <a:cubicBezTo>
                    <a:pt x="178" y="686"/>
                    <a:pt x="262" y="718"/>
                    <a:pt x="352" y="718"/>
                  </a:cubicBezTo>
                  <a:cubicBezTo>
                    <a:pt x="448" y="718"/>
                    <a:pt x="552" y="682"/>
                    <a:pt x="634" y="609"/>
                  </a:cubicBezTo>
                  <a:cubicBezTo>
                    <a:pt x="794" y="468"/>
                    <a:pt x="833" y="238"/>
                    <a:pt x="718" y="103"/>
                  </a:cubicBezTo>
                  <a:cubicBezTo>
                    <a:pt x="658" y="34"/>
                    <a:pt x="571" y="1"/>
                    <a:pt x="479" y="1"/>
                  </a:cubicBezTo>
                  <a:close/>
                </a:path>
              </a:pathLst>
            </a:custGeom>
            <a:solidFill>
              <a:srgbClr val="EFFBFF">
                <a:alpha val="40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26"/>
            <p:cNvSpPr/>
            <p:nvPr/>
          </p:nvSpPr>
          <p:spPr>
            <a:xfrm rot="2059829">
              <a:off x="191076" y="3348320"/>
              <a:ext cx="14420" cy="14844"/>
            </a:xfrm>
            <a:custGeom>
              <a:rect b="b" l="l" r="r" t="t"/>
              <a:pathLst>
                <a:path extrusionOk="0" h="187" w="187">
                  <a:moveTo>
                    <a:pt x="96" y="1"/>
                  </a:moveTo>
                  <a:cubicBezTo>
                    <a:pt x="45" y="1"/>
                    <a:pt x="0" y="46"/>
                    <a:pt x="0" y="97"/>
                  </a:cubicBezTo>
                  <a:cubicBezTo>
                    <a:pt x="0" y="142"/>
                    <a:pt x="45" y="187"/>
                    <a:pt x="96" y="187"/>
                  </a:cubicBezTo>
                  <a:cubicBezTo>
                    <a:pt x="141" y="187"/>
                    <a:pt x="186" y="142"/>
                    <a:pt x="186" y="97"/>
                  </a:cubicBezTo>
                  <a:cubicBezTo>
                    <a:pt x="186" y="46"/>
                    <a:pt x="141" y="1"/>
                    <a:pt x="96" y="1"/>
                  </a:cubicBezTo>
                  <a:close/>
                </a:path>
              </a:pathLst>
            </a:custGeom>
            <a:solidFill>
              <a:srgbClr val="EFFBFF">
                <a:alpha val="40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26"/>
            <p:cNvSpPr/>
            <p:nvPr/>
          </p:nvSpPr>
          <p:spPr>
            <a:xfrm rot="2059829">
              <a:off x="164978" y="3366177"/>
              <a:ext cx="14420" cy="14764"/>
            </a:xfrm>
            <a:custGeom>
              <a:rect b="b" l="l" r="r" t="t"/>
              <a:pathLst>
                <a:path extrusionOk="0" h="186" w="187">
                  <a:moveTo>
                    <a:pt x="97" y="0"/>
                  </a:moveTo>
                  <a:cubicBezTo>
                    <a:pt x="45" y="0"/>
                    <a:pt x="1" y="45"/>
                    <a:pt x="1" y="90"/>
                  </a:cubicBezTo>
                  <a:cubicBezTo>
                    <a:pt x="1" y="141"/>
                    <a:pt x="45" y="186"/>
                    <a:pt x="97" y="186"/>
                  </a:cubicBezTo>
                  <a:cubicBezTo>
                    <a:pt x="141" y="186"/>
                    <a:pt x="186" y="141"/>
                    <a:pt x="186" y="90"/>
                  </a:cubicBezTo>
                  <a:cubicBezTo>
                    <a:pt x="186" y="45"/>
                    <a:pt x="141" y="0"/>
                    <a:pt x="97" y="0"/>
                  </a:cubicBezTo>
                  <a:close/>
                </a:path>
              </a:pathLst>
            </a:custGeom>
            <a:solidFill>
              <a:srgbClr val="EFFBFF">
                <a:alpha val="40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26"/>
            <p:cNvSpPr/>
            <p:nvPr/>
          </p:nvSpPr>
          <p:spPr>
            <a:xfrm rot="2059829">
              <a:off x="220069" y="3354496"/>
              <a:ext cx="13880" cy="14764"/>
            </a:xfrm>
            <a:custGeom>
              <a:rect b="b" l="l" r="r" t="t"/>
              <a:pathLst>
                <a:path extrusionOk="0" h="186" w="180">
                  <a:moveTo>
                    <a:pt x="90" y="0"/>
                  </a:moveTo>
                  <a:cubicBezTo>
                    <a:pt x="39" y="0"/>
                    <a:pt x="0" y="45"/>
                    <a:pt x="0" y="96"/>
                  </a:cubicBezTo>
                  <a:cubicBezTo>
                    <a:pt x="0" y="141"/>
                    <a:pt x="39" y="186"/>
                    <a:pt x="90" y="186"/>
                  </a:cubicBezTo>
                  <a:cubicBezTo>
                    <a:pt x="141" y="186"/>
                    <a:pt x="180" y="141"/>
                    <a:pt x="180" y="96"/>
                  </a:cubicBezTo>
                  <a:cubicBezTo>
                    <a:pt x="180" y="45"/>
                    <a:pt x="141" y="0"/>
                    <a:pt x="90" y="0"/>
                  </a:cubicBezTo>
                  <a:close/>
                </a:path>
              </a:pathLst>
            </a:custGeom>
            <a:solidFill>
              <a:srgbClr val="EFFBFF">
                <a:alpha val="40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26"/>
            <p:cNvSpPr/>
            <p:nvPr/>
          </p:nvSpPr>
          <p:spPr>
            <a:xfrm rot="2059829">
              <a:off x="81503" y="3435692"/>
              <a:ext cx="208352" cy="199239"/>
            </a:xfrm>
            <a:custGeom>
              <a:rect b="b" l="l" r="r" t="t"/>
              <a:pathLst>
                <a:path extrusionOk="0" fill="none" h="2510" w="2702">
                  <a:moveTo>
                    <a:pt x="2702" y="2510"/>
                  </a:moveTo>
                  <a:cubicBezTo>
                    <a:pt x="1562" y="1870"/>
                    <a:pt x="647" y="1134"/>
                    <a:pt x="1" y="1"/>
                  </a:cubicBezTo>
                </a:path>
              </a:pathLst>
            </a:custGeom>
            <a:noFill/>
            <a:ln cap="rnd" cmpd="sng" w="2550">
              <a:solidFill>
                <a:srgbClr val="84381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26"/>
            <p:cNvSpPr/>
            <p:nvPr/>
          </p:nvSpPr>
          <p:spPr>
            <a:xfrm rot="2059829">
              <a:off x="702960" y="3411329"/>
              <a:ext cx="109111" cy="101207"/>
            </a:xfrm>
            <a:custGeom>
              <a:rect b="b" l="l" r="r" t="t"/>
              <a:pathLst>
                <a:path extrusionOk="0" h="1275" w="1415">
                  <a:moveTo>
                    <a:pt x="822" y="1"/>
                  </a:moveTo>
                  <a:cubicBezTo>
                    <a:pt x="716" y="1"/>
                    <a:pt x="601" y="30"/>
                    <a:pt x="481" y="97"/>
                  </a:cubicBezTo>
                  <a:cubicBezTo>
                    <a:pt x="218" y="244"/>
                    <a:pt x="90" y="539"/>
                    <a:pt x="1" y="814"/>
                  </a:cubicBezTo>
                  <a:lnTo>
                    <a:pt x="903" y="1275"/>
                  </a:lnTo>
                  <a:cubicBezTo>
                    <a:pt x="1172" y="1262"/>
                    <a:pt x="1339" y="942"/>
                    <a:pt x="1371" y="705"/>
                  </a:cubicBezTo>
                  <a:cubicBezTo>
                    <a:pt x="1415" y="327"/>
                    <a:pt x="1172" y="1"/>
                    <a:pt x="822" y="1"/>
                  </a:cubicBezTo>
                  <a:close/>
                </a:path>
              </a:pathLst>
            </a:custGeom>
            <a:solidFill>
              <a:srgbClr val="B6571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26"/>
            <p:cNvSpPr/>
            <p:nvPr/>
          </p:nvSpPr>
          <p:spPr>
            <a:xfrm rot="2059829">
              <a:off x="727538" y="3432870"/>
              <a:ext cx="60454" cy="56835"/>
            </a:xfrm>
            <a:custGeom>
              <a:rect b="b" l="l" r="r" t="t"/>
              <a:pathLst>
                <a:path extrusionOk="0" h="716" w="784">
                  <a:moveTo>
                    <a:pt x="482" y="0"/>
                  </a:moveTo>
                  <a:cubicBezTo>
                    <a:pt x="415" y="0"/>
                    <a:pt x="340" y="29"/>
                    <a:pt x="263" y="95"/>
                  </a:cubicBezTo>
                  <a:cubicBezTo>
                    <a:pt x="135" y="191"/>
                    <a:pt x="45" y="325"/>
                    <a:pt x="0" y="479"/>
                  </a:cubicBezTo>
                  <a:lnTo>
                    <a:pt x="487" y="716"/>
                  </a:lnTo>
                  <a:cubicBezTo>
                    <a:pt x="628" y="709"/>
                    <a:pt x="711" y="537"/>
                    <a:pt x="736" y="415"/>
                  </a:cubicBezTo>
                  <a:cubicBezTo>
                    <a:pt x="783" y="201"/>
                    <a:pt x="660" y="0"/>
                    <a:pt x="482" y="0"/>
                  </a:cubicBezTo>
                  <a:close/>
                </a:path>
              </a:pathLst>
            </a:custGeom>
            <a:solidFill>
              <a:srgbClr val="EFFBFF">
                <a:alpha val="40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26"/>
            <p:cNvSpPr/>
            <p:nvPr/>
          </p:nvSpPr>
          <p:spPr>
            <a:xfrm rot="2059829">
              <a:off x="466986" y="3253967"/>
              <a:ext cx="109111" cy="101683"/>
            </a:xfrm>
            <a:custGeom>
              <a:rect b="b" l="l" r="r" t="t"/>
              <a:pathLst>
                <a:path extrusionOk="0" h="1281" w="1415">
                  <a:moveTo>
                    <a:pt x="593" y="0"/>
                  </a:moveTo>
                  <a:cubicBezTo>
                    <a:pt x="243" y="0"/>
                    <a:pt x="0" y="326"/>
                    <a:pt x="44" y="705"/>
                  </a:cubicBezTo>
                  <a:cubicBezTo>
                    <a:pt x="76" y="948"/>
                    <a:pt x="243" y="1261"/>
                    <a:pt x="512" y="1281"/>
                  </a:cubicBezTo>
                  <a:lnTo>
                    <a:pt x="1414" y="820"/>
                  </a:lnTo>
                  <a:cubicBezTo>
                    <a:pt x="1325" y="538"/>
                    <a:pt x="1196" y="244"/>
                    <a:pt x="934" y="97"/>
                  </a:cubicBezTo>
                  <a:cubicBezTo>
                    <a:pt x="814" y="30"/>
                    <a:pt x="699" y="0"/>
                    <a:pt x="593" y="0"/>
                  </a:cubicBezTo>
                  <a:close/>
                </a:path>
              </a:pathLst>
            </a:custGeom>
            <a:solidFill>
              <a:srgbClr val="B6571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26"/>
            <p:cNvSpPr/>
            <p:nvPr/>
          </p:nvSpPr>
          <p:spPr>
            <a:xfrm rot="2059829">
              <a:off x="491754" y="3275639"/>
              <a:ext cx="60454" cy="57311"/>
            </a:xfrm>
            <a:custGeom>
              <a:rect b="b" l="l" r="r" t="t"/>
              <a:pathLst>
                <a:path extrusionOk="0" h="722" w="784">
                  <a:moveTo>
                    <a:pt x="304" y="1"/>
                  </a:moveTo>
                  <a:cubicBezTo>
                    <a:pt x="124" y="1"/>
                    <a:pt x="1" y="204"/>
                    <a:pt x="47" y="414"/>
                  </a:cubicBezTo>
                  <a:cubicBezTo>
                    <a:pt x="79" y="542"/>
                    <a:pt x="156" y="715"/>
                    <a:pt x="297" y="722"/>
                  </a:cubicBezTo>
                  <a:lnTo>
                    <a:pt x="783" y="478"/>
                  </a:lnTo>
                  <a:cubicBezTo>
                    <a:pt x="732" y="331"/>
                    <a:pt x="643" y="197"/>
                    <a:pt x="521" y="94"/>
                  </a:cubicBezTo>
                  <a:cubicBezTo>
                    <a:pt x="445" y="29"/>
                    <a:pt x="371" y="1"/>
                    <a:pt x="304" y="1"/>
                  </a:cubicBezTo>
                  <a:close/>
                </a:path>
              </a:pathLst>
            </a:custGeom>
            <a:solidFill>
              <a:srgbClr val="EFFBFF">
                <a:alpha val="40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26"/>
            <p:cNvSpPr/>
            <p:nvPr/>
          </p:nvSpPr>
          <p:spPr>
            <a:xfrm rot="2059829">
              <a:off x="294509" y="3346989"/>
              <a:ext cx="502527" cy="428325"/>
            </a:xfrm>
            <a:custGeom>
              <a:rect b="b" l="l" r="r" t="t"/>
              <a:pathLst>
                <a:path extrusionOk="0" h="5396" w="6517">
                  <a:moveTo>
                    <a:pt x="2913" y="0"/>
                  </a:moveTo>
                  <a:cubicBezTo>
                    <a:pt x="1364" y="0"/>
                    <a:pt x="52" y="1152"/>
                    <a:pt x="7" y="2618"/>
                  </a:cubicBezTo>
                  <a:cubicBezTo>
                    <a:pt x="1" y="2739"/>
                    <a:pt x="7" y="2867"/>
                    <a:pt x="20" y="2989"/>
                  </a:cubicBezTo>
                  <a:cubicBezTo>
                    <a:pt x="33" y="3079"/>
                    <a:pt x="52" y="3175"/>
                    <a:pt x="71" y="3264"/>
                  </a:cubicBezTo>
                  <a:cubicBezTo>
                    <a:pt x="378" y="4525"/>
                    <a:pt x="1607" y="5396"/>
                    <a:pt x="2970" y="5396"/>
                  </a:cubicBezTo>
                  <a:lnTo>
                    <a:pt x="3546" y="5396"/>
                  </a:lnTo>
                  <a:cubicBezTo>
                    <a:pt x="4916" y="5396"/>
                    <a:pt x="6139" y="4525"/>
                    <a:pt x="6446" y="3264"/>
                  </a:cubicBezTo>
                  <a:cubicBezTo>
                    <a:pt x="6465" y="3175"/>
                    <a:pt x="6484" y="3079"/>
                    <a:pt x="6497" y="2989"/>
                  </a:cubicBezTo>
                  <a:cubicBezTo>
                    <a:pt x="6510" y="2867"/>
                    <a:pt x="6516" y="2739"/>
                    <a:pt x="6516" y="2618"/>
                  </a:cubicBezTo>
                  <a:cubicBezTo>
                    <a:pt x="6471" y="1152"/>
                    <a:pt x="5153" y="0"/>
                    <a:pt x="361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26"/>
            <p:cNvSpPr/>
            <p:nvPr/>
          </p:nvSpPr>
          <p:spPr>
            <a:xfrm rot="2059829">
              <a:off x="610608" y="3568517"/>
              <a:ext cx="26217" cy="22940"/>
            </a:xfrm>
            <a:custGeom>
              <a:rect b="b" l="l" r="r" t="t"/>
              <a:pathLst>
                <a:path extrusionOk="0" h="289" w="340">
                  <a:moveTo>
                    <a:pt x="192" y="0"/>
                  </a:moveTo>
                  <a:cubicBezTo>
                    <a:pt x="64" y="0"/>
                    <a:pt x="0" y="154"/>
                    <a:pt x="90" y="244"/>
                  </a:cubicBezTo>
                  <a:cubicBezTo>
                    <a:pt x="119" y="275"/>
                    <a:pt x="155" y="288"/>
                    <a:pt x="191" y="288"/>
                  </a:cubicBezTo>
                  <a:cubicBezTo>
                    <a:pt x="266" y="288"/>
                    <a:pt x="339" y="228"/>
                    <a:pt x="339" y="141"/>
                  </a:cubicBezTo>
                  <a:cubicBezTo>
                    <a:pt x="339" y="64"/>
                    <a:pt x="269" y="0"/>
                    <a:pt x="19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26"/>
            <p:cNvSpPr/>
            <p:nvPr/>
          </p:nvSpPr>
          <p:spPr>
            <a:xfrm rot="2059829">
              <a:off x="491594" y="3487240"/>
              <a:ext cx="26217" cy="22940"/>
            </a:xfrm>
            <a:custGeom>
              <a:rect b="b" l="l" r="r" t="t"/>
              <a:pathLst>
                <a:path extrusionOk="0" h="289" w="340">
                  <a:moveTo>
                    <a:pt x="192" y="0"/>
                  </a:moveTo>
                  <a:cubicBezTo>
                    <a:pt x="64" y="0"/>
                    <a:pt x="0" y="154"/>
                    <a:pt x="90" y="244"/>
                  </a:cubicBezTo>
                  <a:cubicBezTo>
                    <a:pt x="119" y="275"/>
                    <a:pt x="155" y="288"/>
                    <a:pt x="191" y="288"/>
                  </a:cubicBezTo>
                  <a:cubicBezTo>
                    <a:pt x="266" y="288"/>
                    <a:pt x="339" y="228"/>
                    <a:pt x="339" y="141"/>
                  </a:cubicBezTo>
                  <a:cubicBezTo>
                    <a:pt x="339" y="64"/>
                    <a:pt x="275" y="0"/>
                    <a:pt x="19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26"/>
            <p:cNvSpPr/>
            <p:nvPr/>
          </p:nvSpPr>
          <p:spPr>
            <a:xfrm rot="2059829">
              <a:off x="468125" y="3539370"/>
              <a:ext cx="131319" cy="108828"/>
            </a:xfrm>
            <a:custGeom>
              <a:rect b="b" l="l" r="r" t="t"/>
              <a:pathLst>
                <a:path extrusionOk="0" h="1371" w="1703">
                  <a:moveTo>
                    <a:pt x="852" y="1"/>
                  </a:moveTo>
                  <a:cubicBezTo>
                    <a:pt x="384" y="1"/>
                    <a:pt x="0" y="308"/>
                    <a:pt x="0" y="686"/>
                  </a:cubicBezTo>
                  <a:cubicBezTo>
                    <a:pt x="0" y="1063"/>
                    <a:pt x="384" y="1370"/>
                    <a:pt x="852" y="1370"/>
                  </a:cubicBezTo>
                  <a:cubicBezTo>
                    <a:pt x="1325" y="1370"/>
                    <a:pt x="1703" y="1063"/>
                    <a:pt x="1703" y="686"/>
                  </a:cubicBezTo>
                  <a:cubicBezTo>
                    <a:pt x="1703" y="308"/>
                    <a:pt x="1325" y="1"/>
                    <a:pt x="852" y="1"/>
                  </a:cubicBezTo>
                  <a:close/>
                </a:path>
              </a:pathLst>
            </a:custGeom>
            <a:solidFill>
              <a:srgbClr val="EFFBFF">
                <a:alpha val="40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26"/>
            <p:cNvSpPr/>
            <p:nvPr/>
          </p:nvSpPr>
          <p:spPr>
            <a:xfrm rot="2059829">
              <a:off x="524341" y="3559037"/>
              <a:ext cx="43567" cy="28021"/>
            </a:xfrm>
            <a:custGeom>
              <a:rect b="b" l="l" r="r" t="t"/>
              <a:pathLst>
                <a:path extrusionOk="0" h="353" w="565">
                  <a:moveTo>
                    <a:pt x="283" y="0"/>
                  </a:moveTo>
                  <a:cubicBezTo>
                    <a:pt x="129" y="0"/>
                    <a:pt x="1" y="84"/>
                    <a:pt x="1" y="180"/>
                  </a:cubicBezTo>
                  <a:cubicBezTo>
                    <a:pt x="1" y="276"/>
                    <a:pt x="129" y="352"/>
                    <a:pt x="283" y="352"/>
                  </a:cubicBezTo>
                  <a:cubicBezTo>
                    <a:pt x="443" y="352"/>
                    <a:pt x="564" y="276"/>
                    <a:pt x="564" y="180"/>
                  </a:cubicBezTo>
                  <a:cubicBezTo>
                    <a:pt x="564" y="84"/>
                    <a:pt x="443" y="0"/>
                    <a:pt x="28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26"/>
            <p:cNvSpPr/>
            <p:nvPr/>
          </p:nvSpPr>
          <p:spPr>
            <a:xfrm rot="2059829">
              <a:off x="537257" y="3567245"/>
              <a:ext cx="77" cy="41277"/>
            </a:xfrm>
            <a:custGeom>
              <a:rect b="b" l="l" r="r" t="t"/>
              <a:pathLst>
                <a:path extrusionOk="0" fill="none" h="520" w="1">
                  <a:moveTo>
                    <a:pt x="1" y="1"/>
                  </a:moveTo>
                  <a:lnTo>
                    <a:pt x="1" y="519"/>
                  </a:lnTo>
                </a:path>
              </a:pathLst>
            </a:custGeom>
            <a:solidFill>
              <a:schemeClr val="dk1"/>
            </a:solidFill>
            <a:ln cap="flat" cmpd="sng" w="2550">
              <a:solidFill>
                <a:srgbClr val="271850"/>
              </a:solidFill>
              <a:prstDash val="solid"/>
              <a:miter lim="64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26"/>
            <p:cNvSpPr/>
            <p:nvPr/>
          </p:nvSpPr>
          <p:spPr>
            <a:xfrm rot="2059829">
              <a:off x="496536" y="3593968"/>
              <a:ext cx="65158" cy="15320"/>
            </a:xfrm>
            <a:custGeom>
              <a:rect b="b" l="l" r="r" t="t"/>
              <a:pathLst>
                <a:path extrusionOk="0" fill="none" h="193" w="845">
                  <a:moveTo>
                    <a:pt x="0" y="14"/>
                  </a:moveTo>
                  <a:cubicBezTo>
                    <a:pt x="256" y="193"/>
                    <a:pt x="595" y="186"/>
                    <a:pt x="845" y="1"/>
                  </a:cubicBezTo>
                </a:path>
              </a:pathLst>
            </a:custGeom>
            <a:solidFill>
              <a:schemeClr val="dk1"/>
            </a:solidFill>
            <a:ln cap="rnd" cmpd="sng" w="2550">
              <a:solidFill>
                <a:srgbClr val="27185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26"/>
            <p:cNvSpPr/>
            <p:nvPr/>
          </p:nvSpPr>
          <p:spPr>
            <a:xfrm rot="2059829">
              <a:off x="425178" y="3467027"/>
              <a:ext cx="47423" cy="41912"/>
            </a:xfrm>
            <a:custGeom>
              <a:rect b="b" l="l" r="r" t="t"/>
              <a:pathLst>
                <a:path extrusionOk="0" h="528" w="615">
                  <a:moveTo>
                    <a:pt x="352" y="1"/>
                  </a:moveTo>
                  <a:cubicBezTo>
                    <a:pt x="115" y="1"/>
                    <a:pt x="0" y="282"/>
                    <a:pt x="166" y="449"/>
                  </a:cubicBezTo>
                  <a:cubicBezTo>
                    <a:pt x="221" y="503"/>
                    <a:pt x="287" y="527"/>
                    <a:pt x="352" y="527"/>
                  </a:cubicBezTo>
                  <a:cubicBezTo>
                    <a:pt x="486" y="527"/>
                    <a:pt x="615" y="423"/>
                    <a:pt x="615" y="263"/>
                  </a:cubicBezTo>
                  <a:cubicBezTo>
                    <a:pt x="615" y="116"/>
                    <a:pt x="499" y="1"/>
                    <a:pt x="35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26"/>
            <p:cNvSpPr/>
            <p:nvPr/>
          </p:nvSpPr>
          <p:spPr>
            <a:xfrm rot="2059829">
              <a:off x="622417" y="3611162"/>
              <a:ext cx="47963" cy="42309"/>
            </a:xfrm>
            <a:custGeom>
              <a:rect b="b" l="l" r="r" t="t"/>
              <a:pathLst>
                <a:path extrusionOk="0" h="533" w="622">
                  <a:moveTo>
                    <a:pt x="353" y="1"/>
                  </a:moveTo>
                  <a:cubicBezTo>
                    <a:pt x="116" y="1"/>
                    <a:pt x="1" y="289"/>
                    <a:pt x="167" y="455"/>
                  </a:cubicBezTo>
                  <a:cubicBezTo>
                    <a:pt x="220" y="508"/>
                    <a:pt x="286" y="532"/>
                    <a:pt x="351" y="532"/>
                  </a:cubicBezTo>
                  <a:cubicBezTo>
                    <a:pt x="488" y="532"/>
                    <a:pt x="622" y="424"/>
                    <a:pt x="622" y="263"/>
                  </a:cubicBezTo>
                  <a:cubicBezTo>
                    <a:pt x="615" y="122"/>
                    <a:pt x="500" y="1"/>
                    <a:pt x="353"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26"/>
            <p:cNvSpPr/>
            <p:nvPr/>
          </p:nvSpPr>
          <p:spPr>
            <a:xfrm rot="2059829">
              <a:off x="550164" y="3446017"/>
              <a:ext cx="105718" cy="61042"/>
            </a:xfrm>
            <a:custGeom>
              <a:rect b="b" l="l" r="r" t="t"/>
              <a:pathLst>
                <a:path extrusionOk="0" fill="none" h="769" w="1371">
                  <a:moveTo>
                    <a:pt x="77" y="0"/>
                  </a:moveTo>
                  <a:cubicBezTo>
                    <a:pt x="13" y="109"/>
                    <a:pt x="0" y="243"/>
                    <a:pt x="52" y="359"/>
                  </a:cubicBezTo>
                  <a:cubicBezTo>
                    <a:pt x="109" y="474"/>
                    <a:pt x="231" y="544"/>
                    <a:pt x="359" y="538"/>
                  </a:cubicBezTo>
                  <a:cubicBezTo>
                    <a:pt x="487" y="525"/>
                    <a:pt x="596" y="429"/>
                    <a:pt x="615" y="301"/>
                  </a:cubicBezTo>
                  <a:cubicBezTo>
                    <a:pt x="615" y="263"/>
                    <a:pt x="608" y="231"/>
                    <a:pt x="596" y="199"/>
                  </a:cubicBezTo>
                  <a:cubicBezTo>
                    <a:pt x="576" y="167"/>
                    <a:pt x="538" y="154"/>
                    <a:pt x="500" y="167"/>
                  </a:cubicBezTo>
                  <a:cubicBezTo>
                    <a:pt x="461" y="179"/>
                    <a:pt x="448" y="231"/>
                    <a:pt x="436" y="275"/>
                  </a:cubicBezTo>
                  <a:cubicBezTo>
                    <a:pt x="416" y="352"/>
                    <a:pt x="416" y="435"/>
                    <a:pt x="423" y="519"/>
                  </a:cubicBezTo>
                  <a:cubicBezTo>
                    <a:pt x="436" y="666"/>
                    <a:pt x="576" y="768"/>
                    <a:pt x="717" y="723"/>
                  </a:cubicBezTo>
                  <a:cubicBezTo>
                    <a:pt x="896" y="679"/>
                    <a:pt x="1012" y="519"/>
                    <a:pt x="1005" y="339"/>
                  </a:cubicBezTo>
                  <a:cubicBezTo>
                    <a:pt x="1005" y="307"/>
                    <a:pt x="992" y="282"/>
                    <a:pt x="973" y="256"/>
                  </a:cubicBezTo>
                  <a:cubicBezTo>
                    <a:pt x="948" y="237"/>
                    <a:pt x="909" y="237"/>
                    <a:pt x="890" y="269"/>
                  </a:cubicBezTo>
                  <a:cubicBezTo>
                    <a:pt x="896" y="333"/>
                    <a:pt x="922" y="403"/>
                    <a:pt x="960" y="461"/>
                  </a:cubicBezTo>
                  <a:cubicBezTo>
                    <a:pt x="1024" y="538"/>
                    <a:pt x="1133" y="557"/>
                    <a:pt x="1223" y="512"/>
                  </a:cubicBezTo>
                  <a:cubicBezTo>
                    <a:pt x="1312" y="467"/>
                    <a:pt x="1370" y="378"/>
                    <a:pt x="1370" y="275"/>
                  </a:cubicBezTo>
                  <a:cubicBezTo>
                    <a:pt x="1370" y="173"/>
                    <a:pt x="1332" y="77"/>
                    <a:pt x="1255" y="13"/>
                  </a:cubicBezTo>
                </a:path>
              </a:pathLst>
            </a:custGeom>
            <a:noFill/>
            <a:ln cap="rnd" cmpd="sng" w="2550">
              <a:solidFill>
                <a:srgbClr val="84381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26"/>
            <p:cNvSpPr/>
            <p:nvPr/>
          </p:nvSpPr>
          <p:spPr>
            <a:xfrm rot="2059829">
              <a:off x="654474" y="3715168"/>
              <a:ext cx="38092" cy="72710"/>
            </a:xfrm>
            <a:custGeom>
              <a:rect b="b" l="l" r="r" t="t"/>
              <a:pathLst>
                <a:path extrusionOk="0" fill="none" h="916" w="494">
                  <a:moveTo>
                    <a:pt x="0" y="916"/>
                  </a:moveTo>
                  <a:cubicBezTo>
                    <a:pt x="212" y="641"/>
                    <a:pt x="378" y="333"/>
                    <a:pt x="493" y="1"/>
                  </a:cubicBezTo>
                </a:path>
              </a:pathLst>
            </a:custGeom>
            <a:noFill/>
            <a:ln cap="rnd" cmpd="sng" w="2550">
              <a:solidFill>
                <a:srgbClr val="84381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26"/>
            <p:cNvSpPr/>
            <p:nvPr/>
          </p:nvSpPr>
          <p:spPr>
            <a:xfrm rot="2059829">
              <a:off x="400628" y="3334969"/>
              <a:ext cx="35085" cy="59534"/>
            </a:xfrm>
            <a:custGeom>
              <a:rect b="b" l="l" r="r" t="t"/>
              <a:pathLst>
                <a:path extrusionOk="0" fill="none" h="750" w="455">
                  <a:moveTo>
                    <a:pt x="0" y="749"/>
                  </a:moveTo>
                  <a:cubicBezTo>
                    <a:pt x="77" y="455"/>
                    <a:pt x="231" y="199"/>
                    <a:pt x="455" y="0"/>
                  </a:cubicBezTo>
                </a:path>
              </a:pathLst>
            </a:custGeom>
            <a:noFill/>
            <a:ln cap="rnd" cmpd="sng" w="2550">
              <a:solidFill>
                <a:srgbClr val="84381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26"/>
            <p:cNvSpPr/>
            <p:nvPr/>
          </p:nvSpPr>
          <p:spPr>
            <a:xfrm rot="2059829">
              <a:off x="465500" y="3333741"/>
              <a:ext cx="20820" cy="17384"/>
            </a:xfrm>
            <a:custGeom>
              <a:rect b="b" l="l" r="r" t="t"/>
              <a:pathLst>
                <a:path extrusionOk="0" fill="none" h="219" w="270">
                  <a:moveTo>
                    <a:pt x="0" y="218"/>
                  </a:moveTo>
                  <a:lnTo>
                    <a:pt x="269" y="1"/>
                  </a:lnTo>
                </a:path>
              </a:pathLst>
            </a:custGeom>
            <a:noFill/>
            <a:ln cap="rnd" cmpd="sng" w="2550">
              <a:solidFill>
                <a:srgbClr val="84381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26"/>
            <p:cNvSpPr/>
            <p:nvPr/>
          </p:nvSpPr>
          <p:spPr>
            <a:xfrm rot="2059829">
              <a:off x="333173" y="3763888"/>
              <a:ext cx="214752" cy="128116"/>
            </a:xfrm>
            <a:custGeom>
              <a:rect b="b" l="l" r="r" t="t"/>
              <a:pathLst>
                <a:path extrusionOk="0" fill="none" h="1614" w="2785">
                  <a:moveTo>
                    <a:pt x="1" y="314"/>
                  </a:moveTo>
                  <a:cubicBezTo>
                    <a:pt x="250" y="128"/>
                    <a:pt x="551" y="26"/>
                    <a:pt x="865" y="0"/>
                  </a:cubicBezTo>
                  <a:cubicBezTo>
                    <a:pt x="954" y="0"/>
                    <a:pt x="1044" y="0"/>
                    <a:pt x="1127" y="13"/>
                  </a:cubicBezTo>
                  <a:cubicBezTo>
                    <a:pt x="1838" y="90"/>
                    <a:pt x="2388" y="634"/>
                    <a:pt x="2657" y="1223"/>
                  </a:cubicBezTo>
                  <a:cubicBezTo>
                    <a:pt x="2708" y="1344"/>
                    <a:pt x="2753" y="1479"/>
                    <a:pt x="2785" y="1613"/>
                  </a:cubicBezTo>
                </a:path>
              </a:pathLst>
            </a:custGeom>
            <a:noFill/>
            <a:ln cap="rnd" cmpd="sng" w="1925">
              <a:solidFill>
                <a:srgbClr val="EEE6D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26"/>
            <p:cNvSpPr/>
            <p:nvPr/>
          </p:nvSpPr>
          <p:spPr>
            <a:xfrm rot="2059829">
              <a:off x="307815" y="3737347"/>
              <a:ext cx="14882" cy="23496"/>
            </a:xfrm>
            <a:custGeom>
              <a:rect b="b" l="l" r="r" t="t"/>
              <a:pathLst>
                <a:path extrusionOk="0" fill="none" h="296" w="193">
                  <a:moveTo>
                    <a:pt x="1" y="295"/>
                  </a:moveTo>
                  <a:cubicBezTo>
                    <a:pt x="58" y="193"/>
                    <a:pt x="122" y="97"/>
                    <a:pt x="193" y="1"/>
                  </a:cubicBezTo>
                </a:path>
              </a:pathLst>
            </a:custGeom>
            <a:noFill/>
            <a:ln cap="rnd" cmpd="sng" w="1925">
              <a:solidFill>
                <a:srgbClr val="EEE6D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26"/>
            <p:cNvSpPr/>
            <p:nvPr/>
          </p:nvSpPr>
          <p:spPr>
            <a:xfrm rot="2059829">
              <a:off x="176377" y="3819124"/>
              <a:ext cx="295178" cy="279570"/>
            </a:xfrm>
            <a:custGeom>
              <a:rect b="b" l="l" r="r" t="t"/>
              <a:pathLst>
                <a:path extrusionOk="0" fill="none" h="3522" w="3828">
                  <a:moveTo>
                    <a:pt x="3802" y="737"/>
                  </a:moveTo>
                  <a:cubicBezTo>
                    <a:pt x="3821" y="871"/>
                    <a:pt x="3827" y="1006"/>
                    <a:pt x="3827" y="1147"/>
                  </a:cubicBezTo>
                  <a:cubicBezTo>
                    <a:pt x="3827" y="1486"/>
                    <a:pt x="3770" y="1825"/>
                    <a:pt x="3667" y="2151"/>
                  </a:cubicBezTo>
                  <a:cubicBezTo>
                    <a:pt x="3437" y="2823"/>
                    <a:pt x="3008" y="3271"/>
                    <a:pt x="2419" y="3438"/>
                  </a:cubicBezTo>
                  <a:cubicBezTo>
                    <a:pt x="2195" y="3502"/>
                    <a:pt x="1959" y="3521"/>
                    <a:pt x="1728" y="3495"/>
                  </a:cubicBezTo>
                  <a:cubicBezTo>
                    <a:pt x="1504" y="3470"/>
                    <a:pt x="1287" y="3399"/>
                    <a:pt x="1082" y="3284"/>
                  </a:cubicBezTo>
                  <a:cubicBezTo>
                    <a:pt x="672" y="3041"/>
                    <a:pt x="352" y="2657"/>
                    <a:pt x="192" y="2203"/>
                  </a:cubicBezTo>
                  <a:cubicBezTo>
                    <a:pt x="70" y="1863"/>
                    <a:pt x="0" y="1499"/>
                    <a:pt x="6" y="1134"/>
                  </a:cubicBezTo>
                  <a:cubicBezTo>
                    <a:pt x="0" y="839"/>
                    <a:pt x="45" y="539"/>
                    <a:pt x="134" y="257"/>
                  </a:cubicBezTo>
                  <a:cubicBezTo>
                    <a:pt x="160" y="167"/>
                    <a:pt x="192" y="84"/>
                    <a:pt x="230" y="1"/>
                  </a:cubicBezTo>
                </a:path>
              </a:pathLst>
            </a:custGeom>
            <a:noFill/>
            <a:ln cap="rnd" cmpd="sng" w="1925">
              <a:solidFill>
                <a:srgbClr val="EEE6D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26"/>
            <p:cNvSpPr/>
            <p:nvPr/>
          </p:nvSpPr>
          <p:spPr>
            <a:xfrm rot="2059829">
              <a:off x="212627" y="3748358"/>
              <a:ext cx="264565" cy="329499"/>
            </a:xfrm>
            <a:custGeom>
              <a:rect b="b" l="l" r="r" t="t"/>
              <a:pathLst>
                <a:path extrusionOk="0" h="4151" w="3431">
                  <a:moveTo>
                    <a:pt x="1758" y="0"/>
                  </a:moveTo>
                  <a:cubicBezTo>
                    <a:pt x="1619" y="0"/>
                    <a:pt x="1480" y="20"/>
                    <a:pt x="1344" y="59"/>
                  </a:cubicBezTo>
                  <a:cubicBezTo>
                    <a:pt x="250" y="385"/>
                    <a:pt x="0" y="1800"/>
                    <a:pt x="231" y="2772"/>
                  </a:cubicBezTo>
                  <a:cubicBezTo>
                    <a:pt x="404" y="3485"/>
                    <a:pt x="1040" y="4151"/>
                    <a:pt x="1807" y="4151"/>
                  </a:cubicBezTo>
                  <a:cubicBezTo>
                    <a:pt x="1832" y="4151"/>
                    <a:pt x="1857" y="4150"/>
                    <a:pt x="1882" y="4148"/>
                  </a:cubicBezTo>
                  <a:cubicBezTo>
                    <a:pt x="2317" y="4123"/>
                    <a:pt x="2720" y="3867"/>
                    <a:pt x="2976" y="3521"/>
                  </a:cubicBezTo>
                  <a:cubicBezTo>
                    <a:pt x="3277" y="3092"/>
                    <a:pt x="3431" y="2580"/>
                    <a:pt x="3418" y="2062"/>
                  </a:cubicBezTo>
                  <a:cubicBezTo>
                    <a:pt x="3418" y="1736"/>
                    <a:pt x="3354" y="1416"/>
                    <a:pt x="3239" y="1108"/>
                  </a:cubicBezTo>
                  <a:cubicBezTo>
                    <a:pt x="3104" y="718"/>
                    <a:pt x="2829" y="391"/>
                    <a:pt x="2471" y="180"/>
                  </a:cubicBezTo>
                  <a:cubicBezTo>
                    <a:pt x="2249" y="61"/>
                    <a:pt x="2004" y="0"/>
                    <a:pt x="1758" y="0"/>
                  </a:cubicBezTo>
                  <a:close/>
                </a:path>
              </a:pathLst>
            </a:custGeom>
            <a:solidFill>
              <a:srgbClr val="EFFBFF">
                <a:alpha val="40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26"/>
            <p:cNvSpPr/>
            <p:nvPr/>
          </p:nvSpPr>
          <p:spPr>
            <a:xfrm rot="2059829">
              <a:off x="319190" y="3879287"/>
              <a:ext cx="33620" cy="41753"/>
            </a:xfrm>
            <a:custGeom>
              <a:rect b="b" l="l" r="r" t="t"/>
              <a:pathLst>
                <a:path extrusionOk="0" fill="none" h="526" w="436">
                  <a:moveTo>
                    <a:pt x="0" y="1"/>
                  </a:moveTo>
                  <a:lnTo>
                    <a:pt x="435" y="526"/>
                  </a:lnTo>
                </a:path>
              </a:pathLst>
            </a:custGeom>
            <a:noFill/>
            <a:ln cap="rnd" cmpd="sng" w="2550">
              <a:solidFill>
                <a:srgbClr val="B6571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26"/>
            <p:cNvSpPr/>
            <p:nvPr/>
          </p:nvSpPr>
          <p:spPr>
            <a:xfrm rot="2059829">
              <a:off x="334311" y="3894101"/>
              <a:ext cx="43490" cy="52469"/>
            </a:xfrm>
            <a:custGeom>
              <a:rect b="b" l="l" r="r" t="t"/>
              <a:pathLst>
                <a:path extrusionOk="0" fill="none" h="661" w="564">
                  <a:moveTo>
                    <a:pt x="1" y="1"/>
                  </a:moveTo>
                  <a:lnTo>
                    <a:pt x="564" y="660"/>
                  </a:lnTo>
                </a:path>
              </a:pathLst>
            </a:custGeom>
            <a:noFill/>
            <a:ln cap="rnd" cmpd="sng" w="2550">
              <a:solidFill>
                <a:srgbClr val="B6571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18" name="Google Shape;518;p26"/>
          <p:cNvGrpSpPr/>
          <p:nvPr/>
        </p:nvGrpSpPr>
        <p:grpSpPr>
          <a:xfrm>
            <a:off x="8074669" y="390650"/>
            <a:ext cx="1669950" cy="1971255"/>
            <a:chOff x="8074669" y="390650"/>
            <a:chExt cx="1669950" cy="1971255"/>
          </a:xfrm>
        </p:grpSpPr>
        <p:sp>
          <p:nvSpPr>
            <p:cNvPr id="519" name="Google Shape;519;p26"/>
            <p:cNvSpPr/>
            <p:nvPr/>
          </p:nvSpPr>
          <p:spPr>
            <a:xfrm flipH="1" rot="-2073956">
              <a:off x="8909506" y="1024818"/>
              <a:ext cx="508951" cy="1308164"/>
            </a:xfrm>
            <a:custGeom>
              <a:rect b="b" l="l" r="r" t="t"/>
              <a:pathLst>
                <a:path extrusionOk="0" h="8091" w="4481">
                  <a:moveTo>
                    <a:pt x="0" y="1"/>
                  </a:moveTo>
                  <a:lnTo>
                    <a:pt x="0" y="7643"/>
                  </a:lnTo>
                  <a:cubicBezTo>
                    <a:pt x="0" y="7643"/>
                    <a:pt x="947" y="8091"/>
                    <a:pt x="2304" y="8091"/>
                  </a:cubicBezTo>
                  <a:cubicBezTo>
                    <a:pt x="3962" y="8091"/>
                    <a:pt x="4480" y="7643"/>
                    <a:pt x="4480" y="7643"/>
                  </a:cubicBezTo>
                  <a:lnTo>
                    <a:pt x="4480" y="1"/>
                  </a:lnTo>
                  <a:close/>
                </a:path>
              </a:pathLst>
            </a:custGeom>
            <a:solidFill>
              <a:srgbClr val="EAA9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26"/>
            <p:cNvSpPr/>
            <p:nvPr/>
          </p:nvSpPr>
          <p:spPr>
            <a:xfrm flipH="1" rot="-2073956">
              <a:off x="8692739" y="904746"/>
              <a:ext cx="508951" cy="919019"/>
            </a:xfrm>
            <a:custGeom>
              <a:rect b="b" l="l" r="r" t="t"/>
              <a:pathLst>
                <a:path extrusionOk="0" h="8091" w="4481">
                  <a:moveTo>
                    <a:pt x="0" y="0"/>
                  </a:moveTo>
                  <a:lnTo>
                    <a:pt x="0" y="7649"/>
                  </a:lnTo>
                  <a:cubicBezTo>
                    <a:pt x="0" y="7649"/>
                    <a:pt x="947" y="8090"/>
                    <a:pt x="2304" y="8090"/>
                  </a:cubicBezTo>
                  <a:cubicBezTo>
                    <a:pt x="3962" y="8090"/>
                    <a:pt x="4480" y="7649"/>
                    <a:pt x="4480" y="7649"/>
                  </a:cubicBezTo>
                  <a:lnTo>
                    <a:pt x="4480" y="0"/>
                  </a:lnTo>
                  <a:close/>
                </a:path>
              </a:pathLst>
            </a:custGeom>
            <a:solidFill>
              <a:srgbClr val="DD88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26"/>
            <p:cNvSpPr/>
            <p:nvPr/>
          </p:nvSpPr>
          <p:spPr>
            <a:xfrm flipH="1" rot="-2073956">
              <a:off x="8166979" y="1018982"/>
              <a:ext cx="517697" cy="486486"/>
            </a:xfrm>
            <a:custGeom>
              <a:rect b="b" l="l" r="r" t="t"/>
              <a:pathLst>
                <a:path extrusionOk="0" h="4283" w="4558">
                  <a:moveTo>
                    <a:pt x="3989" y="0"/>
                  </a:moveTo>
                  <a:cubicBezTo>
                    <a:pt x="3634" y="0"/>
                    <a:pt x="3183" y="300"/>
                    <a:pt x="2932" y="519"/>
                  </a:cubicBezTo>
                  <a:cubicBezTo>
                    <a:pt x="2106" y="1242"/>
                    <a:pt x="653" y="2381"/>
                    <a:pt x="0" y="3021"/>
                  </a:cubicBezTo>
                  <a:lnTo>
                    <a:pt x="672" y="4282"/>
                  </a:lnTo>
                  <a:lnTo>
                    <a:pt x="3034" y="2484"/>
                  </a:lnTo>
                  <a:cubicBezTo>
                    <a:pt x="3463" y="2157"/>
                    <a:pt x="3898" y="1824"/>
                    <a:pt x="4225" y="1396"/>
                  </a:cubicBezTo>
                  <a:cubicBezTo>
                    <a:pt x="4385" y="1191"/>
                    <a:pt x="4519" y="954"/>
                    <a:pt x="4538" y="692"/>
                  </a:cubicBezTo>
                  <a:cubicBezTo>
                    <a:pt x="4557" y="429"/>
                    <a:pt x="4429" y="141"/>
                    <a:pt x="4186" y="39"/>
                  </a:cubicBezTo>
                  <a:cubicBezTo>
                    <a:pt x="4126" y="12"/>
                    <a:pt x="4059" y="0"/>
                    <a:pt x="398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26"/>
            <p:cNvSpPr/>
            <p:nvPr/>
          </p:nvSpPr>
          <p:spPr>
            <a:xfrm flipH="1" rot="-2073956">
              <a:off x="8166750" y="1191881"/>
              <a:ext cx="95293" cy="81668"/>
            </a:xfrm>
            <a:custGeom>
              <a:rect b="b" l="l" r="r" t="t"/>
              <a:pathLst>
                <a:path extrusionOk="0" h="719" w="839">
                  <a:moveTo>
                    <a:pt x="360" y="0"/>
                  </a:moveTo>
                  <a:cubicBezTo>
                    <a:pt x="268" y="0"/>
                    <a:pt x="181" y="34"/>
                    <a:pt x="122" y="103"/>
                  </a:cubicBezTo>
                  <a:cubicBezTo>
                    <a:pt x="0" y="237"/>
                    <a:pt x="45" y="468"/>
                    <a:pt x="205" y="608"/>
                  </a:cubicBezTo>
                  <a:cubicBezTo>
                    <a:pt x="288" y="681"/>
                    <a:pt x="390" y="718"/>
                    <a:pt x="485" y="718"/>
                  </a:cubicBezTo>
                  <a:cubicBezTo>
                    <a:pt x="574" y="718"/>
                    <a:pt x="659" y="686"/>
                    <a:pt x="717" y="621"/>
                  </a:cubicBezTo>
                  <a:cubicBezTo>
                    <a:pt x="839" y="480"/>
                    <a:pt x="800" y="256"/>
                    <a:pt x="640" y="109"/>
                  </a:cubicBezTo>
                  <a:cubicBezTo>
                    <a:pt x="559" y="37"/>
                    <a:pt x="457" y="0"/>
                    <a:pt x="36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26"/>
            <p:cNvSpPr/>
            <p:nvPr/>
          </p:nvSpPr>
          <p:spPr>
            <a:xfrm flipH="1" rot="-2073956">
              <a:off x="8127753" y="1205365"/>
              <a:ext cx="20444" cy="21240"/>
            </a:xfrm>
            <a:custGeom>
              <a:rect b="b" l="l" r="r" t="t"/>
              <a:pathLst>
                <a:path extrusionOk="0" h="187" w="180">
                  <a:moveTo>
                    <a:pt x="90" y="0"/>
                  </a:moveTo>
                  <a:cubicBezTo>
                    <a:pt x="39" y="0"/>
                    <a:pt x="0" y="45"/>
                    <a:pt x="0" y="96"/>
                  </a:cubicBezTo>
                  <a:cubicBezTo>
                    <a:pt x="0" y="141"/>
                    <a:pt x="39" y="186"/>
                    <a:pt x="90" y="186"/>
                  </a:cubicBezTo>
                  <a:cubicBezTo>
                    <a:pt x="141" y="186"/>
                    <a:pt x="180" y="141"/>
                    <a:pt x="180" y="96"/>
                  </a:cubicBezTo>
                  <a:cubicBezTo>
                    <a:pt x="180" y="45"/>
                    <a:pt x="141" y="0"/>
                    <a:pt x="9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26"/>
            <p:cNvSpPr/>
            <p:nvPr/>
          </p:nvSpPr>
          <p:spPr>
            <a:xfrm flipH="1" rot="-2073956">
              <a:off x="8135480" y="1251215"/>
              <a:ext cx="20444" cy="21240"/>
            </a:xfrm>
            <a:custGeom>
              <a:rect b="b" l="l" r="r" t="t"/>
              <a:pathLst>
                <a:path extrusionOk="0" h="187" w="180">
                  <a:moveTo>
                    <a:pt x="90" y="1"/>
                  </a:moveTo>
                  <a:cubicBezTo>
                    <a:pt x="39" y="1"/>
                    <a:pt x="0" y="46"/>
                    <a:pt x="0" y="90"/>
                  </a:cubicBezTo>
                  <a:cubicBezTo>
                    <a:pt x="0" y="142"/>
                    <a:pt x="39" y="186"/>
                    <a:pt x="90" y="186"/>
                  </a:cubicBezTo>
                  <a:cubicBezTo>
                    <a:pt x="141" y="186"/>
                    <a:pt x="179" y="142"/>
                    <a:pt x="179" y="90"/>
                  </a:cubicBezTo>
                  <a:cubicBezTo>
                    <a:pt x="179" y="46"/>
                    <a:pt x="141" y="1"/>
                    <a:pt x="9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26"/>
            <p:cNvSpPr/>
            <p:nvPr/>
          </p:nvSpPr>
          <p:spPr>
            <a:xfrm flipH="1" rot="-2073956">
              <a:off x="8149718" y="1170413"/>
              <a:ext cx="24079" cy="20445"/>
            </a:xfrm>
            <a:custGeom>
              <a:rect b="b" l="l" r="r" t="t"/>
              <a:pathLst>
                <a:path extrusionOk="0" h="180" w="212">
                  <a:moveTo>
                    <a:pt x="90" y="0"/>
                  </a:moveTo>
                  <a:cubicBezTo>
                    <a:pt x="45" y="0"/>
                    <a:pt x="1" y="38"/>
                    <a:pt x="1" y="90"/>
                  </a:cubicBezTo>
                  <a:cubicBezTo>
                    <a:pt x="1" y="142"/>
                    <a:pt x="46" y="180"/>
                    <a:pt x="92" y="180"/>
                  </a:cubicBezTo>
                  <a:cubicBezTo>
                    <a:pt x="114" y="180"/>
                    <a:pt x="136" y="172"/>
                    <a:pt x="154" y="154"/>
                  </a:cubicBezTo>
                  <a:cubicBezTo>
                    <a:pt x="212" y="96"/>
                    <a:pt x="173" y="0"/>
                    <a:pt x="9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26"/>
            <p:cNvSpPr/>
            <p:nvPr/>
          </p:nvSpPr>
          <p:spPr>
            <a:xfrm flipH="1" rot="-2073956">
              <a:off x="8253232" y="1218361"/>
              <a:ext cx="254532" cy="202182"/>
            </a:xfrm>
            <a:custGeom>
              <a:rect b="b" l="l" r="r" t="t"/>
              <a:pathLst>
                <a:path extrusionOk="0" fill="none" h="1780" w="2241">
                  <a:moveTo>
                    <a:pt x="0" y="1780"/>
                  </a:moveTo>
                  <a:cubicBezTo>
                    <a:pt x="781" y="1223"/>
                    <a:pt x="1530" y="634"/>
                    <a:pt x="2240" y="0"/>
                  </a:cubicBezTo>
                </a:path>
              </a:pathLst>
            </a:custGeom>
            <a:noFill/>
            <a:ln cap="rnd" cmpd="sng" w="2550">
              <a:solidFill>
                <a:srgbClr val="9E431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26"/>
            <p:cNvSpPr/>
            <p:nvPr/>
          </p:nvSpPr>
          <p:spPr>
            <a:xfrm flipH="1" rot="-2073956">
              <a:off x="8316029" y="1160267"/>
              <a:ext cx="102676" cy="86666"/>
            </a:xfrm>
            <a:custGeom>
              <a:rect b="b" l="l" r="r" t="t"/>
              <a:pathLst>
                <a:path extrusionOk="0" h="763" w="904">
                  <a:moveTo>
                    <a:pt x="359" y="1"/>
                  </a:moveTo>
                  <a:lnTo>
                    <a:pt x="1" y="301"/>
                  </a:lnTo>
                  <a:cubicBezTo>
                    <a:pt x="302" y="442"/>
                    <a:pt x="609" y="621"/>
                    <a:pt x="903" y="762"/>
                  </a:cubicBezTo>
                  <a:cubicBezTo>
                    <a:pt x="750" y="493"/>
                    <a:pt x="564" y="237"/>
                    <a:pt x="35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26"/>
            <p:cNvSpPr/>
            <p:nvPr/>
          </p:nvSpPr>
          <p:spPr>
            <a:xfrm flipH="1" rot="-2073956">
              <a:off x="8458008" y="1163345"/>
              <a:ext cx="34983" cy="52476"/>
            </a:xfrm>
            <a:custGeom>
              <a:rect b="b" l="l" r="r" t="t"/>
              <a:pathLst>
                <a:path extrusionOk="0" h="462" w="308">
                  <a:moveTo>
                    <a:pt x="205" y="0"/>
                  </a:moveTo>
                  <a:lnTo>
                    <a:pt x="0" y="167"/>
                  </a:lnTo>
                  <a:lnTo>
                    <a:pt x="307" y="461"/>
                  </a:lnTo>
                  <a:cubicBezTo>
                    <a:pt x="307" y="448"/>
                    <a:pt x="205" y="0"/>
                    <a:pt x="20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26"/>
            <p:cNvSpPr/>
            <p:nvPr/>
          </p:nvSpPr>
          <p:spPr>
            <a:xfrm flipH="1" rot="-2073956">
              <a:off x="8148246" y="724487"/>
              <a:ext cx="185476" cy="224785"/>
            </a:xfrm>
            <a:custGeom>
              <a:rect b="b" l="l" r="r" t="t"/>
              <a:pathLst>
                <a:path extrusionOk="0" h="1979" w="1633">
                  <a:moveTo>
                    <a:pt x="825" y="0"/>
                  </a:moveTo>
                  <a:cubicBezTo>
                    <a:pt x="663" y="0"/>
                    <a:pt x="501" y="58"/>
                    <a:pt x="372" y="174"/>
                  </a:cubicBezTo>
                  <a:cubicBezTo>
                    <a:pt x="218" y="314"/>
                    <a:pt x="90" y="487"/>
                    <a:pt x="1" y="686"/>
                  </a:cubicBezTo>
                  <a:lnTo>
                    <a:pt x="948" y="1978"/>
                  </a:lnTo>
                  <a:cubicBezTo>
                    <a:pt x="1166" y="1761"/>
                    <a:pt x="1345" y="1518"/>
                    <a:pt x="1492" y="1249"/>
                  </a:cubicBezTo>
                  <a:cubicBezTo>
                    <a:pt x="1569" y="1121"/>
                    <a:pt x="1620" y="967"/>
                    <a:pt x="1633" y="820"/>
                  </a:cubicBezTo>
                  <a:cubicBezTo>
                    <a:pt x="1626" y="596"/>
                    <a:pt x="1530" y="385"/>
                    <a:pt x="1364" y="244"/>
                  </a:cubicBezTo>
                  <a:cubicBezTo>
                    <a:pt x="1319" y="206"/>
                    <a:pt x="1274" y="167"/>
                    <a:pt x="1230" y="135"/>
                  </a:cubicBezTo>
                  <a:cubicBezTo>
                    <a:pt x="1110" y="45"/>
                    <a:pt x="967" y="0"/>
                    <a:pt x="82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26"/>
            <p:cNvSpPr/>
            <p:nvPr/>
          </p:nvSpPr>
          <p:spPr>
            <a:xfrm flipH="1" rot="-2073956">
              <a:off x="8183959" y="768552"/>
              <a:ext cx="109150" cy="113131"/>
            </a:xfrm>
            <a:custGeom>
              <a:rect b="b" l="l" r="r" t="t"/>
              <a:pathLst>
                <a:path extrusionOk="0" h="996" w="961">
                  <a:moveTo>
                    <a:pt x="554" y="0"/>
                  </a:moveTo>
                  <a:cubicBezTo>
                    <a:pt x="472" y="0"/>
                    <a:pt x="391" y="29"/>
                    <a:pt x="327" y="87"/>
                  </a:cubicBezTo>
                  <a:cubicBezTo>
                    <a:pt x="199" y="221"/>
                    <a:pt x="90" y="375"/>
                    <a:pt x="0" y="541"/>
                  </a:cubicBezTo>
                  <a:lnTo>
                    <a:pt x="615" y="996"/>
                  </a:lnTo>
                  <a:cubicBezTo>
                    <a:pt x="723" y="887"/>
                    <a:pt x="819" y="765"/>
                    <a:pt x="890" y="631"/>
                  </a:cubicBezTo>
                  <a:cubicBezTo>
                    <a:pt x="928" y="560"/>
                    <a:pt x="954" y="490"/>
                    <a:pt x="960" y="413"/>
                  </a:cubicBezTo>
                  <a:cubicBezTo>
                    <a:pt x="960" y="298"/>
                    <a:pt x="909" y="196"/>
                    <a:pt x="826" y="119"/>
                  </a:cubicBezTo>
                  <a:cubicBezTo>
                    <a:pt x="807" y="100"/>
                    <a:pt x="781" y="80"/>
                    <a:pt x="762" y="68"/>
                  </a:cubicBezTo>
                  <a:cubicBezTo>
                    <a:pt x="699" y="23"/>
                    <a:pt x="626" y="0"/>
                    <a:pt x="55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26"/>
            <p:cNvSpPr/>
            <p:nvPr/>
          </p:nvSpPr>
          <p:spPr>
            <a:xfrm flipH="1" rot="-2073956">
              <a:off x="8585029" y="423486"/>
              <a:ext cx="185476" cy="224104"/>
            </a:xfrm>
            <a:custGeom>
              <a:rect b="b" l="l" r="r" t="t"/>
              <a:pathLst>
                <a:path extrusionOk="0" h="1973" w="1633">
                  <a:moveTo>
                    <a:pt x="809" y="0"/>
                  </a:moveTo>
                  <a:cubicBezTo>
                    <a:pt x="666" y="0"/>
                    <a:pt x="524" y="45"/>
                    <a:pt x="404" y="135"/>
                  </a:cubicBezTo>
                  <a:cubicBezTo>
                    <a:pt x="359" y="167"/>
                    <a:pt x="314" y="199"/>
                    <a:pt x="276" y="244"/>
                  </a:cubicBezTo>
                  <a:cubicBezTo>
                    <a:pt x="103" y="385"/>
                    <a:pt x="7" y="596"/>
                    <a:pt x="1" y="814"/>
                  </a:cubicBezTo>
                  <a:cubicBezTo>
                    <a:pt x="13" y="967"/>
                    <a:pt x="65" y="1114"/>
                    <a:pt x="148" y="1249"/>
                  </a:cubicBezTo>
                  <a:cubicBezTo>
                    <a:pt x="289" y="1518"/>
                    <a:pt x="474" y="1761"/>
                    <a:pt x="685" y="1972"/>
                  </a:cubicBezTo>
                  <a:lnTo>
                    <a:pt x="1633" y="686"/>
                  </a:lnTo>
                  <a:cubicBezTo>
                    <a:pt x="1543" y="487"/>
                    <a:pt x="1415" y="314"/>
                    <a:pt x="1261" y="174"/>
                  </a:cubicBezTo>
                  <a:cubicBezTo>
                    <a:pt x="1132" y="58"/>
                    <a:pt x="970" y="0"/>
                    <a:pt x="8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p26"/>
            <p:cNvSpPr/>
            <p:nvPr/>
          </p:nvSpPr>
          <p:spPr>
            <a:xfrm flipH="1" rot="-2073956">
              <a:off x="8610098" y="465479"/>
              <a:ext cx="109945" cy="113472"/>
            </a:xfrm>
            <a:custGeom>
              <a:rect b="b" l="l" r="r" t="t"/>
              <a:pathLst>
                <a:path extrusionOk="0" h="999" w="968">
                  <a:moveTo>
                    <a:pt x="405" y="0"/>
                  </a:moveTo>
                  <a:cubicBezTo>
                    <a:pt x="335" y="0"/>
                    <a:pt x="265" y="23"/>
                    <a:pt x="206" y="71"/>
                  </a:cubicBezTo>
                  <a:cubicBezTo>
                    <a:pt x="180" y="83"/>
                    <a:pt x="161" y="103"/>
                    <a:pt x="135" y="122"/>
                  </a:cubicBezTo>
                  <a:cubicBezTo>
                    <a:pt x="52" y="199"/>
                    <a:pt x="7" y="301"/>
                    <a:pt x="1" y="410"/>
                  </a:cubicBezTo>
                  <a:cubicBezTo>
                    <a:pt x="7" y="487"/>
                    <a:pt x="33" y="563"/>
                    <a:pt x="71" y="634"/>
                  </a:cubicBezTo>
                  <a:cubicBezTo>
                    <a:pt x="148" y="762"/>
                    <a:pt x="238" y="890"/>
                    <a:pt x="347" y="999"/>
                  </a:cubicBezTo>
                  <a:lnTo>
                    <a:pt x="967" y="506"/>
                  </a:lnTo>
                  <a:cubicBezTo>
                    <a:pt x="871" y="352"/>
                    <a:pt x="763" y="211"/>
                    <a:pt x="635" y="90"/>
                  </a:cubicBezTo>
                  <a:cubicBezTo>
                    <a:pt x="569" y="31"/>
                    <a:pt x="487" y="0"/>
                    <a:pt x="40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26"/>
            <p:cNvSpPr/>
            <p:nvPr/>
          </p:nvSpPr>
          <p:spPr>
            <a:xfrm flipH="1" rot="-2073956">
              <a:off x="8220361" y="561627"/>
              <a:ext cx="740086" cy="612907"/>
            </a:xfrm>
            <a:custGeom>
              <a:rect b="b" l="l" r="r" t="t"/>
              <a:pathLst>
                <a:path extrusionOk="0" h="5396" w="6516">
                  <a:moveTo>
                    <a:pt x="2913" y="0"/>
                  </a:moveTo>
                  <a:cubicBezTo>
                    <a:pt x="1357" y="0"/>
                    <a:pt x="45" y="1152"/>
                    <a:pt x="7" y="2618"/>
                  </a:cubicBezTo>
                  <a:cubicBezTo>
                    <a:pt x="0" y="2739"/>
                    <a:pt x="7" y="2867"/>
                    <a:pt x="20" y="2989"/>
                  </a:cubicBezTo>
                  <a:cubicBezTo>
                    <a:pt x="32" y="3079"/>
                    <a:pt x="1600" y="5396"/>
                    <a:pt x="2970" y="5396"/>
                  </a:cubicBezTo>
                  <a:lnTo>
                    <a:pt x="3546" y="5396"/>
                  </a:lnTo>
                  <a:cubicBezTo>
                    <a:pt x="4916" y="5396"/>
                    <a:pt x="6484" y="3079"/>
                    <a:pt x="6497" y="2989"/>
                  </a:cubicBezTo>
                  <a:cubicBezTo>
                    <a:pt x="6510" y="2867"/>
                    <a:pt x="6516" y="2739"/>
                    <a:pt x="6510" y="2618"/>
                  </a:cubicBezTo>
                  <a:cubicBezTo>
                    <a:pt x="6471" y="1152"/>
                    <a:pt x="5153" y="0"/>
                    <a:pt x="360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26"/>
            <p:cNvSpPr/>
            <p:nvPr/>
          </p:nvSpPr>
          <p:spPr>
            <a:xfrm flipH="1" rot="-2073956">
              <a:off x="8266159" y="766559"/>
              <a:ext cx="79392" cy="62699"/>
            </a:xfrm>
            <a:custGeom>
              <a:rect b="b" l="l" r="r" t="t"/>
              <a:pathLst>
                <a:path extrusionOk="0" fill="none" h="552" w="699">
                  <a:moveTo>
                    <a:pt x="0" y="1"/>
                  </a:moveTo>
                  <a:lnTo>
                    <a:pt x="698" y="551"/>
                  </a:lnTo>
                </a:path>
              </a:pathLst>
            </a:custGeom>
            <a:noFill/>
            <a:ln cap="rnd" cmpd="sng" w="2550">
              <a:solidFill>
                <a:srgbClr val="9E431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26"/>
            <p:cNvSpPr/>
            <p:nvPr/>
          </p:nvSpPr>
          <p:spPr>
            <a:xfrm flipH="1" rot="-2073956">
              <a:off x="8767559" y="573467"/>
              <a:ext cx="517697" cy="486372"/>
            </a:xfrm>
            <a:custGeom>
              <a:rect b="b" l="l" r="r" t="t"/>
              <a:pathLst>
                <a:path extrusionOk="0" h="4282" w="4558">
                  <a:moveTo>
                    <a:pt x="563" y="0"/>
                  </a:moveTo>
                  <a:cubicBezTo>
                    <a:pt x="493" y="0"/>
                    <a:pt x="426" y="12"/>
                    <a:pt x="366" y="38"/>
                  </a:cubicBezTo>
                  <a:cubicBezTo>
                    <a:pt x="129" y="141"/>
                    <a:pt x="1" y="429"/>
                    <a:pt x="20" y="691"/>
                  </a:cubicBezTo>
                  <a:cubicBezTo>
                    <a:pt x="39" y="947"/>
                    <a:pt x="174" y="1190"/>
                    <a:pt x="334" y="1395"/>
                  </a:cubicBezTo>
                  <a:cubicBezTo>
                    <a:pt x="660" y="1824"/>
                    <a:pt x="1095" y="2157"/>
                    <a:pt x="1518" y="2483"/>
                  </a:cubicBezTo>
                  <a:lnTo>
                    <a:pt x="3886" y="4282"/>
                  </a:lnTo>
                  <a:lnTo>
                    <a:pt x="4558" y="3021"/>
                  </a:lnTo>
                  <a:cubicBezTo>
                    <a:pt x="3899" y="2381"/>
                    <a:pt x="2446" y="1242"/>
                    <a:pt x="1627" y="518"/>
                  </a:cubicBezTo>
                  <a:cubicBezTo>
                    <a:pt x="1375" y="299"/>
                    <a:pt x="919" y="0"/>
                    <a:pt x="56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26"/>
            <p:cNvSpPr/>
            <p:nvPr/>
          </p:nvSpPr>
          <p:spPr>
            <a:xfrm flipH="1" rot="-2073956">
              <a:off x="9027658" y="573703"/>
              <a:ext cx="94612" cy="81327"/>
            </a:xfrm>
            <a:custGeom>
              <a:rect b="b" l="l" r="r" t="t"/>
              <a:pathLst>
                <a:path extrusionOk="0" h="716" w="833">
                  <a:moveTo>
                    <a:pt x="475" y="0"/>
                  </a:moveTo>
                  <a:cubicBezTo>
                    <a:pt x="380" y="0"/>
                    <a:pt x="279" y="35"/>
                    <a:pt x="198" y="106"/>
                  </a:cubicBezTo>
                  <a:cubicBezTo>
                    <a:pt x="38" y="254"/>
                    <a:pt x="0" y="478"/>
                    <a:pt x="115" y="619"/>
                  </a:cubicBezTo>
                  <a:cubicBezTo>
                    <a:pt x="174" y="683"/>
                    <a:pt x="259" y="715"/>
                    <a:pt x="350" y="715"/>
                  </a:cubicBezTo>
                  <a:cubicBezTo>
                    <a:pt x="448" y="715"/>
                    <a:pt x="551" y="679"/>
                    <a:pt x="634" y="606"/>
                  </a:cubicBezTo>
                  <a:cubicBezTo>
                    <a:pt x="794" y="465"/>
                    <a:pt x="832" y="235"/>
                    <a:pt x="710" y="100"/>
                  </a:cubicBezTo>
                  <a:cubicBezTo>
                    <a:pt x="654" y="34"/>
                    <a:pt x="567" y="0"/>
                    <a:pt x="47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26"/>
            <p:cNvSpPr/>
            <p:nvPr/>
          </p:nvSpPr>
          <p:spPr>
            <a:xfrm flipH="1" rot="-2073956">
              <a:off x="9075925" y="526106"/>
              <a:ext cx="24079" cy="20673"/>
            </a:xfrm>
            <a:custGeom>
              <a:rect b="b" l="l" r="r" t="t"/>
              <a:pathLst>
                <a:path extrusionOk="0" h="182" w="212">
                  <a:moveTo>
                    <a:pt x="122" y="0"/>
                  </a:moveTo>
                  <a:cubicBezTo>
                    <a:pt x="39" y="0"/>
                    <a:pt x="0" y="96"/>
                    <a:pt x="58" y="154"/>
                  </a:cubicBezTo>
                  <a:cubicBezTo>
                    <a:pt x="77" y="173"/>
                    <a:pt x="100" y="181"/>
                    <a:pt x="122" y="181"/>
                  </a:cubicBezTo>
                  <a:cubicBezTo>
                    <a:pt x="168" y="181"/>
                    <a:pt x="211" y="146"/>
                    <a:pt x="211" y="90"/>
                  </a:cubicBezTo>
                  <a:cubicBezTo>
                    <a:pt x="211" y="39"/>
                    <a:pt x="173" y="0"/>
                    <a:pt x="12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26"/>
            <p:cNvSpPr/>
            <p:nvPr/>
          </p:nvSpPr>
          <p:spPr>
            <a:xfrm flipH="1" rot="-2073956">
              <a:off x="9115921" y="549476"/>
              <a:ext cx="24760" cy="20559"/>
            </a:xfrm>
            <a:custGeom>
              <a:rect b="b" l="l" r="r" t="t"/>
              <a:pathLst>
                <a:path extrusionOk="0" h="181" w="218">
                  <a:moveTo>
                    <a:pt x="122" y="1"/>
                  </a:moveTo>
                  <a:cubicBezTo>
                    <a:pt x="45" y="1"/>
                    <a:pt x="0" y="97"/>
                    <a:pt x="58" y="154"/>
                  </a:cubicBezTo>
                  <a:cubicBezTo>
                    <a:pt x="76" y="172"/>
                    <a:pt x="98" y="180"/>
                    <a:pt x="121" y="180"/>
                  </a:cubicBezTo>
                  <a:cubicBezTo>
                    <a:pt x="170" y="180"/>
                    <a:pt x="218" y="143"/>
                    <a:pt x="218" y="90"/>
                  </a:cubicBezTo>
                  <a:cubicBezTo>
                    <a:pt x="211" y="39"/>
                    <a:pt x="173" y="1"/>
                    <a:pt x="12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26"/>
            <p:cNvSpPr/>
            <p:nvPr/>
          </p:nvSpPr>
          <p:spPr>
            <a:xfrm flipH="1" rot="-2073956">
              <a:off x="9033611" y="537038"/>
              <a:ext cx="20444" cy="20445"/>
            </a:xfrm>
            <a:custGeom>
              <a:rect b="b" l="l" r="r" t="t"/>
              <a:pathLst>
                <a:path extrusionOk="0" h="180" w="180">
                  <a:moveTo>
                    <a:pt x="90" y="0"/>
                  </a:moveTo>
                  <a:cubicBezTo>
                    <a:pt x="39" y="0"/>
                    <a:pt x="1" y="39"/>
                    <a:pt x="1" y="90"/>
                  </a:cubicBezTo>
                  <a:cubicBezTo>
                    <a:pt x="1" y="141"/>
                    <a:pt x="39" y="180"/>
                    <a:pt x="90" y="180"/>
                  </a:cubicBezTo>
                  <a:cubicBezTo>
                    <a:pt x="141" y="180"/>
                    <a:pt x="180" y="141"/>
                    <a:pt x="180" y="90"/>
                  </a:cubicBezTo>
                  <a:cubicBezTo>
                    <a:pt x="180" y="39"/>
                    <a:pt x="141" y="0"/>
                    <a:pt x="9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26"/>
            <p:cNvSpPr/>
            <p:nvPr/>
          </p:nvSpPr>
          <p:spPr>
            <a:xfrm flipH="1" rot="-2073956">
              <a:off x="8959127" y="700174"/>
              <a:ext cx="254532" cy="202296"/>
            </a:xfrm>
            <a:custGeom>
              <a:rect b="b" l="l" r="r" t="t"/>
              <a:pathLst>
                <a:path extrusionOk="0" fill="none" h="1781" w="2241">
                  <a:moveTo>
                    <a:pt x="2240" y="1780"/>
                  </a:moveTo>
                  <a:cubicBezTo>
                    <a:pt x="1460" y="1223"/>
                    <a:pt x="711" y="635"/>
                    <a:pt x="0" y="1"/>
                  </a:cubicBezTo>
                </a:path>
              </a:pathLst>
            </a:custGeom>
            <a:noFill/>
            <a:ln cap="rnd" cmpd="sng" w="2550">
              <a:solidFill>
                <a:srgbClr val="9E431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26"/>
            <p:cNvSpPr/>
            <p:nvPr/>
          </p:nvSpPr>
          <p:spPr>
            <a:xfrm flipH="1" rot="-2073956">
              <a:off x="8937730" y="710735"/>
              <a:ext cx="102563" cy="86666"/>
            </a:xfrm>
            <a:custGeom>
              <a:rect b="b" l="l" r="r" t="t"/>
              <a:pathLst>
                <a:path extrusionOk="0" h="763" w="903">
                  <a:moveTo>
                    <a:pt x="545" y="1"/>
                  </a:moveTo>
                  <a:cubicBezTo>
                    <a:pt x="340" y="231"/>
                    <a:pt x="154" y="487"/>
                    <a:pt x="1" y="763"/>
                  </a:cubicBezTo>
                  <a:cubicBezTo>
                    <a:pt x="301" y="622"/>
                    <a:pt x="609" y="436"/>
                    <a:pt x="903" y="302"/>
                  </a:cubicBezTo>
                  <a:lnTo>
                    <a:pt x="54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26"/>
            <p:cNvSpPr/>
            <p:nvPr/>
          </p:nvSpPr>
          <p:spPr>
            <a:xfrm flipH="1" rot="-2073956">
              <a:off x="8919468" y="823346"/>
              <a:ext cx="34983" cy="52476"/>
            </a:xfrm>
            <a:custGeom>
              <a:rect b="b" l="l" r="r" t="t"/>
              <a:pathLst>
                <a:path extrusionOk="0" h="462" w="308">
                  <a:moveTo>
                    <a:pt x="97" y="0"/>
                  </a:moveTo>
                  <a:cubicBezTo>
                    <a:pt x="97" y="0"/>
                    <a:pt x="1" y="455"/>
                    <a:pt x="1" y="461"/>
                  </a:cubicBezTo>
                  <a:lnTo>
                    <a:pt x="308" y="173"/>
                  </a:lnTo>
                  <a:lnTo>
                    <a:pt x="9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26"/>
            <p:cNvSpPr/>
            <p:nvPr/>
          </p:nvSpPr>
          <p:spPr>
            <a:xfrm flipH="1" rot="-2073956">
              <a:off x="8493176" y="731326"/>
              <a:ext cx="783814" cy="1067475"/>
            </a:xfrm>
            <a:custGeom>
              <a:rect b="b" l="l" r="r" t="t"/>
              <a:pathLst>
                <a:path extrusionOk="0" h="9398" w="6901">
                  <a:moveTo>
                    <a:pt x="4865" y="0"/>
                  </a:moveTo>
                  <a:lnTo>
                    <a:pt x="2298" y="250"/>
                  </a:lnTo>
                  <a:cubicBezTo>
                    <a:pt x="1428" y="1351"/>
                    <a:pt x="1140" y="1882"/>
                    <a:pt x="628" y="3565"/>
                  </a:cubicBezTo>
                  <a:cubicBezTo>
                    <a:pt x="404" y="4301"/>
                    <a:pt x="289" y="5300"/>
                    <a:pt x="180" y="6234"/>
                  </a:cubicBezTo>
                  <a:cubicBezTo>
                    <a:pt x="90" y="7092"/>
                    <a:pt x="1" y="7898"/>
                    <a:pt x="1" y="8141"/>
                  </a:cubicBezTo>
                  <a:cubicBezTo>
                    <a:pt x="1" y="8141"/>
                    <a:pt x="826" y="9397"/>
                    <a:pt x="3472" y="9397"/>
                  </a:cubicBezTo>
                  <a:cubicBezTo>
                    <a:pt x="3524" y="9397"/>
                    <a:pt x="3576" y="9397"/>
                    <a:pt x="3630" y="9396"/>
                  </a:cubicBezTo>
                  <a:cubicBezTo>
                    <a:pt x="6299" y="9345"/>
                    <a:pt x="6811" y="8141"/>
                    <a:pt x="6811" y="8141"/>
                  </a:cubicBezTo>
                  <a:cubicBezTo>
                    <a:pt x="6900" y="7712"/>
                    <a:pt x="6747" y="6970"/>
                    <a:pt x="6638" y="6061"/>
                  </a:cubicBezTo>
                  <a:cubicBezTo>
                    <a:pt x="6542" y="5261"/>
                    <a:pt x="6497" y="4301"/>
                    <a:pt x="6363" y="3795"/>
                  </a:cubicBezTo>
                  <a:cubicBezTo>
                    <a:pt x="5902" y="2016"/>
                    <a:pt x="5691" y="1043"/>
                    <a:pt x="486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26"/>
            <p:cNvSpPr/>
            <p:nvPr/>
          </p:nvSpPr>
          <p:spPr>
            <a:xfrm flipH="1" rot="-2073956">
              <a:off x="8764794" y="1560248"/>
              <a:ext cx="742358" cy="126534"/>
            </a:xfrm>
            <a:custGeom>
              <a:rect b="b" l="l" r="r" t="t"/>
              <a:pathLst>
                <a:path extrusionOk="0" fill="none" h="1114" w="6536">
                  <a:moveTo>
                    <a:pt x="0" y="0"/>
                  </a:moveTo>
                  <a:cubicBezTo>
                    <a:pt x="352" y="352"/>
                    <a:pt x="1351" y="1114"/>
                    <a:pt x="3476" y="1075"/>
                  </a:cubicBezTo>
                  <a:cubicBezTo>
                    <a:pt x="5473" y="1037"/>
                    <a:pt x="6266" y="352"/>
                    <a:pt x="6535" y="6"/>
                  </a:cubicBezTo>
                </a:path>
              </a:pathLst>
            </a:custGeom>
            <a:noFill/>
            <a:ln cap="rnd" cmpd="sng" w="2550">
              <a:solidFill>
                <a:srgbClr val="9E431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p26"/>
            <p:cNvSpPr/>
            <p:nvPr/>
          </p:nvSpPr>
          <p:spPr>
            <a:xfrm flipH="1" rot="-2073956">
              <a:off x="9050992" y="1638399"/>
              <a:ext cx="138908" cy="14653"/>
            </a:xfrm>
            <a:custGeom>
              <a:rect b="b" l="l" r="r" t="t"/>
              <a:pathLst>
                <a:path extrusionOk="0" fill="none" h="129" w="1223">
                  <a:moveTo>
                    <a:pt x="0" y="32"/>
                  </a:moveTo>
                  <a:cubicBezTo>
                    <a:pt x="404" y="128"/>
                    <a:pt x="826" y="115"/>
                    <a:pt x="1223" y="0"/>
                  </a:cubicBezTo>
                </a:path>
              </a:pathLst>
            </a:custGeom>
            <a:noFill/>
            <a:ln cap="rnd" cmpd="sng" w="2550">
              <a:solidFill>
                <a:srgbClr val="9E431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26"/>
            <p:cNvSpPr/>
            <p:nvPr/>
          </p:nvSpPr>
          <p:spPr>
            <a:xfrm flipH="1" rot="-2073956">
              <a:off x="8725766" y="1626934"/>
              <a:ext cx="181841" cy="105521"/>
            </a:xfrm>
            <a:custGeom>
              <a:rect b="b" l="l" r="r" t="t"/>
              <a:pathLst>
                <a:path extrusionOk="0" h="929" w="1601">
                  <a:moveTo>
                    <a:pt x="1536" y="1"/>
                  </a:moveTo>
                  <a:cubicBezTo>
                    <a:pt x="979" y="308"/>
                    <a:pt x="0" y="929"/>
                    <a:pt x="0" y="929"/>
                  </a:cubicBezTo>
                  <a:cubicBezTo>
                    <a:pt x="0" y="929"/>
                    <a:pt x="1088" y="756"/>
                    <a:pt x="1600" y="564"/>
                  </a:cubicBezTo>
                  <a:lnTo>
                    <a:pt x="153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26"/>
            <p:cNvSpPr/>
            <p:nvPr/>
          </p:nvSpPr>
          <p:spPr>
            <a:xfrm flipH="1" rot="-2073956">
              <a:off x="8664288" y="1550546"/>
              <a:ext cx="88024" cy="47365"/>
            </a:xfrm>
            <a:custGeom>
              <a:rect b="b" l="l" r="r" t="t"/>
              <a:pathLst>
                <a:path extrusionOk="0" h="417" w="775">
                  <a:moveTo>
                    <a:pt x="723" y="1"/>
                  </a:moveTo>
                  <a:lnTo>
                    <a:pt x="0" y="295"/>
                  </a:lnTo>
                  <a:lnTo>
                    <a:pt x="774" y="417"/>
                  </a:lnTo>
                  <a:lnTo>
                    <a:pt x="774" y="417"/>
                  </a:lnTo>
                  <a:lnTo>
                    <a:pt x="723"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26"/>
            <p:cNvSpPr/>
            <p:nvPr/>
          </p:nvSpPr>
          <p:spPr>
            <a:xfrm flipH="1" rot="-2073956">
              <a:off x="9211285" y="1292429"/>
              <a:ext cx="181841" cy="105521"/>
            </a:xfrm>
            <a:custGeom>
              <a:rect b="b" l="l" r="r" t="t"/>
              <a:pathLst>
                <a:path extrusionOk="0" h="929" w="1601">
                  <a:moveTo>
                    <a:pt x="71" y="1"/>
                  </a:moveTo>
                  <a:lnTo>
                    <a:pt x="0" y="564"/>
                  </a:lnTo>
                  <a:cubicBezTo>
                    <a:pt x="512" y="756"/>
                    <a:pt x="1600" y="929"/>
                    <a:pt x="1600" y="929"/>
                  </a:cubicBezTo>
                  <a:cubicBezTo>
                    <a:pt x="1600" y="929"/>
                    <a:pt x="628" y="308"/>
                    <a:pt x="7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26"/>
            <p:cNvSpPr/>
            <p:nvPr/>
          </p:nvSpPr>
          <p:spPr>
            <a:xfrm flipH="1" rot="-2073956">
              <a:off x="9198247" y="1182629"/>
              <a:ext cx="88138" cy="47365"/>
            </a:xfrm>
            <a:custGeom>
              <a:rect b="b" l="l" r="r" t="t"/>
              <a:pathLst>
                <a:path extrusionOk="0" h="417" w="776">
                  <a:moveTo>
                    <a:pt x="52" y="1"/>
                  </a:moveTo>
                  <a:lnTo>
                    <a:pt x="1" y="417"/>
                  </a:lnTo>
                  <a:lnTo>
                    <a:pt x="1" y="417"/>
                  </a:lnTo>
                  <a:lnTo>
                    <a:pt x="775" y="295"/>
                  </a:lnTo>
                  <a:lnTo>
                    <a:pt x="5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26"/>
            <p:cNvSpPr/>
            <p:nvPr/>
          </p:nvSpPr>
          <p:spPr>
            <a:xfrm flipH="1" rot="-2073956">
              <a:off x="8879899" y="1339965"/>
              <a:ext cx="337332" cy="219674"/>
            </a:xfrm>
            <a:custGeom>
              <a:rect b="b" l="l" r="r" t="t"/>
              <a:pathLst>
                <a:path extrusionOk="0" fill="none" h="1934" w="2970">
                  <a:moveTo>
                    <a:pt x="2970" y="1524"/>
                  </a:moveTo>
                  <a:cubicBezTo>
                    <a:pt x="2695" y="1760"/>
                    <a:pt x="2343" y="1901"/>
                    <a:pt x="1978" y="1933"/>
                  </a:cubicBezTo>
                  <a:cubicBezTo>
                    <a:pt x="1888" y="1933"/>
                    <a:pt x="1799" y="1933"/>
                    <a:pt x="1716" y="1920"/>
                  </a:cubicBezTo>
                  <a:cubicBezTo>
                    <a:pt x="1005" y="1844"/>
                    <a:pt x="455" y="1300"/>
                    <a:pt x="186" y="711"/>
                  </a:cubicBezTo>
                  <a:cubicBezTo>
                    <a:pt x="135" y="583"/>
                    <a:pt x="90" y="455"/>
                    <a:pt x="58" y="320"/>
                  </a:cubicBezTo>
                  <a:cubicBezTo>
                    <a:pt x="32" y="212"/>
                    <a:pt x="13" y="109"/>
                    <a:pt x="0" y="0"/>
                  </a:cubicBezTo>
                </a:path>
              </a:pathLst>
            </a:custGeom>
            <a:noFill/>
            <a:ln cap="rnd" cmpd="sng" w="1925">
              <a:solidFill>
                <a:srgbClr val="EEE6D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26"/>
            <p:cNvSpPr/>
            <p:nvPr/>
          </p:nvSpPr>
          <p:spPr>
            <a:xfrm flipH="1" rot="-2073956">
              <a:off x="8665240" y="1078501"/>
              <a:ext cx="435579" cy="422424"/>
            </a:xfrm>
            <a:custGeom>
              <a:rect b="b" l="l" r="r" t="t"/>
              <a:pathLst>
                <a:path extrusionOk="0" fill="none" h="3719" w="3835">
                  <a:moveTo>
                    <a:pt x="7" y="2554"/>
                  </a:moveTo>
                  <a:cubicBezTo>
                    <a:pt x="0" y="2285"/>
                    <a:pt x="19" y="2010"/>
                    <a:pt x="77" y="1741"/>
                  </a:cubicBezTo>
                  <a:cubicBezTo>
                    <a:pt x="103" y="1632"/>
                    <a:pt x="128" y="1524"/>
                    <a:pt x="167" y="1421"/>
                  </a:cubicBezTo>
                  <a:cubicBezTo>
                    <a:pt x="391" y="749"/>
                    <a:pt x="826" y="301"/>
                    <a:pt x="1415" y="135"/>
                  </a:cubicBezTo>
                  <a:cubicBezTo>
                    <a:pt x="1863" y="0"/>
                    <a:pt x="2343" y="58"/>
                    <a:pt x="2746" y="288"/>
                  </a:cubicBezTo>
                  <a:cubicBezTo>
                    <a:pt x="3162" y="531"/>
                    <a:pt x="3476" y="915"/>
                    <a:pt x="3636" y="1363"/>
                  </a:cubicBezTo>
                  <a:cubicBezTo>
                    <a:pt x="3700" y="1530"/>
                    <a:pt x="3744" y="1696"/>
                    <a:pt x="3776" y="1869"/>
                  </a:cubicBezTo>
                  <a:cubicBezTo>
                    <a:pt x="3808" y="2055"/>
                    <a:pt x="3828" y="2247"/>
                    <a:pt x="3828" y="2439"/>
                  </a:cubicBezTo>
                  <a:cubicBezTo>
                    <a:pt x="3834" y="2880"/>
                    <a:pt x="3732" y="3316"/>
                    <a:pt x="3540" y="3719"/>
                  </a:cubicBezTo>
                </a:path>
              </a:pathLst>
            </a:custGeom>
            <a:noFill/>
            <a:ln cap="rnd" cmpd="sng" w="1925">
              <a:solidFill>
                <a:srgbClr val="EEE6D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26"/>
            <p:cNvSpPr/>
            <p:nvPr/>
          </p:nvSpPr>
          <p:spPr>
            <a:xfrm flipH="1" rot="-2073956">
              <a:off x="8718472" y="1112562"/>
              <a:ext cx="390487" cy="471606"/>
            </a:xfrm>
            <a:custGeom>
              <a:rect b="b" l="l" r="r" t="t"/>
              <a:pathLst>
                <a:path extrusionOk="0" h="4152" w="3438">
                  <a:moveTo>
                    <a:pt x="1623" y="1"/>
                  </a:moveTo>
                  <a:cubicBezTo>
                    <a:pt x="1599" y="1"/>
                    <a:pt x="1574" y="2"/>
                    <a:pt x="1549" y="3"/>
                  </a:cubicBezTo>
                  <a:cubicBezTo>
                    <a:pt x="1114" y="29"/>
                    <a:pt x="717" y="285"/>
                    <a:pt x="454" y="630"/>
                  </a:cubicBezTo>
                  <a:cubicBezTo>
                    <a:pt x="154" y="1059"/>
                    <a:pt x="0" y="1571"/>
                    <a:pt x="13" y="2090"/>
                  </a:cubicBezTo>
                  <a:cubicBezTo>
                    <a:pt x="13" y="2416"/>
                    <a:pt x="70" y="2736"/>
                    <a:pt x="192" y="3043"/>
                  </a:cubicBezTo>
                  <a:cubicBezTo>
                    <a:pt x="333" y="3434"/>
                    <a:pt x="602" y="3760"/>
                    <a:pt x="960" y="3971"/>
                  </a:cubicBezTo>
                  <a:cubicBezTo>
                    <a:pt x="1181" y="4090"/>
                    <a:pt x="1426" y="4151"/>
                    <a:pt x="1673" y="4151"/>
                  </a:cubicBezTo>
                  <a:cubicBezTo>
                    <a:pt x="1812" y="4151"/>
                    <a:pt x="1951" y="4132"/>
                    <a:pt x="2087" y="4093"/>
                  </a:cubicBezTo>
                  <a:cubicBezTo>
                    <a:pt x="3181" y="3760"/>
                    <a:pt x="3437" y="2352"/>
                    <a:pt x="3200" y="1379"/>
                  </a:cubicBezTo>
                  <a:cubicBezTo>
                    <a:pt x="3027" y="666"/>
                    <a:pt x="2390" y="1"/>
                    <a:pt x="1623" y="1"/>
                  </a:cubicBezTo>
                  <a:close/>
                </a:path>
              </a:pathLst>
            </a:custGeom>
            <a:solidFill>
              <a:srgbClr val="EFFBFF">
                <a:alpha val="575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26"/>
            <p:cNvSpPr/>
            <p:nvPr/>
          </p:nvSpPr>
          <p:spPr>
            <a:xfrm flipH="1" rot="-2073956">
              <a:off x="8908998" y="1315306"/>
              <a:ext cx="35778" cy="40096"/>
            </a:xfrm>
            <a:custGeom>
              <a:rect b="b" l="l" r="r" t="t"/>
              <a:pathLst>
                <a:path extrusionOk="0" fill="none" h="353" w="315">
                  <a:moveTo>
                    <a:pt x="1" y="1"/>
                  </a:moveTo>
                  <a:lnTo>
                    <a:pt x="314" y="353"/>
                  </a:lnTo>
                </a:path>
              </a:pathLst>
            </a:custGeom>
            <a:noFill/>
            <a:ln cap="rnd" cmpd="sng" w="2550">
              <a:solidFill>
                <a:srgbClr val="E1732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26"/>
            <p:cNvSpPr/>
            <p:nvPr/>
          </p:nvSpPr>
          <p:spPr>
            <a:xfrm flipH="1" rot="-2073956">
              <a:off x="8866892" y="1323374"/>
              <a:ext cx="51679" cy="60541"/>
            </a:xfrm>
            <a:custGeom>
              <a:rect b="b" l="l" r="r" t="t"/>
              <a:pathLst>
                <a:path extrusionOk="0" fill="none" h="533" w="455">
                  <a:moveTo>
                    <a:pt x="1" y="1"/>
                  </a:moveTo>
                  <a:cubicBezTo>
                    <a:pt x="148" y="180"/>
                    <a:pt x="301" y="359"/>
                    <a:pt x="455" y="532"/>
                  </a:cubicBezTo>
                </a:path>
              </a:pathLst>
            </a:custGeom>
            <a:noFill/>
            <a:ln cap="rnd" cmpd="sng" w="2550">
              <a:solidFill>
                <a:srgbClr val="E1732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26"/>
            <p:cNvSpPr/>
            <p:nvPr/>
          </p:nvSpPr>
          <p:spPr>
            <a:xfrm flipH="1" rot="-2073956">
              <a:off x="9116613" y="984899"/>
              <a:ext cx="18286" cy="145503"/>
            </a:xfrm>
            <a:custGeom>
              <a:rect b="b" l="l" r="r" t="t"/>
              <a:pathLst>
                <a:path extrusionOk="0" fill="none" h="1281" w="161">
                  <a:moveTo>
                    <a:pt x="1" y="1280"/>
                  </a:moveTo>
                  <a:lnTo>
                    <a:pt x="161" y="0"/>
                  </a:lnTo>
                </a:path>
              </a:pathLst>
            </a:custGeom>
            <a:noFill/>
            <a:ln cap="rnd" cmpd="sng" w="2550">
              <a:solidFill>
                <a:srgbClr val="9E431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26"/>
            <p:cNvSpPr/>
            <p:nvPr/>
          </p:nvSpPr>
          <p:spPr>
            <a:xfrm flipH="1" rot="-2073956">
              <a:off x="8318199" y="639187"/>
              <a:ext cx="538709" cy="445709"/>
            </a:xfrm>
            <a:custGeom>
              <a:rect b="b" l="l" r="r" t="t"/>
              <a:pathLst>
                <a:path extrusionOk="0" h="3924" w="4743">
                  <a:moveTo>
                    <a:pt x="2119" y="1"/>
                  </a:moveTo>
                  <a:cubicBezTo>
                    <a:pt x="992" y="1"/>
                    <a:pt x="39" y="839"/>
                    <a:pt x="7" y="1908"/>
                  </a:cubicBezTo>
                  <a:cubicBezTo>
                    <a:pt x="0" y="1997"/>
                    <a:pt x="7" y="2087"/>
                    <a:pt x="13" y="2177"/>
                  </a:cubicBezTo>
                  <a:cubicBezTo>
                    <a:pt x="26" y="2241"/>
                    <a:pt x="1165" y="3924"/>
                    <a:pt x="2164" y="3924"/>
                  </a:cubicBezTo>
                  <a:lnTo>
                    <a:pt x="2586" y="3924"/>
                  </a:lnTo>
                  <a:cubicBezTo>
                    <a:pt x="3578" y="3924"/>
                    <a:pt x="4717" y="2241"/>
                    <a:pt x="4730" y="2177"/>
                  </a:cubicBezTo>
                  <a:cubicBezTo>
                    <a:pt x="4736" y="2087"/>
                    <a:pt x="4743" y="1997"/>
                    <a:pt x="4743" y="1908"/>
                  </a:cubicBezTo>
                  <a:cubicBezTo>
                    <a:pt x="4711" y="839"/>
                    <a:pt x="3751" y="1"/>
                    <a:pt x="2624" y="1"/>
                  </a:cubicBezTo>
                  <a:close/>
                </a:path>
              </a:pathLst>
            </a:custGeom>
            <a:solidFill>
              <a:srgbClr val="EFFBFF">
                <a:alpha val="575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26"/>
            <p:cNvSpPr/>
            <p:nvPr/>
          </p:nvSpPr>
          <p:spPr>
            <a:xfrm flipH="1" rot="-2073956">
              <a:off x="8450732" y="866855"/>
              <a:ext cx="32825" cy="32826"/>
            </a:xfrm>
            <a:custGeom>
              <a:rect b="b" l="l" r="r" t="t"/>
              <a:pathLst>
                <a:path extrusionOk="0" h="289" w="289">
                  <a:moveTo>
                    <a:pt x="142" y="0"/>
                  </a:moveTo>
                  <a:cubicBezTo>
                    <a:pt x="65" y="0"/>
                    <a:pt x="1" y="71"/>
                    <a:pt x="1" y="147"/>
                  </a:cubicBezTo>
                  <a:cubicBezTo>
                    <a:pt x="1" y="224"/>
                    <a:pt x="65" y="288"/>
                    <a:pt x="142" y="288"/>
                  </a:cubicBezTo>
                  <a:cubicBezTo>
                    <a:pt x="225" y="288"/>
                    <a:pt x="289" y="224"/>
                    <a:pt x="289" y="147"/>
                  </a:cubicBezTo>
                  <a:cubicBezTo>
                    <a:pt x="289" y="71"/>
                    <a:pt x="225" y="0"/>
                    <a:pt x="142" y="0"/>
                  </a:cubicBezTo>
                  <a:close/>
                </a:path>
              </a:pathLst>
            </a:custGeom>
            <a:solidFill>
              <a:srgbClr val="2718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26"/>
            <p:cNvSpPr/>
            <p:nvPr/>
          </p:nvSpPr>
          <p:spPr>
            <a:xfrm flipH="1" rot="-2073956">
              <a:off x="8625542" y="746418"/>
              <a:ext cx="32825" cy="32826"/>
            </a:xfrm>
            <a:custGeom>
              <a:rect b="b" l="l" r="r" t="t"/>
              <a:pathLst>
                <a:path extrusionOk="0" h="289" w="289">
                  <a:moveTo>
                    <a:pt x="142" y="0"/>
                  </a:moveTo>
                  <a:cubicBezTo>
                    <a:pt x="65" y="0"/>
                    <a:pt x="1" y="71"/>
                    <a:pt x="1" y="147"/>
                  </a:cubicBezTo>
                  <a:cubicBezTo>
                    <a:pt x="1" y="224"/>
                    <a:pt x="65" y="288"/>
                    <a:pt x="142" y="288"/>
                  </a:cubicBezTo>
                  <a:cubicBezTo>
                    <a:pt x="225" y="288"/>
                    <a:pt x="289" y="224"/>
                    <a:pt x="289" y="147"/>
                  </a:cubicBezTo>
                  <a:cubicBezTo>
                    <a:pt x="289" y="71"/>
                    <a:pt x="225" y="0"/>
                    <a:pt x="142" y="0"/>
                  </a:cubicBezTo>
                  <a:close/>
                </a:path>
              </a:pathLst>
            </a:custGeom>
            <a:solidFill>
              <a:srgbClr val="2718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26"/>
            <p:cNvSpPr/>
            <p:nvPr/>
          </p:nvSpPr>
          <p:spPr>
            <a:xfrm flipH="1" rot="-2073956">
              <a:off x="8700495" y="724606"/>
              <a:ext cx="69965" cy="59859"/>
            </a:xfrm>
            <a:custGeom>
              <a:rect b="b" l="l" r="r" t="t"/>
              <a:pathLst>
                <a:path extrusionOk="0" h="527" w="616">
                  <a:moveTo>
                    <a:pt x="353" y="0"/>
                  </a:moveTo>
                  <a:cubicBezTo>
                    <a:pt x="116" y="0"/>
                    <a:pt x="1" y="282"/>
                    <a:pt x="167" y="448"/>
                  </a:cubicBezTo>
                  <a:cubicBezTo>
                    <a:pt x="221" y="502"/>
                    <a:pt x="288" y="527"/>
                    <a:pt x="352" y="527"/>
                  </a:cubicBezTo>
                  <a:cubicBezTo>
                    <a:pt x="487" y="527"/>
                    <a:pt x="615" y="422"/>
                    <a:pt x="615" y="263"/>
                  </a:cubicBezTo>
                  <a:cubicBezTo>
                    <a:pt x="615" y="115"/>
                    <a:pt x="500" y="0"/>
                    <a:pt x="35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26"/>
            <p:cNvSpPr/>
            <p:nvPr/>
          </p:nvSpPr>
          <p:spPr>
            <a:xfrm flipH="1" rot="-2073956">
              <a:off x="8416161" y="920502"/>
              <a:ext cx="69965" cy="59859"/>
            </a:xfrm>
            <a:custGeom>
              <a:rect b="b" l="l" r="r" t="t"/>
              <a:pathLst>
                <a:path extrusionOk="0" h="527" w="616">
                  <a:moveTo>
                    <a:pt x="353" y="0"/>
                  </a:moveTo>
                  <a:cubicBezTo>
                    <a:pt x="116" y="0"/>
                    <a:pt x="1" y="282"/>
                    <a:pt x="167" y="448"/>
                  </a:cubicBezTo>
                  <a:cubicBezTo>
                    <a:pt x="221" y="502"/>
                    <a:pt x="288" y="527"/>
                    <a:pt x="353" y="527"/>
                  </a:cubicBezTo>
                  <a:cubicBezTo>
                    <a:pt x="487" y="527"/>
                    <a:pt x="615" y="422"/>
                    <a:pt x="615" y="263"/>
                  </a:cubicBezTo>
                  <a:cubicBezTo>
                    <a:pt x="615" y="115"/>
                    <a:pt x="500" y="0"/>
                    <a:pt x="35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26"/>
            <p:cNvSpPr/>
            <p:nvPr/>
          </p:nvSpPr>
          <p:spPr>
            <a:xfrm flipH="1" rot="-2073956">
              <a:off x="8453311" y="640948"/>
              <a:ext cx="156399" cy="315540"/>
            </a:xfrm>
            <a:custGeom>
              <a:rect b="b" l="l" r="r" t="t"/>
              <a:pathLst>
                <a:path extrusionOk="0" h="2778" w="1377">
                  <a:moveTo>
                    <a:pt x="935" y="0"/>
                  </a:moveTo>
                  <a:lnTo>
                    <a:pt x="307" y="58"/>
                  </a:lnTo>
                  <a:lnTo>
                    <a:pt x="0" y="2451"/>
                  </a:lnTo>
                  <a:lnTo>
                    <a:pt x="640" y="2778"/>
                  </a:lnTo>
                  <a:lnTo>
                    <a:pt x="1376" y="2451"/>
                  </a:lnTo>
                  <a:lnTo>
                    <a:pt x="93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26"/>
            <p:cNvSpPr/>
            <p:nvPr/>
          </p:nvSpPr>
          <p:spPr>
            <a:xfrm flipH="1" rot="-2073956">
              <a:off x="8635129" y="954705"/>
              <a:ext cx="65536" cy="67129"/>
            </a:xfrm>
            <a:custGeom>
              <a:rect b="b" l="l" r="r" t="t"/>
              <a:pathLst>
                <a:path extrusionOk="0" h="591" w="577">
                  <a:moveTo>
                    <a:pt x="26" y="0"/>
                  </a:moveTo>
                  <a:cubicBezTo>
                    <a:pt x="7" y="167"/>
                    <a:pt x="1" y="397"/>
                    <a:pt x="135" y="519"/>
                  </a:cubicBezTo>
                  <a:cubicBezTo>
                    <a:pt x="188" y="566"/>
                    <a:pt x="255" y="590"/>
                    <a:pt x="321" y="590"/>
                  </a:cubicBezTo>
                  <a:cubicBezTo>
                    <a:pt x="422" y="590"/>
                    <a:pt x="517" y="533"/>
                    <a:pt x="545" y="416"/>
                  </a:cubicBezTo>
                  <a:cubicBezTo>
                    <a:pt x="577" y="282"/>
                    <a:pt x="577" y="135"/>
                    <a:pt x="54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26"/>
            <p:cNvSpPr/>
            <p:nvPr/>
          </p:nvSpPr>
          <p:spPr>
            <a:xfrm flipH="1" rot="-2073956">
              <a:off x="8532283" y="894772"/>
              <a:ext cx="156399" cy="37142"/>
            </a:xfrm>
            <a:custGeom>
              <a:rect b="b" l="l" r="r" t="t"/>
              <a:pathLst>
                <a:path extrusionOk="0" h="327" w="1377">
                  <a:moveTo>
                    <a:pt x="0" y="0"/>
                  </a:moveTo>
                  <a:lnTo>
                    <a:pt x="640" y="327"/>
                  </a:lnTo>
                  <a:lnTo>
                    <a:pt x="137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26"/>
            <p:cNvSpPr/>
            <p:nvPr/>
          </p:nvSpPr>
          <p:spPr>
            <a:xfrm flipH="1" rot="-2073956">
              <a:off x="8631218" y="901144"/>
              <a:ext cx="114" cy="65539"/>
            </a:xfrm>
            <a:custGeom>
              <a:rect b="b" l="l" r="r" t="t"/>
              <a:pathLst>
                <a:path extrusionOk="0" fill="none" h="577" w="1">
                  <a:moveTo>
                    <a:pt x="0" y="1"/>
                  </a:moveTo>
                  <a:lnTo>
                    <a:pt x="0" y="577"/>
                  </a:lnTo>
                </a:path>
              </a:pathLst>
            </a:custGeom>
            <a:solidFill>
              <a:schemeClr val="dk1"/>
            </a:solidFill>
            <a:ln cap="rnd" cmpd="sng" w="2550">
              <a:solidFill>
                <a:srgbClr val="27185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26"/>
            <p:cNvSpPr/>
            <p:nvPr/>
          </p:nvSpPr>
          <p:spPr>
            <a:xfrm flipH="1" rot="-2073956">
              <a:off x="8602955" y="950863"/>
              <a:ext cx="92454" cy="19082"/>
            </a:xfrm>
            <a:custGeom>
              <a:rect b="b" l="l" r="r" t="t"/>
              <a:pathLst>
                <a:path extrusionOk="0" fill="none" h="168" w="814">
                  <a:moveTo>
                    <a:pt x="1" y="27"/>
                  </a:moveTo>
                  <a:cubicBezTo>
                    <a:pt x="257" y="167"/>
                    <a:pt x="571" y="161"/>
                    <a:pt x="814" y="1"/>
                  </a:cubicBezTo>
                </a:path>
              </a:pathLst>
            </a:custGeom>
            <a:solidFill>
              <a:schemeClr val="dk1"/>
            </a:solidFill>
            <a:ln cap="rnd" cmpd="sng" w="2550">
              <a:solidFill>
                <a:srgbClr val="27185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26"/>
            <p:cNvSpPr/>
            <p:nvPr/>
          </p:nvSpPr>
          <p:spPr>
            <a:xfrm flipH="1" rot="-2073956">
              <a:off x="8458002" y="575768"/>
              <a:ext cx="72123" cy="134599"/>
            </a:xfrm>
            <a:custGeom>
              <a:rect b="b" l="l" r="r" t="t"/>
              <a:pathLst>
                <a:path extrusionOk="0" h="1185" w="635">
                  <a:moveTo>
                    <a:pt x="308" y="1"/>
                  </a:moveTo>
                  <a:cubicBezTo>
                    <a:pt x="161" y="7"/>
                    <a:pt x="1" y="33"/>
                    <a:pt x="1" y="33"/>
                  </a:cubicBezTo>
                  <a:lnTo>
                    <a:pt x="372" y="1185"/>
                  </a:lnTo>
                  <a:lnTo>
                    <a:pt x="634" y="7"/>
                  </a:lnTo>
                  <a:cubicBezTo>
                    <a:pt x="634" y="7"/>
                    <a:pt x="423" y="7"/>
                    <a:pt x="30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26"/>
            <p:cNvSpPr/>
            <p:nvPr/>
          </p:nvSpPr>
          <p:spPr>
            <a:xfrm flipH="1" rot="-2073956">
              <a:off x="8383588" y="630036"/>
              <a:ext cx="66217" cy="134599"/>
            </a:xfrm>
            <a:custGeom>
              <a:rect b="b" l="l" r="r" t="t"/>
              <a:pathLst>
                <a:path extrusionOk="0" h="1185" w="583">
                  <a:moveTo>
                    <a:pt x="263" y="0"/>
                  </a:moveTo>
                  <a:cubicBezTo>
                    <a:pt x="109" y="0"/>
                    <a:pt x="0" y="7"/>
                    <a:pt x="0" y="7"/>
                  </a:cubicBezTo>
                  <a:lnTo>
                    <a:pt x="320" y="1184"/>
                  </a:lnTo>
                  <a:lnTo>
                    <a:pt x="583" y="19"/>
                  </a:lnTo>
                  <a:cubicBezTo>
                    <a:pt x="583" y="19"/>
                    <a:pt x="372" y="0"/>
                    <a:pt x="26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26"/>
            <p:cNvSpPr/>
            <p:nvPr/>
          </p:nvSpPr>
          <p:spPr>
            <a:xfrm flipH="1" rot="-2073956">
              <a:off x="8278424" y="1024103"/>
              <a:ext cx="130958" cy="48842"/>
            </a:xfrm>
            <a:custGeom>
              <a:rect b="b" l="l" r="r" t="t"/>
              <a:pathLst>
                <a:path extrusionOk="0" h="430" w="1153">
                  <a:moveTo>
                    <a:pt x="1140" y="0"/>
                  </a:moveTo>
                  <a:lnTo>
                    <a:pt x="0" y="211"/>
                  </a:lnTo>
                  <a:lnTo>
                    <a:pt x="1127" y="429"/>
                  </a:lnTo>
                  <a:cubicBezTo>
                    <a:pt x="1146" y="288"/>
                    <a:pt x="1152" y="141"/>
                    <a:pt x="114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26"/>
            <p:cNvSpPr/>
            <p:nvPr/>
          </p:nvSpPr>
          <p:spPr>
            <a:xfrm flipH="1" rot="-2073956">
              <a:off x="8424036" y="1095948"/>
              <a:ext cx="80074" cy="67015"/>
            </a:xfrm>
            <a:custGeom>
              <a:rect b="b" l="l" r="r" t="t"/>
              <a:pathLst>
                <a:path extrusionOk="0" h="590" w="705">
                  <a:moveTo>
                    <a:pt x="0" y="1"/>
                  </a:moveTo>
                  <a:lnTo>
                    <a:pt x="378" y="589"/>
                  </a:lnTo>
                  <a:lnTo>
                    <a:pt x="704" y="225"/>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26"/>
            <p:cNvSpPr/>
            <p:nvPr/>
          </p:nvSpPr>
          <p:spPr>
            <a:xfrm flipH="1" rot="-2073956">
              <a:off x="8220969" y="912216"/>
              <a:ext cx="74281" cy="51795"/>
            </a:xfrm>
            <a:custGeom>
              <a:rect b="b" l="l" r="r" t="t"/>
              <a:pathLst>
                <a:path extrusionOk="0" h="456" w="654">
                  <a:moveTo>
                    <a:pt x="423" y="1"/>
                  </a:moveTo>
                  <a:lnTo>
                    <a:pt x="0" y="455"/>
                  </a:lnTo>
                  <a:lnTo>
                    <a:pt x="653" y="455"/>
                  </a:lnTo>
                  <a:cubicBezTo>
                    <a:pt x="653" y="455"/>
                    <a:pt x="576" y="282"/>
                    <a:pt x="551" y="231"/>
                  </a:cubicBezTo>
                  <a:cubicBezTo>
                    <a:pt x="525" y="180"/>
                    <a:pt x="423" y="1"/>
                    <a:pt x="42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26"/>
            <p:cNvSpPr/>
            <p:nvPr/>
          </p:nvSpPr>
          <p:spPr>
            <a:xfrm flipH="1" rot="-2073956">
              <a:off x="8781227" y="679123"/>
              <a:ext cx="131753" cy="48047"/>
            </a:xfrm>
            <a:custGeom>
              <a:rect b="b" l="l" r="r" t="t"/>
              <a:pathLst>
                <a:path extrusionOk="0" h="423" w="1160">
                  <a:moveTo>
                    <a:pt x="14" y="0"/>
                  </a:moveTo>
                  <a:lnTo>
                    <a:pt x="14" y="0"/>
                  </a:lnTo>
                  <a:cubicBezTo>
                    <a:pt x="1" y="141"/>
                    <a:pt x="7" y="282"/>
                    <a:pt x="27" y="422"/>
                  </a:cubicBezTo>
                  <a:lnTo>
                    <a:pt x="1159" y="211"/>
                  </a:lnTo>
                  <a:lnTo>
                    <a:pt x="1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26"/>
            <p:cNvSpPr/>
            <p:nvPr/>
          </p:nvSpPr>
          <p:spPr>
            <a:xfrm flipH="1" rot="-2073956">
              <a:off x="8840208" y="810504"/>
              <a:ext cx="81550" cy="67015"/>
            </a:xfrm>
            <a:custGeom>
              <a:rect b="b" l="l" r="r" t="t"/>
              <a:pathLst>
                <a:path extrusionOk="0" h="590" w="718">
                  <a:moveTo>
                    <a:pt x="717" y="0"/>
                  </a:moveTo>
                  <a:lnTo>
                    <a:pt x="0" y="199"/>
                  </a:lnTo>
                  <a:lnTo>
                    <a:pt x="340" y="589"/>
                  </a:lnTo>
                  <a:lnTo>
                    <a:pt x="71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26"/>
            <p:cNvSpPr/>
            <p:nvPr/>
          </p:nvSpPr>
          <p:spPr>
            <a:xfrm flipH="1" rot="-2073956">
              <a:off x="8737949" y="558090"/>
              <a:ext cx="73486" cy="51681"/>
            </a:xfrm>
            <a:custGeom>
              <a:rect b="b" l="l" r="r" t="t"/>
              <a:pathLst>
                <a:path extrusionOk="0" h="455" w="647">
                  <a:moveTo>
                    <a:pt x="225" y="0"/>
                  </a:moveTo>
                  <a:cubicBezTo>
                    <a:pt x="225" y="0"/>
                    <a:pt x="122" y="173"/>
                    <a:pt x="97" y="224"/>
                  </a:cubicBezTo>
                  <a:cubicBezTo>
                    <a:pt x="71" y="282"/>
                    <a:pt x="1" y="448"/>
                    <a:pt x="1" y="448"/>
                  </a:cubicBezTo>
                  <a:lnTo>
                    <a:pt x="647" y="455"/>
                  </a:lnTo>
                  <a:lnTo>
                    <a:pt x="22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574" name="Google Shape;574;p26"/>
          <p:cNvPicPr preferRelativeResize="0"/>
          <p:nvPr/>
        </p:nvPicPr>
        <p:blipFill>
          <a:blip r:embed="rId3">
            <a:alphaModFix/>
          </a:blip>
          <a:stretch>
            <a:fillRect/>
          </a:stretch>
        </p:blipFill>
        <p:spPr>
          <a:xfrm>
            <a:off x="4791500" y="2442600"/>
            <a:ext cx="4159349" cy="2507250"/>
          </a:xfrm>
          <a:prstGeom prst="rect">
            <a:avLst/>
          </a:prstGeom>
          <a:noFill/>
          <a:ln>
            <a:noFill/>
          </a:ln>
        </p:spPr>
      </p:pic>
    </p:spTree>
  </p:cSld>
  <p:clrMapOvr>
    <a:masterClrMapping/>
  </p:clrMapOvr>
  <mc:AlternateContent>
    <mc:Choice Requires="p14">
      <p:transition spd="slow" p14:dur="40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475"/>
                                        </p:tgtEl>
                                        <p:attrNameLst>
                                          <p:attrName>style.visibility</p:attrName>
                                        </p:attrNameLst>
                                      </p:cBhvr>
                                      <p:to>
                                        <p:strVal val="visible"/>
                                      </p:to>
                                    </p:set>
                                    <p:animEffect filter="fade" transition="in">
                                      <p:cBhvr>
                                        <p:cTn dur="1000"/>
                                        <p:tgtEl>
                                          <p:spTgt spid="475"/>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518"/>
                                        </p:tgtEl>
                                        <p:attrNameLst>
                                          <p:attrName>style.visibility</p:attrName>
                                        </p:attrNameLst>
                                      </p:cBhvr>
                                      <p:to>
                                        <p:strVal val="visible"/>
                                      </p:to>
                                    </p:set>
                                    <p:animEffect filter="fade" transition="in">
                                      <p:cBhvr>
                                        <p:cTn dur="1000"/>
                                        <p:tgtEl>
                                          <p:spTgt spid="518"/>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574"/>
                                        </p:tgtEl>
                                        <p:attrNameLst>
                                          <p:attrName>style.visibility</p:attrName>
                                        </p:attrNameLst>
                                      </p:cBhvr>
                                      <p:to>
                                        <p:strVal val="visible"/>
                                      </p:to>
                                    </p:set>
                                    <p:animEffect filter="fade" transition="in">
                                      <p:cBhvr>
                                        <p:cTn dur="1000"/>
                                        <p:tgtEl>
                                          <p:spTgt spid="574"/>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473"/>
                                        </p:tgtEl>
                                        <p:attrNameLst>
                                          <p:attrName>style.visibility</p:attrName>
                                        </p:attrNameLst>
                                      </p:cBhvr>
                                      <p:to>
                                        <p:strVal val="visible"/>
                                      </p:to>
                                    </p:set>
                                    <p:animEffect filter="fade" transition="in">
                                      <p:cBhvr>
                                        <p:cTn dur="1000"/>
                                        <p:tgtEl>
                                          <p:spTgt spid="473"/>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474"/>
                                        </p:tgtEl>
                                        <p:attrNameLst>
                                          <p:attrName>style.visibility</p:attrName>
                                        </p:attrNameLst>
                                      </p:cBhvr>
                                      <p:to>
                                        <p:strVal val="visible"/>
                                      </p:to>
                                    </p:set>
                                    <p:animEffect filter="fade" transition="in">
                                      <p:cBhvr>
                                        <p:cTn dur="1000"/>
                                        <p:tgtEl>
                                          <p:spTgt spid="47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8" name="Shape 578"/>
        <p:cNvGrpSpPr/>
        <p:nvPr/>
      </p:nvGrpSpPr>
      <p:grpSpPr>
        <a:xfrm>
          <a:off x="0" y="0"/>
          <a:ext cx="0" cy="0"/>
          <a:chOff x="0" y="0"/>
          <a:chExt cx="0" cy="0"/>
        </a:xfrm>
      </p:grpSpPr>
      <p:sp>
        <p:nvSpPr>
          <p:cNvPr id="579" name="Google Shape;579;p27"/>
          <p:cNvSpPr txBox="1"/>
          <p:nvPr>
            <p:ph idx="15" type="title"/>
          </p:nvPr>
        </p:nvSpPr>
        <p:spPr>
          <a:xfrm>
            <a:off x="629875" y="406425"/>
            <a:ext cx="7444800" cy="646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800"/>
              <a:t>Σύμβολα και συμβολισμοί στο κουκλοθέατρο</a:t>
            </a:r>
            <a:endParaRPr/>
          </a:p>
        </p:txBody>
      </p:sp>
      <p:grpSp>
        <p:nvGrpSpPr>
          <p:cNvPr id="580" name="Google Shape;580;p27"/>
          <p:cNvGrpSpPr/>
          <p:nvPr/>
        </p:nvGrpSpPr>
        <p:grpSpPr>
          <a:xfrm>
            <a:off x="7712385" y="-116159"/>
            <a:ext cx="1141403" cy="1443949"/>
            <a:chOff x="7008385" y="-238259"/>
            <a:chExt cx="1141403" cy="1443949"/>
          </a:xfrm>
        </p:grpSpPr>
        <p:sp>
          <p:nvSpPr>
            <p:cNvPr id="581" name="Google Shape;581;p27"/>
            <p:cNvSpPr/>
            <p:nvPr/>
          </p:nvSpPr>
          <p:spPr>
            <a:xfrm rot="-9900045">
              <a:off x="7556630" y="-196808"/>
              <a:ext cx="420003" cy="757184"/>
            </a:xfrm>
            <a:custGeom>
              <a:rect b="b" l="l" r="r" t="t"/>
              <a:pathLst>
                <a:path extrusionOk="0" h="8091" w="4488">
                  <a:moveTo>
                    <a:pt x="1" y="1"/>
                  </a:moveTo>
                  <a:lnTo>
                    <a:pt x="1" y="7643"/>
                  </a:lnTo>
                  <a:cubicBezTo>
                    <a:pt x="1" y="7643"/>
                    <a:pt x="948" y="8091"/>
                    <a:pt x="2311" y="8091"/>
                  </a:cubicBezTo>
                  <a:cubicBezTo>
                    <a:pt x="3969" y="8091"/>
                    <a:pt x="4487" y="7643"/>
                    <a:pt x="4487" y="7643"/>
                  </a:cubicBezTo>
                  <a:lnTo>
                    <a:pt x="4481" y="1"/>
                  </a:lnTo>
                  <a:close/>
                </a:path>
              </a:pathLst>
            </a:custGeom>
            <a:solidFill>
              <a:srgbClr val="EAA9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27"/>
            <p:cNvSpPr/>
            <p:nvPr/>
          </p:nvSpPr>
          <p:spPr>
            <a:xfrm rot="-9900045">
              <a:off x="7490679" y="15780"/>
              <a:ext cx="420003" cy="757184"/>
            </a:xfrm>
            <a:custGeom>
              <a:rect b="b" l="l" r="r" t="t"/>
              <a:pathLst>
                <a:path extrusionOk="0" h="8091" w="4488">
                  <a:moveTo>
                    <a:pt x="1" y="0"/>
                  </a:moveTo>
                  <a:lnTo>
                    <a:pt x="1" y="7649"/>
                  </a:lnTo>
                  <a:cubicBezTo>
                    <a:pt x="1" y="7649"/>
                    <a:pt x="948" y="8090"/>
                    <a:pt x="2311" y="8090"/>
                  </a:cubicBezTo>
                  <a:cubicBezTo>
                    <a:pt x="3969" y="8090"/>
                    <a:pt x="4487" y="7649"/>
                    <a:pt x="4487" y="7649"/>
                  </a:cubicBezTo>
                  <a:lnTo>
                    <a:pt x="4481" y="0"/>
                  </a:lnTo>
                  <a:close/>
                </a:path>
              </a:pathLst>
            </a:custGeom>
            <a:solidFill>
              <a:srgbClr val="D36F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p27"/>
            <p:cNvSpPr/>
            <p:nvPr/>
          </p:nvSpPr>
          <p:spPr>
            <a:xfrm rot="-9900045">
              <a:off x="7363003" y="50395"/>
              <a:ext cx="645726" cy="879497"/>
            </a:xfrm>
            <a:custGeom>
              <a:rect b="b" l="l" r="r" t="t"/>
              <a:pathLst>
                <a:path extrusionOk="0" h="9398" w="6900">
                  <a:moveTo>
                    <a:pt x="4864" y="0"/>
                  </a:moveTo>
                  <a:lnTo>
                    <a:pt x="2298" y="250"/>
                  </a:lnTo>
                  <a:cubicBezTo>
                    <a:pt x="1427" y="1351"/>
                    <a:pt x="1139" y="1882"/>
                    <a:pt x="627" y="3565"/>
                  </a:cubicBezTo>
                  <a:cubicBezTo>
                    <a:pt x="403" y="4301"/>
                    <a:pt x="288" y="5300"/>
                    <a:pt x="179" y="6234"/>
                  </a:cubicBezTo>
                  <a:cubicBezTo>
                    <a:pt x="90" y="7092"/>
                    <a:pt x="0" y="7898"/>
                    <a:pt x="0" y="8141"/>
                  </a:cubicBezTo>
                  <a:cubicBezTo>
                    <a:pt x="0" y="8141"/>
                    <a:pt x="825" y="9397"/>
                    <a:pt x="3471" y="9397"/>
                  </a:cubicBezTo>
                  <a:cubicBezTo>
                    <a:pt x="3523" y="9397"/>
                    <a:pt x="3576" y="9397"/>
                    <a:pt x="3629" y="9396"/>
                  </a:cubicBezTo>
                  <a:cubicBezTo>
                    <a:pt x="6298" y="9345"/>
                    <a:pt x="6810" y="8141"/>
                    <a:pt x="6810" y="8141"/>
                  </a:cubicBezTo>
                  <a:cubicBezTo>
                    <a:pt x="6900" y="7712"/>
                    <a:pt x="6746" y="6970"/>
                    <a:pt x="6637" y="6061"/>
                  </a:cubicBezTo>
                  <a:cubicBezTo>
                    <a:pt x="6535" y="5261"/>
                    <a:pt x="6497" y="4301"/>
                    <a:pt x="6362" y="3795"/>
                  </a:cubicBezTo>
                  <a:cubicBezTo>
                    <a:pt x="5901" y="2016"/>
                    <a:pt x="5690" y="1043"/>
                    <a:pt x="4864"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27"/>
            <p:cNvSpPr/>
            <p:nvPr/>
          </p:nvSpPr>
          <p:spPr>
            <a:xfrm rot="-9900045">
              <a:off x="7475958" y="90537"/>
              <a:ext cx="611662" cy="104252"/>
            </a:xfrm>
            <a:custGeom>
              <a:rect b="b" l="l" r="r" t="t"/>
              <a:pathLst>
                <a:path extrusionOk="0" fill="none" h="1114" w="6536">
                  <a:moveTo>
                    <a:pt x="1" y="0"/>
                  </a:moveTo>
                  <a:cubicBezTo>
                    <a:pt x="353" y="352"/>
                    <a:pt x="1351" y="1114"/>
                    <a:pt x="3476" y="1075"/>
                  </a:cubicBezTo>
                  <a:cubicBezTo>
                    <a:pt x="5473" y="1037"/>
                    <a:pt x="6267" y="352"/>
                    <a:pt x="6536" y="6"/>
                  </a:cubicBezTo>
                </a:path>
              </a:pathLst>
            </a:custGeom>
            <a:noFill/>
            <a:ln cap="rnd" cmpd="sng" w="25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p27"/>
            <p:cNvSpPr/>
            <p:nvPr/>
          </p:nvSpPr>
          <p:spPr>
            <a:xfrm rot="-9900045">
              <a:off x="7638428" y="213810"/>
              <a:ext cx="256419" cy="260068"/>
            </a:xfrm>
            <a:custGeom>
              <a:rect b="b" l="l" r="r" t="t"/>
              <a:pathLst>
                <a:path extrusionOk="0" fill="none" h="2779" w="2740">
                  <a:moveTo>
                    <a:pt x="2740" y="2561"/>
                  </a:moveTo>
                  <a:cubicBezTo>
                    <a:pt x="2522" y="2689"/>
                    <a:pt x="2279" y="2759"/>
                    <a:pt x="2029" y="2778"/>
                  </a:cubicBezTo>
                  <a:cubicBezTo>
                    <a:pt x="1940" y="2778"/>
                    <a:pt x="1850" y="2778"/>
                    <a:pt x="1767" y="2765"/>
                  </a:cubicBezTo>
                  <a:cubicBezTo>
                    <a:pt x="896" y="2663"/>
                    <a:pt x="276" y="1889"/>
                    <a:pt x="109" y="1165"/>
                  </a:cubicBezTo>
                  <a:cubicBezTo>
                    <a:pt x="20" y="781"/>
                    <a:pt x="0" y="391"/>
                    <a:pt x="52" y="1"/>
                  </a:cubicBezTo>
                </a:path>
              </a:pathLst>
            </a:custGeom>
            <a:solidFill>
              <a:schemeClr val="lt1"/>
            </a:solidFill>
            <a:ln cap="rnd" cmpd="sng" w="19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27"/>
            <p:cNvSpPr/>
            <p:nvPr/>
          </p:nvSpPr>
          <p:spPr>
            <a:xfrm rot="-9900045">
              <a:off x="7505542" y="237162"/>
              <a:ext cx="343826" cy="406807"/>
            </a:xfrm>
            <a:custGeom>
              <a:rect b="b" l="l" r="r" t="t"/>
              <a:pathLst>
                <a:path extrusionOk="0" fill="none" h="4347" w="3674">
                  <a:moveTo>
                    <a:pt x="0" y="1415"/>
                  </a:moveTo>
                  <a:cubicBezTo>
                    <a:pt x="230" y="743"/>
                    <a:pt x="659" y="301"/>
                    <a:pt x="1248" y="129"/>
                  </a:cubicBezTo>
                  <a:cubicBezTo>
                    <a:pt x="1696" y="1"/>
                    <a:pt x="2176" y="58"/>
                    <a:pt x="2579" y="282"/>
                  </a:cubicBezTo>
                  <a:cubicBezTo>
                    <a:pt x="2995" y="525"/>
                    <a:pt x="3309" y="909"/>
                    <a:pt x="3469" y="1364"/>
                  </a:cubicBezTo>
                  <a:cubicBezTo>
                    <a:pt x="3597" y="1703"/>
                    <a:pt x="3661" y="2068"/>
                    <a:pt x="3661" y="2433"/>
                  </a:cubicBezTo>
                  <a:cubicBezTo>
                    <a:pt x="3674" y="3022"/>
                    <a:pt x="3488" y="3598"/>
                    <a:pt x="3143" y="4078"/>
                  </a:cubicBezTo>
                  <a:cubicBezTo>
                    <a:pt x="3059" y="4174"/>
                    <a:pt x="2970" y="4263"/>
                    <a:pt x="2874" y="4346"/>
                  </a:cubicBezTo>
                </a:path>
              </a:pathLst>
            </a:custGeom>
            <a:solidFill>
              <a:schemeClr val="lt1"/>
            </a:solidFill>
            <a:ln cap="rnd" cmpd="sng" w="19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27"/>
            <p:cNvSpPr/>
            <p:nvPr/>
          </p:nvSpPr>
          <p:spPr>
            <a:xfrm rot="-9900045">
              <a:off x="7524293" y="223308"/>
              <a:ext cx="321740" cy="388559"/>
            </a:xfrm>
            <a:custGeom>
              <a:rect b="b" l="l" r="r" t="t"/>
              <a:pathLst>
                <a:path extrusionOk="0" h="4152" w="3438">
                  <a:moveTo>
                    <a:pt x="1624" y="1"/>
                  </a:moveTo>
                  <a:cubicBezTo>
                    <a:pt x="1599" y="1"/>
                    <a:pt x="1574" y="2"/>
                    <a:pt x="1549" y="3"/>
                  </a:cubicBezTo>
                  <a:cubicBezTo>
                    <a:pt x="1114" y="29"/>
                    <a:pt x="717" y="285"/>
                    <a:pt x="455" y="630"/>
                  </a:cubicBezTo>
                  <a:cubicBezTo>
                    <a:pt x="154" y="1059"/>
                    <a:pt x="0" y="1571"/>
                    <a:pt x="13" y="2090"/>
                  </a:cubicBezTo>
                  <a:cubicBezTo>
                    <a:pt x="13" y="2416"/>
                    <a:pt x="71" y="2736"/>
                    <a:pt x="192" y="3043"/>
                  </a:cubicBezTo>
                  <a:cubicBezTo>
                    <a:pt x="333" y="3434"/>
                    <a:pt x="602" y="3760"/>
                    <a:pt x="961" y="3971"/>
                  </a:cubicBezTo>
                  <a:cubicBezTo>
                    <a:pt x="1182" y="4090"/>
                    <a:pt x="1427" y="4151"/>
                    <a:pt x="1674" y="4151"/>
                  </a:cubicBezTo>
                  <a:cubicBezTo>
                    <a:pt x="1812" y="4151"/>
                    <a:pt x="1951" y="4132"/>
                    <a:pt x="2087" y="4093"/>
                  </a:cubicBezTo>
                  <a:cubicBezTo>
                    <a:pt x="3181" y="3760"/>
                    <a:pt x="3437" y="2352"/>
                    <a:pt x="3201" y="1379"/>
                  </a:cubicBezTo>
                  <a:cubicBezTo>
                    <a:pt x="3027" y="666"/>
                    <a:pt x="2391" y="1"/>
                    <a:pt x="162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27"/>
            <p:cNvSpPr/>
            <p:nvPr/>
          </p:nvSpPr>
          <p:spPr>
            <a:xfrm rot="-9900045">
              <a:off x="7674131" y="384787"/>
              <a:ext cx="53436" cy="55214"/>
            </a:xfrm>
            <a:custGeom>
              <a:rect b="b" l="l" r="r" t="t"/>
              <a:pathLst>
                <a:path extrusionOk="0" fill="none" h="590" w="571">
                  <a:moveTo>
                    <a:pt x="1" y="0"/>
                  </a:moveTo>
                  <a:lnTo>
                    <a:pt x="571" y="589"/>
                  </a:lnTo>
                </a:path>
              </a:pathLst>
            </a:custGeom>
            <a:noFill/>
            <a:ln cap="rnd" cmpd="sng" w="25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27"/>
            <p:cNvSpPr/>
            <p:nvPr/>
          </p:nvSpPr>
          <p:spPr>
            <a:xfrm rot="-9900045">
              <a:off x="7663940" y="423212"/>
              <a:ext cx="46137" cy="49131"/>
            </a:xfrm>
            <a:custGeom>
              <a:rect b="b" l="l" r="r" t="t"/>
              <a:pathLst>
                <a:path extrusionOk="0" fill="none" h="525" w="493">
                  <a:moveTo>
                    <a:pt x="0" y="0"/>
                  </a:moveTo>
                  <a:lnTo>
                    <a:pt x="493" y="525"/>
                  </a:lnTo>
                </a:path>
              </a:pathLst>
            </a:custGeom>
            <a:noFill/>
            <a:ln cap="rnd" cmpd="sng" w="25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p27"/>
            <p:cNvSpPr/>
            <p:nvPr/>
          </p:nvSpPr>
          <p:spPr>
            <a:xfrm rot="-9900045">
              <a:off x="7116461" y="420409"/>
              <a:ext cx="301994" cy="397823"/>
            </a:xfrm>
            <a:custGeom>
              <a:rect b="b" l="l" r="r" t="t"/>
              <a:pathLst>
                <a:path extrusionOk="0" h="4251" w="3227">
                  <a:moveTo>
                    <a:pt x="2311" y="0"/>
                  </a:moveTo>
                  <a:lnTo>
                    <a:pt x="1" y="2138"/>
                  </a:lnTo>
                  <a:lnTo>
                    <a:pt x="212" y="4250"/>
                  </a:lnTo>
                  <a:lnTo>
                    <a:pt x="3227" y="948"/>
                  </a:lnTo>
                  <a:lnTo>
                    <a:pt x="231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27"/>
            <p:cNvSpPr/>
            <p:nvPr/>
          </p:nvSpPr>
          <p:spPr>
            <a:xfrm rot="-9900045">
              <a:off x="7023823" y="688845"/>
              <a:ext cx="136632" cy="137287"/>
            </a:xfrm>
            <a:custGeom>
              <a:rect b="b" l="l" r="r" t="t"/>
              <a:pathLst>
                <a:path extrusionOk="0" h="1467" w="1460">
                  <a:moveTo>
                    <a:pt x="608" y="1"/>
                  </a:moveTo>
                  <a:cubicBezTo>
                    <a:pt x="608" y="1"/>
                    <a:pt x="0" y="519"/>
                    <a:pt x="0" y="519"/>
                  </a:cubicBezTo>
                  <a:lnTo>
                    <a:pt x="916" y="1467"/>
                  </a:lnTo>
                  <a:lnTo>
                    <a:pt x="1460" y="769"/>
                  </a:lnTo>
                  <a:lnTo>
                    <a:pt x="743" y="622"/>
                  </a:lnTo>
                  <a:lnTo>
                    <a:pt x="60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27"/>
            <p:cNvSpPr/>
            <p:nvPr/>
          </p:nvSpPr>
          <p:spPr>
            <a:xfrm rot="-9900045">
              <a:off x="7150672" y="480613"/>
              <a:ext cx="222916" cy="233678"/>
            </a:xfrm>
            <a:custGeom>
              <a:rect b="b" l="l" r="r" t="t"/>
              <a:pathLst>
                <a:path extrusionOk="0" fill="none" h="2497" w="2382">
                  <a:moveTo>
                    <a:pt x="0" y="2496"/>
                  </a:moveTo>
                  <a:cubicBezTo>
                    <a:pt x="775" y="1645"/>
                    <a:pt x="1569" y="813"/>
                    <a:pt x="2381" y="0"/>
                  </a:cubicBezTo>
                </a:path>
              </a:pathLst>
            </a:custGeom>
            <a:noFill/>
            <a:ln cap="rnd" cmpd="sng" w="25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p27"/>
            <p:cNvSpPr/>
            <p:nvPr/>
          </p:nvSpPr>
          <p:spPr>
            <a:xfrm rot="-9900045">
              <a:off x="7186419" y="712201"/>
              <a:ext cx="52875" cy="50441"/>
            </a:xfrm>
            <a:custGeom>
              <a:rect b="b" l="l" r="r" t="t"/>
              <a:pathLst>
                <a:path extrusionOk="0" fill="none" h="539" w="565">
                  <a:moveTo>
                    <a:pt x="1" y="538"/>
                  </a:moveTo>
                  <a:lnTo>
                    <a:pt x="564" y="1"/>
                  </a:lnTo>
                </a:path>
              </a:pathLst>
            </a:custGeom>
            <a:noFill/>
            <a:ln cap="rnd" cmpd="sng" w="25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27"/>
            <p:cNvSpPr/>
            <p:nvPr/>
          </p:nvSpPr>
          <p:spPr>
            <a:xfrm rot="-9900045">
              <a:off x="7801460" y="603954"/>
              <a:ext cx="301994" cy="397823"/>
            </a:xfrm>
            <a:custGeom>
              <a:rect b="b" l="l" r="r" t="t"/>
              <a:pathLst>
                <a:path extrusionOk="0" h="4251" w="3227">
                  <a:moveTo>
                    <a:pt x="916" y="0"/>
                  </a:moveTo>
                  <a:lnTo>
                    <a:pt x="1" y="948"/>
                  </a:lnTo>
                  <a:lnTo>
                    <a:pt x="3009" y="4250"/>
                  </a:lnTo>
                  <a:lnTo>
                    <a:pt x="3227" y="2138"/>
                  </a:lnTo>
                  <a:lnTo>
                    <a:pt x="91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27"/>
            <p:cNvSpPr/>
            <p:nvPr/>
          </p:nvSpPr>
          <p:spPr>
            <a:xfrm rot="-9900045">
              <a:off x="7966802" y="941528"/>
              <a:ext cx="136725" cy="137287"/>
            </a:xfrm>
            <a:custGeom>
              <a:rect b="b" l="l" r="r" t="t"/>
              <a:pathLst>
                <a:path extrusionOk="0" h="1467" w="1461">
                  <a:moveTo>
                    <a:pt x="852" y="1"/>
                  </a:moveTo>
                  <a:lnTo>
                    <a:pt x="718" y="622"/>
                  </a:lnTo>
                  <a:lnTo>
                    <a:pt x="1" y="769"/>
                  </a:lnTo>
                  <a:lnTo>
                    <a:pt x="545" y="1467"/>
                  </a:lnTo>
                  <a:lnTo>
                    <a:pt x="1460" y="519"/>
                  </a:lnTo>
                  <a:cubicBezTo>
                    <a:pt x="1460" y="519"/>
                    <a:pt x="852" y="1"/>
                    <a:pt x="85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27"/>
            <p:cNvSpPr/>
            <p:nvPr/>
          </p:nvSpPr>
          <p:spPr>
            <a:xfrm rot="-9900045">
              <a:off x="7876570" y="691954"/>
              <a:ext cx="201298" cy="226472"/>
            </a:xfrm>
            <a:custGeom>
              <a:rect b="b" l="l" r="r" t="t"/>
              <a:pathLst>
                <a:path extrusionOk="0" fill="none" h="2420" w="2151">
                  <a:moveTo>
                    <a:pt x="6" y="0"/>
                  </a:moveTo>
                  <a:cubicBezTo>
                    <a:pt x="0" y="71"/>
                    <a:pt x="2151" y="2420"/>
                    <a:pt x="2151" y="2349"/>
                  </a:cubicBezTo>
                </a:path>
              </a:pathLst>
            </a:custGeom>
            <a:noFill/>
            <a:ln cap="rnd" cmpd="sng" w="25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27"/>
            <p:cNvSpPr/>
            <p:nvPr/>
          </p:nvSpPr>
          <p:spPr>
            <a:xfrm rot="-9900045">
              <a:off x="7273896" y="630408"/>
              <a:ext cx="609790" cy="504976"/>
            </a:xfrm>
            <a:custGeom>
              <a:rect b="b" l="l" r="r" t="t"/>
              <a:pathLst>
                <a:path extrusionOk="0" h="5396" w="6516">
                  <a:moveTo>
                    <a:pt x="2913" y="0"/>
                  </a:moveTo>
                  <a:cubicBezTo>
                    <a:pt x="1364" y="0"/>
                    <a:pt x="52" y="1152"/>
                    <a:pt x="7" y="2618"/>
                  </a:cubicBezTo>
                  <a:cubicBezTo>
                    <a:pt x="0" y="2739"/>
                    <a:pt x="7" y="2867"/>
                    <a:pt x="26" y="2989"/>
                  </a:cubicBezTo>
                  <a:cubicBezTo>
                    <a:pt x="32" y="3079"/>
                    <a:pt x="52" y="3175"/>
                    <a:pt x="71" y="3264"/>
                  </a:cubicBezTo>
                  <a:cubicBezTo>
                    <a:pt x="378" y="4525"/>
                    <a:pt x="1607" y="5396"/>
                    <a:pt x="2970" y="5396"/>
                  </a:cubicBezTo>
                  <a:lnTo>
                    <a:pt x="3553" y="5396"/>
                  </a:lnTo>
                  <a:cubicBezTo>
                    <a:pt x="4916" y="5396"/>
                    <a:pt x="6138" y="4525"/>
                    <a:pt x="6446" y="3264"/>
                  </a:cubicBezTo>
                  <a:cubicBezTo>
                    <a:pt x="6471" y="3175"/>
                    <a:pt x="6484" y="3079"/>
                    <a:pt x="6497" y="2989"/>
                  </a:cubicBezTo>
                  <a:cubicBezTo>
                    <a:pt x="6510" y="2867"/>
                    <a:pt x="6516" y="2739"/>
                    <a:pt x="6516" y="2618"/>
                  </a:cubicBezTo>
                  <a:cubicBezTo>
                    <a:pt x="6471" y="1152"/>
                    <a:pt x="5159" y="0"/>
                    <a:pt x="3610"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27"/>
            <p:cNvSpPr/>
            <p:nvPr/>
          </p:nvSpPr>
          <p:spPr>
            <a:xfrm rot="-9900045">
              <a:off x="7463679" y="891128"/>
              <a:ext cx="27046" cy="27046"/>
            </a:xfrm>
            <a:custGeom>
              <a:rect b="b" l="l" r="r" t="t"/>
              <a:pathLst>
                <a:path extrusionOk="0" h="289" w="289">
                  <a:moveTo>
                    <a:pt x="142" y="0"/>
                  </a:moveTo>
                  <a:cubicBezTo>
                    <a:pt x="65" y="0"/>
                    <a:pt x="1" y="71"/>
                    <a:pt x="1" y="147"/>
                  </a:cubicBezTo>
                  <a:cubicBezTo>
                    <a:pt x="1" y="224"/>
                    <a:pt x="65" y="288"/>
                    <a:pt x="142" y="288"/>
                  </a:cubicBezTo>
                  <a:cubicBezTo>
                    <a:pt x="225" y="288"/>
                    <a:pt x="289" y="224"/>
                    <a:pt x="289" y="147"/>
                  </a:cubicBezTo>
                  <a:cubicBezTo>
                    <a:pt x="289" y="71"/>
                    <a:pt x="225" y="0"/>
                    <a:pt x="14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27"/>
            <p:cNvSpPr/>
            <p:nvPr/>
          </p:nvSpPr>
          <p:spPr>
            <a:xfrm rot="-9900045">
              <a:off x="7632533" y="936372"/>
              <a:ext cx="27046" cy="27046"/>
            </a:xfrm>
            <a:custGeom>
              <a:rect b="b" l="l" r="r" t="t"/>
              <a:pathLst>
                <a:path extrusionOk="0" h="289" w="289">
                  <a:moveTo>
                    <a:pt x="141" y="0"/>
                  </a:moveTo>
                  <a:cubicBezTo>
                    <a:pt x="64" y="0"/>
                    <a:pt x="0" y="71"/>
                    <a:pt x="0" y="147"/>
                  </a:cubicBezTo>
                  <a:cubicBezTo>
                    <a:pt x="0" y="224"/>
                    <a:pt x="64" y="288"/>
                    <a:pt x="141" y="288"/>
                  </a:cubicBezTo>
                  <a:cubicBezTo>
                    <a:pt x="224" y="288"/>
                    <a:pt x="288" y="224"/>
                    <a:pt x="288" y="147"/>
                  </a:cubicBezTo>
                  <a:cubicBezTo>
                    <a:pt x="288" y="71"/>
                    <a:pt x="224" y="0"/>
                    <a:pt x="1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27"/>
            <p:cNvSpPr/>
            <p:nvPr/>
          </p:nvSpPr>
          <p:spPr>
            <a:xfrm rot="-9900045">
              <a:off x="7483001" y="764072"/>
              <a:ext cx="197742" cy="159373"/>
            </a:xfrm>
            <a:custGeom>
              <a:rect b="b" l="l" r="r" t="t"/>
              <a:pathLst>
                <a:path extrusionOk="0" h="1703" w="2113">
                  <a:moveTo>
                    <a:pt x="1057" y="0"/>
                  </a:moveTo>
                  <a:cubicBezTo>
                    <a:pt x="475" y="0"/>
                    <a:pt x="1" y="384"/>
                    <a:pt x="1" y="852"/>
                  </a:cubicBezTo>
                  <a:cubicBezTo>
                    <a:pt x="1" y="1319"/>
                    <a:pt x="475" y="1703"/>
                    <a:pt x="1057" y="1703"/>
                  </a:cubicBezTo>
                  <a:cubicBezTo>
                    <a:pt x="1639" y="1703"/>
                    <a:pt x="2113" y="1319"/>
                    <a:pt x="2113" y="852"/>
                  </a:cubicBezTo>
                  <a:cubicBezTo>
                    <a:pt x="2113" y="384"/>
                    <a:pt x="1639" y="0"/>
                    <a:pt x="105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27"/>
            <p:cNvSpPr/>
            <p:nvPr/>
          </p:nvSpPr>
          <p:spPr>
            <a:xfrm rot="-9900045">
              <a:off x="7599146" y="825389"/>
              <a:ext cx="39024" cy="55776"/>
            </a:xfrm>
            <a:custGeom>
              <a:rect b="b" l="l" r="r" t="t"/>
              <a:pathLst>
                <a:path extrusionOk="0" h="596" w="417">
                  <a:moveTo>
                    <a:pt x="205" y="0"/>
                  </a:moveTo>
                  <a:cubicBezTo>
                    <a:pt x="90" y="0"/>
                    <a:pt x="1" y="128"/>
                    <a:pt x="1" y="295"/>
                  </a:cubicBezTo>
                  <a:cubicBezTo>
                    <a:pt x="1" y="461"/>
                    <a:pt x="90" y="596"/>
                    <a:pt x="205" y="596"/>
                  </a:cubicBezTo>
                  <a:cubicBezTo>
                    <a:pt x="327" y="596"/>
                    <a:pt x="417" y="461"/>
                    <a:pt x="417" y="295"/>
                  </a:cubicBezTo>
                  <a:cubicBezTo>
                    <a:pt x="417" y="135"/>
                    <a:pt x="321" y="0"/>
                    <a:pt x="20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27"/>
            <p:cNvSpPr/>
            <p:nvPr/>
          </p:nvSpPr>
          <p:spPr>
            <a:xfrm rot="-9900045">
              <a:off x="7525105" y="805624"/>
              <a:ext cx="39586" cy="55776"/>
            </a:xfrm>
            <a:custGeom>
              <a:rect b="b" l="l" r="r" t="t"/>
              <a:pathLst>
                <a:path extrusionOk="0" h="596" w="423">
                  <a:moveTo>
                    <a:pt x="212" y="0"/>
                  </a:moveTo>
                  <a:cubicBezTo>
                    <a:pt x="96" y="0"/>
                    <a:pt x="0" y="128"/>
                    <a:pt x="0" y="295"/>
                  </a:cubicBezTo>
                  <a:cubicBezTo>
                    <a:pt x="0" y="461"/>
                    <a:pt x="96" y="596"/>
                    <a:pt x="212" y="596"/>
                  </a:cubicBezTo>
                  <a:cubicBezTo>
                    <a:pt x="327" y="596"/>
                    <a:pt x="423" y="461"/>
                    <a:pt x="423" y="295"/>
                  </a:cubicBezTo>
                  <a:cubicBezTo>
                    <a:pt x="423" y="135"/>
                    <a:pt x="327" y="0"/>
                    <a:pt x="212"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27"/>
            <p:cNvSpPr/>
            <p:nvPr/>
          </p:nvSpPr>
          <p:spPr>
            <a:xfrm rot="-9900045">
              <a:off x="7698382" y="901568"/>
              <a:ext cx="70188" cy="59893"/>
            </a:xfrm>
            <a:custGeom>
              <a:rect b="b" l="l" r="r" t="t"/>
              <a:pathLst>
                <a:path extrusionOk="0" h="640" w="750">
                  <a:moveTo>
                    <a:pt x="429" y="0"/>
                  </a:moveTo>
                  <a:cubicBezTo>
                    <a:pt x="141" y="0"/>
                    <a:pt x="0" y="346"/>
                    <a:pt x="205" y="544"/>
                  </a:cubicBezTo>
                  <a:cubicBezTo>
                    <a:pt x="269" y="610"/>
                    <a:pt x="349" y="640"/>
                    <a:pt x="427" y="640"/>
                  </a:cubicBezTo>
                  <a:cubicBezTo>
                    <a:pt x="591" y="640"/>
                    <a:pt x="749" y="511"/>
                    <a:pt x="749" y="320"/>
                  </a:cubicBezTo>
                  <a:cubicBezTo>
                    <a:pt x="749" y="141"/>
                    <a:pt x="602" y="0"/>
                    <a:pt x="42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27"/>
            <p:cNvSpPr/>
            <p:nvPr/>
          </p:nvSpPr>
          <p:spPr>
            <a:xfrm rot="-9900045">
              <a:off x="7394662" y="820186"/>
              <a:ext cx="70188" cy="59893"/>
            </a:xfrm>
            <a:custGeom>
              <a:rect b="b" l="l" r="r" t="t"/>
              <a:pathLst>
                <a:path extrusionOk="0" h="640" w="750">
                  <a:moveTo>
                    <a:pt x="429" y="0"/>
                  </a:moveTo>
                  <a:cubicBezTo>
                    <a:pt x="148" y="0"/>
                    <a:pt x="1" y="346"/>
                    <a:pt x="205" y="544"/>
                  </a:cubicBezTo>
                  <a:cubicBezTo>
                    <a:pt x="270" y="610"/>
                    <a:pt x="349" y="640"/>
                    <a:pt x="427" y="640"/>
                  </a:cubicBezTo>
                  <a:cubicBezTo>
                    <a:pt x="591" y="640"/>
                    <a:pt x="749" y="511"/>
                    <a:pt x="749" y="320"/>
                  </a:cubicBezTo>
                  <a:cubicBezTo>
                    <a:pt x="749" y="141"/>
                    <a:pt x="609" y="0"/>
                    <a:pt x="42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27"/>
            <p:cNvSpPr/>
            <p:nvPr/>
          </p:nvSpPr>
          <p:spPr>
            <a:xfrm rot="-9900045">
              <a:off x="7476274" y="984603"/>
              <a:ext cx="139065" cy="65976"/>
            </a:xfrm>
            <a:custGeom>
              <a:rect b="b" l="l" r="r" t="t"/>
              <a:pathLst>
                <a:path extrusionOk="0" fill="none" h="705" w="1486">
                  <a:moveTo>
                    <a:pt x="154" y="0"/>
                  </a:moveTo>
                  <a:cubicBezTo>
                    <a:pt x="1" y="333"/>
                    <a:pt x="430" y="621"/>
                    <a:pt x="679" y="352"/>
                  </a:cubicBezTo>
                  <a:cubicBezTo>
                    <a:pt x="730" y="282"/>
                    <a:pt x="743" y="147"/>
                    <a:pt x="660" y="135"/>
                  </a:cubicBezTo>
                  <a:cubicBezTo>
                    <a:pt x="430" y="275"/>
                    <a:pt x="494" y="621"/>
                    <a:pt x="750" y="679"/>
                  </a:cubicBezTo>
                  <a:cubicBezTo>
                    <a:pt x="878" y="704"/>
                    <a:pt x="1012" y="653"/>
                    <a:pt x="1082" y="538"/>
                  </a:cubicBezTo>
                  <a:cubicBezTo>
                    <a:pt x="1153" y="423"/>
                    <a:pt x="1166" y="282"/>
                    <a:pt x="1121" y="147"/>
                  </a:cubicBezTo>
                  <a:cubicBezTo>
                    <a:pt x="1038" y="77"/>
                    <a:pt x="986" y="167"/>
                    <a:pt x="980" y="269"/>
                  </a:cubicBezTo>
                  <a:cubicBezTo>
                    <a:pt x="948" y="531"/>
                    <a:pt x="1300" y="647"/>
                    <a:pt x="1428" y="410"/>
                  </a:cubicBezTo>
                  <a:cubicBezTo>
                    <a:pt x="1486" y="307"/>
                    <a:pt x="1466" y="179"/>
                    <a:pt x="1390" y="90"/>
                  </a:cubicBezTo>
                </a:path>
              </a:pathLst>
            </a:custGeom>
            <a:noFill/>
            <a:ln cap="rnd" cmpd="sng" w="25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27"/>
            <p:cNvSpPr/>
            <p:nvPr/>
          </p:nvSpPr>
          <p:spPr>
            <a:xfrm rot="-9900045">
              <a:off x="7274415" y="924219"/>
              <a:ext cx="144961" cy="153196"/>
            </a:xfrm>
            <a:custGeom>
              <a:rect b="b" l="l" r="r" t="t"/>
              <a:pathLst>
                <a:path extrusionOk="0" h="1637" w="1549">
                  <a:moveTo>
                    <a:pt x="434" y="0"/>
                  </a:moveTo>
                  <a:cubicBezTo>
                    <a:pt x="320" y="0"/>
                    <a:pt x="211" y="67"/>
                    <a:pt x="166" y="184"/>
                  </a:cubicBezTo>
                  <a:cubicBezTo>
                    <a:pt x="0" y="619"/>
                    <a:pt x="58" y="1195"/>
                    <a:pt x="147" y="1637"/>
                  </a:cubicBezTo>
                  <a:cubicBezTo>
                    <a:pt x="704" y="1496"/>
                    <a:pt x="1152" y="1355"/>
                    <a:pt x="1453" y="939"/>
                  </a:cubicBezTo>
                  <a:cubicBezTo>
                    <a:pt x="1549" y="811"/>
                    <a:pt x="1510" y="626"/>
                    <a:pt x="1376" y="536"/>
                  </a:cubicBezTo>
                  <a:cubicBezTo>
                    <a:pt x="1120" y="357"/>
                    <a:pt x="851" y="190"/>
                    <a:pt x="576" y="37"/>
                  </a:cubicBezTo>
                  <a:cubicBezTo>
                    <a:pt x="531" y="12"/>
                    <a:pt x="482" y="0"/>
                    <a:pt x="43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27"/>
            <p:cNvSpPr/>
            <p:nvPr/>
          </p:nvSpPr>
          <p:spPr>
            <a:xfrm rot="-9900045">
              <a:off x="7336021" y="1016737"/>
              <a:ext cx="10294" cy="36591"/>
            </a:xfrm>
            <a:custGeom>
              <a:rect b="b" l="l" r="r" t="t"/>
              <a:pathLst>
                <a:path extrusionOk="0" fill="none" h="391" w="110">
                  <a:moveTo>
                    <a:pt x="1" y="391"/>
                  </a:moveTo>
                  <a:lnTo>
                    <a:pt x="110" y="0"/>
                  </a:lnTo>
                </a:path>
              </a:pathLst>
            </a:custGeom>
            <a:noFill/>
            <a:ln cap="rnd" cmpd="sng" w="2550">
              <a:solidFill>
                <a:srgbClr val="9F345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27"/>
            <p:cNvSpPr/>
            <p:nvPr/>
          </p:nvSpPr>
          <p:spPr>
            <a:xfrm rot="-9900045">
              <a:off x="7644030" y="1023269"/>
              <a:ext cx="145054" cy="153196"/>
            </a:xfrm>
            <a:custGeom>
              <a:rect b="b" l="l" r="r" t="t"/>
              <a:pathLst>
                <a:path extrusionOk="0" h="1637" w="1550">
                  <a:moveTo>
                    <a:pt x="1115" y="0"/>
                  </a:moveTo>
                  <a:cubicBezTo>
                    <a:pt x="1067" y="0"/>
                    <a:pt x="1018" y="12"/>
                    <a:pt x="973" y="37"/>
                  </a:cubicBezTo>
                  <a:cubicBezTo>
                    <a:pt x="698" y="190"/>
                    <a:pt x="429" y="357"/>
                    <a:pt x="173" y="536"/>
                  </a:cubicBezTo>
                  <a:cubicBezTo>
                    <a:pt x="32" y="626"/>
                    <a:pt x="0" y="811"/>
                    <a:pt x="90" y="939"/>
                  </a:cubicBezTo>
                  <a:cubicBezTo>
                    <a:pt x="391" y="1355"/>
                    <a:pt x="839" y="1496"/>
                    <a:pt x="1402" y="1637"/>
                  </a:cubicBezTo>
                  <a:cubicBezTo>
                    <a:pt x="1485" y="1195"/>
                    <a:pt x="1549" y="619"/>
                    <a:pt x="1383" y="184"/>
                  </a:cubicBezTo>
                  <a:cubicBezTo>
                    <a:pt x="1338" y="67"/>
                    <a:pt x="1229" y="0"/>
                    <a:pt x="111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27"/>
            <p:cNvSpPr/>
            <p:nvPr/>
          </p:nvSpPr>
          <p:spPr>
            <a:xfrm rot="-9900045">
              <a:off x="7708401" y="1111693"/>
              <a:ext cx="31163" cy="27607"/>
            </a:xfrm>
            <a:custGeom>
              <a:rect b="b" l="l" r="r" t="t"/>
              <a:pathLst>
                <a:path extrusionOk="0" fill="none" h="295" w="333">
                  <a:moveTo>
                    <a:pt x="0" y="0"/>
                  </a:moveTo>
                  <a:lnTo>
                    <a:pt x="333" y="295"/>
                  </a:lnTo>
                </a:path>
              </a:pathLst>
            </a:custGeom>
            <a:noFill/>
            <a:ln cap="rnd" cmpd="sng" w="2550">
              <a:solidFill>
                <a:srgbClr val="9F345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27"/>
            <p:cNvSpPr/>
            <p:nvPr/>
          </p:nvSpPr>
          <p:spPr>
            <a:xfrm rot="-9900045">
              <a:off x="7454917" y="175166"/>
              <a:ext cx="15722" cy="119974"/>
            </a:xfrm>
            <a:custGeom>
              <a:rect b="b" l="l" r="r" t="t"/>
              <a:pathLst>
                <a:path extrusionOk="0" fill="none" h="1282" w="168">
                  <a:moveTo>
                    <a:pt x="1" y="1"/>
                  </a:moveTo>
                  <a:cubicBezTo>
                    <a:pt x="59" y="430"/>
                    <a:pt x="116" y="859"/>
                    <a:pt x="167" y="1281"/>
                  </a:cubicBezTo>
                </a:path>
              </a:pathLst>
            </a:custGeom>
            <a:noFill/>
            <a:ln cap="rnd" cmpd="sng" w="25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27"/>
            <p:cNvSpPr/>
            <p:nvPr/>
          </p:nvSpPr>
          <p:spPr>
            <a:xfrm rot="-9900045">
              <a:off x="7485261" y="155667"/>
              <a:ext cx="7861" cy="52220"/>
            </a:xfrm>
            <a:custGeom>
              <a:rect b="b" l="l" r="r" t="t"/>
              <a:pathLst>
                <a:path extrusionOk="0" fill="none" h="558" w="84">
                  <a:moveTo>
                    <a:pt x="1" y="1"/>
                  </a:moveTo>
                  <a:lnTo>
                    <a:pt x="84" y="557"/>
                  </a:lnTo>
                </a:path>
              </a:pathLst>
            </a:custGeom>
            <a:noFill/>
            <a:ln cap="rnd" cmpd="sng" w="25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12" name="Google Shape;612;p27"/>
          <p:cNvGrpSpPr/>
          <p:nvPr/>
        </p:nvGrpSpPr>
        <p:grpSpPr>
          <a:xfrm>
            <a:off x="7850746" y="2820416"/>
            <a:ext cx="1653658" cy="1918810"/>
            <a:chOff x="7850746" y="2820416"/>
            <a:chExt cx="1653658" cy="1918810"/>
          </a:xfrm>
        </p:grpSpPr>
        <p:sp>
          <p:nvSpPr>
            <p:cNvPr id="613" name="Google Shape;613;p27"/>
            <p:cNvSpPr/>
            <p:nvPr/>
          </p:nvSpPr>
          <p:spPr>
            <a:xfrm rot="-2202277">
              <a:off x="8730388" y="3416984"/>
              <a:ext cx="418320" cy="1328984"/>
            </a:xfrm>
            <a:custGeom>
              <a:rect b="b" l="l" r="r" t="t"/>
              <a:pathLst>
                <a:path extrusionOk="0" h="8098" w="3963">
                  <a:moveTo>
                    <a:pt x="1" y="1"/>
                  </a:moveTo>
                  <a:lnTo>
                    <a:pt x="1" y="7649"/>
                  </a:lnTo>
                  <a:cubicBezTo>
                    <a:pt x="641" y="7950"/>
                    <a:pt x="1338" y="8097"/>
                    <a:pt x="2042" y="8097"/>
                  </a:cubicBezTo>
                  <a:cubicBezTo>
                    <a:pt x="3502" y="8097"/>
                    <a:pt x="3962" y="7649"/>
                    <a:pt x="3962" y="7649"/>
                  </a:cubicBezTo>
                  <a:lnTo>
                    <a:pt x="3956" y="1"/>
                  </a:lnTo>
                  <a:close/>
                </a:path>
              </a:pathLst>
            </a:custGeom>
            <a:solidFill>
              <a:srgbClr val="EAA9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p27"/>
            <p:cNvSpPr/>
            <p:nvPr/>
          </p:nvSpPr>
          <p:spPr>
            <a:xfrm rot="-2202277">
              <a:off x="8484743" y="3324935"/>
              <a:ext cx="418320" cy="854069"/>
            </a:xfrm>
            <a:custGeom>
              <a:rect b="b" l="l" r="r" t="t"/>
              <a:pathLst>
                <a:path extrusionOk="0" h="8091" w="3963">
                  <a:moveTo>
                    <a:pt x="1" y="0"/>
                  </a:moveTo>
                  <a:lnTo>
                    <a:pt x="1" y="7649"/>
                  </a:lnTo>
                  <a:cubicBezTo>
                    <a:pt x="628" y="7937"/>
                    <a:pt x="1304" y="8090"/>
                    <a:pt x="2000" y="8090"/>
                  </a:cubicBezTo>
                  <a:cubicBezTo>
                    <a:pt x="2014" y="8090"/>
                    <a:pt x="2028" y="8090"/>
                    <a:pt x="2042" y="8090"/>
                  </a:cubicBezTo>
                  <a:cubicBezTo>
                    <a:pt x="3502" y="8090"/>
                    <a:pt x="3962" y="7649"/>
                    <a:pt x="3962" y="7649"/>
                  </a:cubicBezTo>
                  <a:lnTo>
                    <a:pt x="3956" y="0"/>
                  </a:lnTo>
                  <a:close/>
                </a:path>
              </a:pathLst>
            </a:custGeom>
            <a:solidFill>
              <a:srgbClr val="DD88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27"/>
            <p:cNvSpPr/>
            <p:nvPr/>
          </p:nvSpPr>
          <p:spPr>
            <a:xfrm rot="-2202277">
              <a:off x="8463283" y="3013299"/>
              <a:ext cx="497382" cy="505200"/>
            </a:xfrm>
            <a:custGeom>
              <a:rect b="b" l="l" r="r" t="t"/>
              <a:pathLst>
                <a:path extrusionOk="0" h="4786" w="4712">
                  <a:moveTo>
                    <a:pt x="4113" y="0"/>
                  </a:moveTo>
                  <a:cubicBezTo>
                    <a:pt x="4031" y="0"/>
                    <a:pt x="3937" y="17"/>
                    <a:pt x="3828" y="55"/>
                  </a:cubicBezTo>
                  <a:cubicBezTo>
                    <a:pt x="3489" y="171"/>
                    <a:pt x="3195" y="574"/>
                    <a:pt x="2952" y="836"/>
                  </a:cubicBezTo>
                  <a:cubicBezTo>
                    <a:pt x="2183" y="1694"/>
                    <a:pt x="1140" y="2244"/>
                    <a:pt x="1" y="2404"/>
                  </a:cubicBezTo>
                  <a:lnTo>
                    <a:pt x="116" y="4785"/>
                  </a:lnTo>
                  <a:cubicBezTo>
                    <a:pt x="814" y="4446"/>
                    <a:pt x="1492" y="4062"/>
                    <a:pt x="2145" y="3640"/>
                  </a:cubicBezTo>
                  <a:cubicBezTo>
                    <a:pt x="3016" y="3089"/>
                    <a:pt x="3860" y="2443"/>
                    <a:pt x="4385" y="1553"/>
                  </a:cubicBezTo>
                  <a:cubicBezTo>
                    <a:pt x="4532" y="1303"/>
                    <a:pt x="4712" y="945"/>
                    <a:pt x="4667" y="663"/>
                  </a:cubicBezTo>
                  <a:cubicBezTo>
                    <a:pt x="4635" y="423"/>
                    <a:pt x="4527" y="0"/>
                    <a:pt x="411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27"/>
            <p:cNvSpPr/>
            <p:nvPr/>
          </p:nvSpPr>
          <p:spPr>
            <a:xfrm rot="-2202277">
              <a:off x="8693904" y="3016227"/>
              <a:ext cx="87929" cy="75896"/>
            </a:xfrm>
            <a:custGeom>
              <a:rect b="b" l="l" r="r" t="t"/>
              <a:pathLst>
                <a:path extrusionOk="0" h="719" w="833">
                  <a:moveTo>
                    <a:pt x="351" y="1"/>
                  </a:moveTo>
                  <a:cubicBezTo>
                    <a:pt x="260" y="1"/>
                    <a:pt x="174" y="33"/>
                    <a:pt x="116" y="98"/>
                  </a:cubicBezTo>
                  <a:cubicBezTo>
                    <a:pt x="1" y="239"/>
                    <a:pt x="39" y="463"/>
                    <a:pt x="199" y="610"/>
                  </a:cubicBezTo>
                  <a:cubicBezTo>
                    <a:pt x="281" y="682"/>
                    <a:pt x="383" y="719"/>
                    <a:pt x="478" y="719"/>
                  </a:cubicBezTo>
                  <a:cubicBezTo>
                    <a:pt x="569" y="719"/>
                    <a:pt x="655" y="685"/>
                    <a:pt x="711" y="616"/>
                  </a:cubicBezTo>
                  <a:cubicBezTo>
                    <a:pt x="833" y="482"/>
                    <a:pt x="794" y="251"/>
                    <a:pt x="634" y="111"/>
                  </a:cubicBezTo>
                  <a:cubicBezTo>
                    <a:pt x="551" y="38"/>
                    <a:pt x="448" y="1"/>
                    <a:pt x="351" y="1"/>
                  </a:cubicBezTo>
                  <a:close/>
                </a:path>
              </a:pathLst>
            </a:custGeom>
            <a:solidFill>
              <a:srgbClr val="EFFBFF">
                <a:alpha val="709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27"/>
            <p:cNvSpPr/>
            <p:nvPr/>
          </p:nvSpPr>
          <p:spPr>
            <a:xfrm rot="-2202277">
              <a:off x="8736104" y="2972485"/>
              <a:ext cx="19000" cy="19000"/>
            </a:xfrm>
            <a:custGeom>
              <a:rect b="b" l="l" r="r" t="t"/>
              <a:pathLst>
                <a:path extrusionOk="0" h="180" w="180">
                  <a:moveTo>
                    <a:pt x="90" y="0"/>
                  </a:moveTo>
                  <a:cubicBezTo>
                    <a:pt x="45" y="0"/>
                    <a:pt x="0" y="38"/>
                    <a:pt x="0" y="90"/>
                  </a:cubicBezTo>
                  <a:cubicBezTo>
                    <a:pt x="0" y="141"/>
                    <a:pt x="45" y="179"/>
                    <a:pt x="90" y="179"/>
                  </a:cubicBezTo>
                  <a:cubicBezTo>
                    <a:pt x="141" y="179"/>
                    <a:pt x="179" y="141"/>
                    <a:pt x="179" y="90"/>
                  </a:cubicBezTo>
                  <a:cubicBezTo>
                    <a:pt x="179" y="38"/>
                    <a:pt x="141" y="0"/>
                    <a:pt x="90" y="0"/>
                  </a:cubicBezTo>
                  <a:close/>
                </a:path>
              </a:pathLst>
            </a:custGeom>
            <a:solidFill>
              <a:srgbClr val="EFFBFF">
                <a:alpha val="709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27"/>
            <p:cNvSpPr/>
            <p:nvPr/>
          </p:nvSpPr>
          <p:spPr>
            <a:xfrm rot="-2202277">
              <a:off x="8773722" y="2991780"/>
              <a:ext cx="23117" cy="19212"/>
            </a:xfrm>
            <a:custGeom>
              <a:rect b="b" l="l" r="r" t="t"/>
              <a:pathLst>
                <a:path extrusionOk="0" h="182" w="219">
                  <a:moveTo>
                    <a:pt x="91" y="0"/>
                  </a:moveTo>
                  <a:cubicBezTo>
                    <a:pt x="46" y="0"/>
                    <a:pt x="1" y="39"/>
                    <a:pt x="1" y="90"/>
                  </a:cubicBezTo>
                  <a:cubicBezTo>
                    <a:pt x="1" y="146"/>
                    <a:pt x="44" y="181"/>
                    <a:pt x="92" y="181"/>
                  </a:cubicBezTo>
                  <a:cubicBezTo>
                    <a:pt x="115" y="181"/>
                    <a:pt x="140" y="173"/>
                    <a:pt x="161" y="154"/>
                  </a:cubicBezTo>
                  <a:cubicBezTo>
                    <a:pt x="219" y="103"/>
                    <a:pt x="174" y="0"/>
                    <a:pt x="91" y="0"/>
                  </a:cubicBezTo>
                  <a:close/>
                </a:path>
              </a:pathLst>
            </a:custGeom>
            <a:solidFill>
              <a:srgbClr val="EFFBFF">
                <a:alpha val="709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27"/>
            <p:cNvSpPr/>
            <p:nvPr/>
          </p:nvSpPr>
          <p:spPr>
            <a:xfrm rot="-2202277">
              <a:off x="8696826" y="2983202"/>
              <a:ext cx="19000" cy="19000"/>
            </a:xfrm>
            <a:custGeom>
              <a:rect b="b" l="l" r="r" t="t"/>
              <a:pathLst>
                <a:path extrusionOk="0" h="180" w="180">
                  <a:moveTo>
                    <a:pt x="90" y="0"/>
                  </a:moveTo>
                  <a:cubicBezTo>
                    <a:pt x="39" y="0"/>
                    <a:pt x="1" y="45"/>
                    <a:pt x="1" y="90"/>
                  </a:cubicBezTo>
                  <a:cubicBezTo>
                    <a:pt x="1" y="141"/>
                    <a:pt x="39" y="179"/>
                    <a:pt x="90" y="179"/>
                  </a:cubicBezTo>
                  <a:cubicBezTo>
                    <a:pt x="142" y="179"/>
                    <a:pt x="180" y="141"/>
                    <a:pt x="180" y="90"/>
                  </a:cubicBezTo>
                  <a:cubicBezTo>
                    <a:pt x="180" y="45"/>
                    <a:pt x="142" y="0"/>
                    <a:pt x="90" y="0"/>
                  </a:cubicBezTo>
                  <a:close/>
                </a:path>
              </a:pathLst>
            </a:custGeom>
            <a:solidFill>
              <a:srgbClr val="EFFBFF">
                <a:alpha val="709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27"/>
            <p:cNvSpPr/>
            <p:nvPr/>
          </p:nvSpPr>
          <p:spPr>
            <a:xfrm rot="-2202277">
              <a:off x="7951479" y="3402933"/>
              <a:ext cx="491260" cy="500028"/>
            </a:xfrm>
            <a:custGeom>
              <a:rect b="b" l="l" r="r" t="t"/>
              <a:pathLst>
                <a:path extrusionOk="0" h="4737" w="4654">
                  <a:moveTo>
                    <a:pt x="649" y="0"/>
                  </a:moveTo>
                  <a:cubicBezTo>
                    <a:pt x="219" y="0"/>
                    <a:pt x="67" y="427"/>
                    <a:pt x="38" y="685"/>
                  </a:cubicBezTo>
                  <a:cubicBezTo>
                    <a:pt x="0" y="973"/>
                    <a:pt x="122" y="1254"/>
                    <a:pt x="269" y="1504"/>
                  </a:cubicBezTo>
                  <a:cubicBezTo>
                    <a:pt x="787" y="2394"/>
                    <a:pt x="1639" y="3040"/>
                    <a:pt x="2503" y="3591"/>
                  </a:cubicBezTo>
                  <a:cubicBezTo>
                    <a:pt x="3155" y="4013"/>
                    <a:pt x="3834" y="4397"/>
                    <a:pt x="4531" y="4736"/>
                  </a:cubicBezTo>
                  <a:lnTo>
                    <a:pt x="4653" y="2355"/>
                  </a:lnTo>
                  <a:cubicBezTo>
                    <a:pt x="3514" y="2195"/>
                    <a:pt x="2464" y="1645"/>
                    <a:pt x="1696" y="787"/>
                  </a:cubicBezTo>
                  <a:cubicBezTo>
                    <a:pt x="1459" y="525"/>
                    <a:pt x="1165" y="90"/>
                    <a:pt x="813" y="19"/>
                  </a:cubicBezTo>
                  <a:cubicBezTo>
                    <a:pt x="754" y="6"/>
                    <a:pt x="700" y="0"/>
                    <a:pt x="64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27"/>
            <p:cNvSpPr/>
            <p:nvPr/>
          </p:nvSpPr>
          <p:spPr>
            <a:xfrm rot="-2202277">
              <a:off x="7950286" y="3587708"/>
              <a:ext cx="87929" cy="76002"/>
            </a:xfrm>
            <a:custGeom>
              <a:rect b="b" l="l" r="r" t="t"/>
              <a:pathLst>
                <a:path extrusionOk="0" h="720" w="833">
                  <a:moveTo>
                    <a:pt x="482" y="1"/>
                  </a:moveTo>
                  <a:cubicBezTo>
                    <a:pt x="385" y="1"/>
                    <a:pt x="282" y="39"/>
                    <a:pt x="199" y="115"/>
                  </a:cubicBezTo>
                  <a:cubicBezTo>
                    <a:pt x="39" y="256"/>
                    <a:pt x="1" y="486"/>
                    <a:pt x="122" y="621"/>
                  </a:cubicBezTo>
                  <a:cubicBezTo>
                    <a:pt x="179" y="686"/>
                    <a:pt x="264" y="720"/>
                    <a:pt x="355" y="720"/>
                  </a:cubicBezTo>
                  <a:cubicBezTo>
                    <a:pt x="451" y="720"/>
                    <a:pt x="553" y="683"/>
                    <a:pt x="634" y="608"/>
                  </a:cubicBezTo>
                  <a:cubicBezTo>
                    <a:pt x="794" y="467"/>
                    <a:pt x="833" y="237"/>
                    <a:pt x="718" y="102"/>
                  </a:cubicBezTo>
                  <a:cubicBezTo>
                    <a:pt x="659" y="34"/>
                    <a:pt x="573" y="1"/>
                    <a:pt x="482" y="1"/>
                  </a:cubicBezTo>
                  <a:close/>
                </a:path>
              </a:pathLst>
            </a:custGeom>
            <a:solidFill>
              <a:srgbClr val="EFFBFF">
                <a:alpha val="709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27"/>
            <p:cNvSpPr/>
            <p:nvPr/>
          </p:nvSpPr>
          <p:spPr>
            <a:xfrm rot="-2202277">
              <a:off x="7913662" y="3603242"/>
              <a:ext cx="19000" cy="19000"/>
            </a:xfrm>
            <a:custGeom>
              <a:rect b="b" l="l" r="r" t="t"/>
              <a:pathLst>
                <a:path extrusionOk="0" h="180" w="180">
                  <a:moveTo>
                    <a:pt x="90" y="0"/>
                  </a:moveTo>
                  <a:cubicBezTo>
                    <a:pt x="38" y="0"/>
                    <a:pt x="0" y="39"/>
                    <a:pt x="0" y="90"/>
                  </a:cubicBezTo>
                  <a:cubicBezTo>
                    <a:pt x="0" y="141"/>
                    <a:pt x="38" y="180"/>
                    <a:pt x="90" y="180"/>
                  </a:cubicBezTo>
                  <a:cubicBezTo>
                    <a:pt x="141" y="180"/>
                    <a:pt x="179" y="141"/>
                    <a:pt x="179" y="90"/>
                  </a:cubicBezTo>
                  <a:cubicBezTo>
                    <a:pt x="179" y="39"/>
                    <a:pt x="141" y="0"/>
                    <a:pt x="90" y="0"/>
                  </a:cubicBezTo>
                  <a:close/>
                </a:path>
              </a:pathLst>
            </a:custGeom>
            <a:solidFill>
              <a:srgbClr val="EFFBFF">
                <a:alpha val="709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27"/>
            <p:cNvSpPr/>
            <p:nvPr/>
          </p:nvSpPr>
          <p:spPr>
            <a:xfrm rot="-2202277">
              <a:off x="7922428" y="3645553"/>
              <a:ext cx="19000" cy="19000"/>
            </a:xfrm>
            <a:custGeom>
              <a:rect b="b" l="l" r="r" t="t"/>
              <a:pathLst>
                <a:path extrusionOk="0" h="180" w="180">
                  <a:moveTo>
                    <a:pt x="90" y="1"/>
                  </a:moveTo>
                  <a:cubicBezTo>
                    <a:pt x="39" y="1"/>
                    <a:pt x="0" y="39"/>
                    <a:pt x="0" y="90"/>
                  </a:cubicBezTo>
                  <a:cubicBezTo>
                    <a:pt x="0" y="141"/>
                    <a:pt x="39" y="180"/>
                    <a:pt x="90" y="180"/>
                  </a:cubicBezTo>
                  <a:cubicBezTo>
                    <a:pt x="135" y="180"/>
                    <a:pt x="179" y="141"/>
                    <a:pt x="179" y="90"/>
                  </a:cubicBezTo>
                  <a:cubicBezTo>
                    <a:pt x="179" y="39"/>
                    <a:pt x="135" y="1"/>
                    <a:pt x="90" y="1"/>
                  </a:cubicBezTo>
                  <a:close/>
                </a:path>
              </a:pathLst>
            </a:custGeom>
            <a:solidFill>
              <a:srgbClr val="EFFBFF">
                <a:alpha val="709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27"/>
            <p:cNvSpPr/>
            <p:nvPr/>
          </p:nvSpPr>
          <p:spPr>
            <a:xfrm rot="-2202277">
              <a:off x="7935064" y="3568723"/>
              <a:ext cx="19000" cy="19000"/>
            </a:xfrm>
            <a:custGeom>
              <a:rect b="b" l="l" r="r" t="t"/>
              <a:pathLst>
                <a:path extrusionOk="0" h="180" w="180">
                  <a:moveTo>
                    <a:pt x="90" y="1"/>
                  </a:moveTo>
                  <a:cubicBezTo>
                    <a:pt x="45" y="1"/>
                    <a:pt x="0" y="39"/>
                    <a:pt x="0" y="90"/>
                  </a:cubicBezTo>
                  <a:cubicBezTo>
                    <a:pt x="0" y="141"/>
                    <a:pt x="45" y="180"/>
                    <a:pt x="90" y="180"/>
                  </a:cubicBezTo>
                  <a:cubicBezTo>
                    <a:pt x="141" y="180"/>
                    <a:pt x="180" y="141"/>
                    <a:pt x="180" y="90"/>
                  </a:cubicBezTo>
                  <a:cubicBezTo>
                    <a:pt x="180" y="39"/>
                    <a:pt x="141" y="1"/>
                    <a:pt x="90" y="1"/>
                  </a:cubicBezTo>
                  <a:close/>
                </a:path>
              </a:pathLst>
            </a:custGeom>
            <a:solidFill>
              <a:srgbClr val="EFFBFF">
                <a:alpha val="709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p27"/>
            <p:cNvSpPr/>
            <p:nvPr/>
          </p:nvSpPr>
          <p:spPr>
            <a:xfrm rot="-2202277">
              <a:off x="8732666" y="3241342"/>
              <a:ext cx="85290" cy="62913"/>
            </a:xfrm>
            <a:custGeom>
              <a:rect b="b" l="l" r="r" t="t"/>
              <a:pathLst>
                <a:path extrusionOk="0" fill="none" h="596" w="808">
                  <a:moveTo>
                    <a:pt x="1" y="596"/>
                  </a:moveTo>
                  <a:lnTo>
                    <a:pt x="807" y="1"/>
                  </a:lnTo>
                </a:path>
              </a:pathLst>
            </a:custGeom>
            <a:noFill/>
            <a:ln cap="rnd" cmpd="sng" w="207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p27"/>
            <p:cNvSpPr/>
            <p:nvPr/>
          </p:nvSpPr>
          <p:spPr>
            <a:xfrm rot="-2202277">
              <a:off x="8214315" y="3184064"/>
              <a:ext cx="804023" cy="996572"/>
            </a:xfrm>
            <a:custGeom>
              <a:rect b="b" l="l" r="r" t="t"/>
              <a:pathLst>
                <a:path extrusionOk="0" h="9441" w="7617">
                  <a:moveTo>
                    <a:pt x="4752" y="1"/>
                  </a:moveTo>
                  <a:cubicBezTo>
                    <a:pt x="4126" y="1"/>
                    <a:pt x="3291" y="242"/>
                    <a:pt x="2771" y="293"/>
                  </a:cubicBezTo>
                  <a:cubicBezTo>
                    <a:pt x="2240" y="344"/>
                    <a:pt x="1517" y="2622"/>
                    <a:pt x="1357" y="3077"/>
                  </a:cubicBezTo>
                  <a:cubicBezTo>
                    <a:pt x="1050" y="3979"/>
                    <a:pt x="0" y="7608"/>
                    <a:pt x="474" y="8184"/>
                  </a:cubicBezTo>
                  <a:cubicBezTo>
                    <a:pt x="474" y="8184"/>
                    <a:pt x="1299" y="9440"/>
                    <a:pt x="3945" y="9440"/>
                  </a:cubicBezTo>
                  <a:cubicBezTo>
                    <a:pt x="3997" y="9440"/>
                    <a:pt x="4049" y="9440"/>
                    <a:pt x="4103" y="9439"/>
                  </a:cubicBezTo>
                  <a:cubicBezTo>
                    <a:pt x="6772" y="9388"/>
                    <a:pt x="7284" y="8184"/>
                    <a:pt x="7284" y="8184"/>
                  </a:cubicBezTo>
                  <a:cubicBezTo>
                    <a:pt x="7617" y="7506"/>
                    <a:pt x="6676" y="1528"/>
                    <a:pt x="5306" y="107"/>
                  </a:cubicBezTo>
                  <a:cubicBezTo>
                    <a:pt x="5268" y="81"/>
                    <a:pt x="5229" y="62"/>
                    <a:pt x="5184" y="56"/>
                  </a:cubicBezTo>
                  <a:cubicBezTo>
                    <a:pt x="5060" y="17"/>
                    <a:pt x="4913" y="1"/>
                    <a:pt x="475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27"/>
            <p:cNvSpPr/>
            <p:nvPr/>
          </p:nvSpPr>
          <p:spPr>
            <a:xfrm rot="-2202277">
              <a:off x="8565893" y="4151278"/>
              <a:ext cx="7600" cy="7495"/>
            </a:xfrm>
            <a:custGeom>
              <a:rect b="b" l="l" r="r" t="t"/>
              <a:pathLst>
                <a:path extrusionOk="0" fill="none" h="71" w="72">
                  <a:moveTo>
                    <a:pt x="1" y="0"/>
                  </a:moveTo>
                  <a:cubicBezTo>
                    <a:pt x="20" y="26"/>
                    <a:pt x="46" y="45"/>
                    <a:pt x="71" y="71"/>
                  </a:cubicBezTo>
                </a:path>
              </a:pathLst>
            </a:custGeom>
            <a:noFill/>
            <a:ln cap="rnd" cmpd="sng" w="25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p27"/>
            <p:cNvSpPr/>
            <p:nvPr/>
          </p:nvSpPr>
          <p:spPr>
            <a:xfrm rot="-2202277">
              <a:off x="8551120" y="3953900"/>
              <a:ext cx="654133" cy="100808"/>
            </a:xfrm>
            <a:custGeom>
              <a:rect b="b" l="l" r="r" t="t"/>
              <a:pathLst>
                <a:path extrusionOk="0" fill="none" h="955" w="6197">
                  <a:moveTo>
                    <a:pt x="1" y="39"/>
                  </a:moveTo>
                  <a:cubicBezTo>
                    <a:pt x="481" y="423"/>
                    <a:pt x="1473" y="954"/>
                    <a:pt x="3265" y="922"/>
                  </a:cubicBezTo>
                  <a:cubicBezTo>
                    <a:pt x="5006" y="884"/>
                    <a:pt x="5832" y="359"/>
                    <a:pt x="6196" y="0"/>
                  </a:cubicBezTo>
                </a:path>
              </a:pathLst>
            </a:custGeom>
            <a:noFill/>
            <a:ln cap="rnd" cmpd="sng" w="25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 name="Google Shape;629;p27"/>
            <p:cNvSpPr/>
            <p:nvPr/>
          </p:nvSpPr>
          <p:spPr>
            <a:xfrm rot="-2202277">
              <a:off x="9108130" y="3749129"/>
              <a:ext cx="6861" cy="8234"/>
            </a:xfrm>
            <a:custGeom>
              <a:rect b="b" l="l" r="r" t="t"/>
              <a:pathLst>
                <a:path extrusionOk="0" fill="none" h="78" w="65">
                  <a:moveTo>
                    <a:pt x="0" y="77"/>
                  </a:moveTo>
                  <a:cubicBezTo>
                    <a:pt x="26" y="51"/>
                    <a:pt x="45" y="26"/>
                    <a:pt x="64" y="0"/>
                  </a:cubicBezTo>
                </a:path>
              </a:pathLst>
            </a:custGeom>
            <a:noFill/>
            <a:ln cap="rnd" cmpd="sng" w="25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p27"/>
            <p:cNvSpPr/>
            <p:nvPr/>
          </p:nvSpPr>
          <p:spPr>
            <a:xfrm rot="-2202277">
              <a:off x="8899813" y="3676575"/>
              <a:ext cx="12245" cy="49401"/>
            </a:xfrm>
            <a:custGeom>
              <a:rect b="b" l="l" r="r" t="t"/>
              <a:pathLst>
                <a:path extrusionOk="0" fill="none" h="468" w="116">
                  <a:moveTo>
                    <a:pt x="116" y="1"/>
                  </a:moveTo>
                  <a:cubicBezTo>
                    <a:pt x="90" y="161"/>
                    <a:pt x="52" y="314"/>
                    <a:pt x="1" y="468"/>
                  </a:cubicBezTo>
                </a:path>
              </a:pathLst>
            </a:custGeom>
            <a:noFill/>
            <a:ln cap="rnd" cmpd="sng" w="1925">
              <a:solidFill>
                <a:srgbClr val="EEE6D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p27"/>
            <p:cNvSpPr/>
            <p:nvPr/>
          </p:nvSpPr>
          <p:spPr>
            <a:xfrm rot="-2202277">
              <a:off x="8507983" y="3495587"/>
              <a:ext cx="404809" cy="527684"/>
            </a:xfrm>
            <a:custGeom>
              <a:rect b="b" l="l" r="r" t="t"/>
              <a:pathLst>
                <a:path extrusionOk="0" fill="none" h="4999" w="3835">
                  <a:moveTo>
                    <a:pt x="3470" y="3860"/>
                  </a:moveTo>
                  <a:cubicBezTo>
                    <a:pt x="2996" y="4698"/>
                    <a:pt x="1934" y="4999"/>
                    <a:pt x="1095" y="4532"/>
                  </a:cubicBezTo>
                  <a:cubicBezTo>
                    <a:pt x="679" y="4288"/>
                    <a:pt x="366" y="3904"/>
                    <a:pt x="206" y="3450"/>
                  </a:cubicBezTo>
                  <a:cubicBezTo>
                    <a:pt x="78" y="3111"/>
                    <a:pt x="14" y="2746"/>
                    <a:pt x="14" y="2381"/>
                  </a:cubicBezTo>
                  <a:cubicBezTo>
                    <a:pt x="1" y="1792"/>
                    <a:pt x="180" y="1210"/>
                    <a:pt x="532" y="736"/>
                  </a:cubicBezTo>
                  <a:cubicBezTo>
                    <a:pt x="858" y="307"/>
                    <a:pt x="1345" y="32"/>
                    <a:pt x="1831" y="7"/>
                  </a:cubicBezTo>
                  <a:cubicBezTo>
                    <a:pt x="1921" y="0"/>
                    <a:pt x="2004" y="7"/>
                    <a:pt x="2094" y="13"/>
                  </a:cubicBezTo>
                  <a:cubicBezTo>
                    <a:pt x="2964" y="115"/>
                    <a:pt x="3585" y="896"/>
                    <a:pt x="3751" y="1613"/>
                  </a:cubicBezTo>
                  <a:cubicBezTo>
                    <a:pt x="3809" y="1850"/>
                    <a:pt x="3835" y="2093"/>
                    <a:pt x="3835" y="2343"/>
                  </a:cubicBezTo>
                  <a:cubicBezTo>
                    <a:pt x="3835" y="2452"/>
                    <a:pt x="3835" y="2567"/>
                    <a:pt x="3822" y="2682"/>
                  </a:cubicBezTo>
                </a:path>
              </a:pathLst>
            </a:custGeom>
            <a:noFill/>
            <a:ln cap="rnd" cmpd="sng" w="1925">
              <a:solidFill>
                <a:srgbClr val="EEE6D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p27"/>
            <p:cNvSpPr/>
            <p:nvPr/>
          </p:nvSpPr>
          <p:spPr>
            <a:xfrm rot="-2202277">
              <a:off x="8515928" y="3534321"/>
              <a:ext cx="362903" cy="437749"/>
            </a:xfrm>
            <a:custGeom>
              <a:rect b="b" l="l" r="r" t="t"/>
              <a:pathLst>
                <a:path extrusionOk="0" h="4147" w="3438">
                  <a:moveTo>
                    <a:pt x="1772" y="0"/>
                  </a:moveTo>
                  <a:cubicBezTo>
                    <a:pt x="1631" y="0"/>
                    <a:pt x="1489" y="20"/>
                    <a:pt x="1351" y="60"/>
                  </a:cubicBezTo>
                  <a:cubicBezTo>
                    <a:pt x="256" y="386"/>
                    <a:pt x="0" y="1801"/>
                    <a:pt x="237" y="2767"/>
                  </a:cubicBezTo>
                  <a:cubicBezTo>
                    <a:pt x="410" y="3478"/>
                    <a:pt x="1042" y="4146"/>
                    <a:pt x="1805" y="4146"/>
                  </a:cubicBezTo>
                  <a:cubicBezTo>
                    <a:pt x="1832" y="4146"/>
                    <a:pt x="1860" y="4145"/>
                    <a:pt x="1888" y="4143"/>
                  </a:cubicBezTo>
                  <a:cubicBezTo>
                    <a:pt x="2324" y="4118"/>
                    <a:pt x="2720" y="3868"/>
                    <a:pt x="2983" y="3516"/>
                  </a:cubicBezTo>
                  <a:cubicBezTo>
                    <a:pt x="3284" y="3094"/>
                    <a:pt x="3437" y="2582"/>
                    <a:pt x="3424" y="2063"/>
                  </a:cubicBezTo>
                  <a:cubicBezTo>
                    <a:pt x="3424" y="1737"/>
                    <a:pt x="3360" y="1410"/>
                    <a:pt x="3245" y="1110"/>
                  </a:cubicBezTo>
                  <a:cubicBezTo>
                    <a:pt x="3104" y="719"/>
                    <a:pt x="2836" y="393"/>
                    <a:pt x="2477" y="182"/>
                  </a:cubicBezTo>
                  <a:cubicBezTo>
                    <a:pt x="2258" y="60"/>
                    <a:pt x="2016" y="0"/>
                    <a:pt x="1772" y="0"/>
                  </a:cubicBezTo>
                  <a:close/>
                </a:path>
              </a:pathLst>
            </a:custGeom>
            <a:solidFill>
              <a:srgbClr val="EFFBFF">
                <a:alpha val="709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 name="Google Shape;633;p27"/>
            <p:cNvSpPr/>
            <p:nvPr/>
          </p:nvSpPr>
          <p:spPr>
            <a:xfrm rot="-2202277">
              <a:off x="8653365" y="3724937"/>
              <a:ext cx="56895" cy="83813"/>
            </a:xfrm>
            <a:custGeom>
              <a:rect b="b" l="l" r="r" t="t"/>
              <a:pathLst>
                <a:path extrusionOk="0" fill="none" h="794" w="539">
                  <a:moveTo>
                    <a:pt x="1" y="0"/>
                  </a:moveTo>
                  <a:lnTo>
                    <a:pt x="538" y="794"/>
                  </a:lnTo>
                </a:path>
              </a:pathLst>
            </a:custGeom>
            <a:noFill/>
            <a:ln cap="rnd" cmpd="sng" w="25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 name="Google Shape;634;p27"/>
            <p:cNvSpPr/>
            <p:nvPr/>
          </p:nvSpPr>
          <p:spPr>
            <a:xfrm rot="-2202277">
              <a:off x="8673964" y="3689051"/>
              <a:ext cx="40006" cy="64918"/>
            </a:xfrm>
            <a:custGeom>
              <a:rect b="b" l="l" r="r" t="t"/>
              <a:pathLst>
                <a:path extrusionOk="0" fill="none" h="615" w="379">
                  <a:moveTo>
                    <a:pt x="1" y="0"/>
                  </a:moveTo>
                  <a:lnTo>
                    <a:pt x="378" y="615"/>
                  </a:lnTo>
                </a:path>
              </a:pathLst>
            </a:custGeom>
            <a:noFill/>
            <a:ln cap="rnd" cmpd="sng" w="25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p27"/>
            <p:cNvSpPr/>
            <p:nvPr/>
          </p:nvSpPr>
          <p:spPr>
            <a:xfrm rot="-2202277">
              <a:off x="8481444" y="4003637"/>
              <a:ext cx="18367" cy="122447"/>
            </a:xfrm>
            <a:custGeom>
              <a:rect b="b" l="l" r="r" t="t"/>
              <a:pathLst>
                <a:path extrusionOk="0" fill="none" h="1160" w="174">
                  <a:moveTo>
                    <a:pt x="1" y="1159"/>
                  </a:moveTo>
                  <a:lnTo>
                    <a:pt x="174" y="1"/>
                  </a:lnTo>
                </a:path>
              </a:pathLst>
            </a:custGeom>
            <a:noFill/>
            <a:ln cap="rnd" cmpd="sng" w="207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p27"/>
            <p:cNvSpPr/>
            <p:nvPr/>
          </p:nvSpPr>
          <p:spPr>
            <a:xfrm rot="-2202277">
              <a:off x="8439965" y="3961362"/>
              <a:ext cx="6861" cy="27128"/>
            </a:xfrm>
            <a:custGeom>
              <a:rect b="b" l="l" r="r" t="t"/>
              <a:pathLst>
                <a:path extrusionOk="0" fill="none" h="257" w="65">
                  <a:moveTo>
                    <a:pt x="1" y="256"/>
                  </a:moveTo>
                  <a:cubicBezTo>
                    <a:pt x="20" y="173"/>
                    <a:pt x="39" y="84"/>
                    <a:pt x="65" y="0"/>
                  </a:cubicBezTo>
                </a:path>
              </a:pathLst>
            </a:custGeom>
            <a:noFill/>
            <a:ln cap="rnd" cmpd="sng" w="207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 name="Google Shape;637;p27"/>
            <p:cNvSpPr/>
            <p:nvPr/>
          </p:nvSpPr>
          <p:spPr>
            <a:xfrm rot="-2202277">
              <a:off x="8817296" y="3409758"/>
              <a:ext cx="17733" cy="88563"/>
            </a:xfrm>
            <a:custGeom>
              <a:rect b="b" l="l" r="r" t="t"/>
              <a:pathLst>
                <a:path extrusionOk="0" fill="none" h="839" w="168">
                  <a:moveTo>
                    <a:pt x="1" y="0"/>
                  </a:moveTo>
                  <a:cubicBezTo>
                    <a:pt x="58" y="282"/>
                    <a:pt x="109" y="557"/>
                    <a:pt x="167" y="839"/>
                  </a:cubicBezTo>
                </a:path>
              </a:pathLst>
            </a:custGeom>
            <a:noFill/>
            <a:ln cap="rnd" cmpd="sng" w="207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 name="Google Shape;638;p27"/>
            <p:cNvSpPr/>
            <p:nvPr/>
          </p:nvSpPr>
          <p:spPr>
            <a:xfrm rot="-2202277">
              <a:off x="8884563" y="3498645"/>
              <a:ext cx="4856" cy="23117"/>
            </a:xfrm>
            <a:custGeom>
              <a:rect b="b" l="l" r="r" t="t"/>
              <a:pathLst>
                <a:path extrusionOk="0" fill="none" h="219" w="46">
                  <a:moveTo>
                    <a:pt x="0" y="1"/>
                  </a:moveTo>
                  <a:cubicBezTo>
                    <a:pt x="13" y="71"/>
                    <a:pt x="26" y="142"/>
                    <a:pt x="45" y="218"/>
                  </a:cubicBezTo>
                </a:path>
              </a:pathLst>
            </a:custGeom>
            <a:noFill/>
            <a:ln cap="rnd" cmpd="sng" w="207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 name="Google Shape;639;p27"/>
            <p:cNvSpPr/>
            <p:nvPr/>
          </p:nvSpPr>
          <p:spPr>
            <a:xfrm rot="-2202277">
              <a:off x="7964359" y="2972835"/>
              <a:ext cx="697411" cy="564841"/>
            </a:xfrm>
            <a:custGeom>
              <a:rect b="b" l="l" r="r" t="t"/>
              <a:pathLst>
                <a:path extrusionOk="0" h="5351" w="6607">
                  <a:moveTo>
                    <a:pt x="3226" y="0"/>
                  </a:moveTo>
                  <a:cubicBezTo>
                    <a:pt x="2820" y="0"/>
                    <a:pt x="2417" y="61"/>
                    <a:pt x="2036" y="194"/>
                  </a:cubicBezTo>
                  <a:cubicBezTo>
                    <a:pt x="750" y="649"/>
                    <a:pt x="1" y="1634"/>
                    <a:pt x="20" y="2633"/>
                  </a:cubicBezTo>
                  <a:cubicBezTo>
                    <a:pt x="57" y="3992"/>
                    <a:pt x="1329" y="5350"/>
                    <a:pt x="2987" y="5350"/>
                  </a:cubicBezTo>
                  <a:cubicBezTo>
                    <a:pt x="3070" y="5350"/>
                    <a:pt x="3154" y="5347"/>
                    <a:pt x="3240" y="5340"/>
                  </a:cubicBezTo>
                  <a:cubicBezTo>
                    <a:pt x="3374" y="5327"/>
                    <a:pt x="3508" y="5334"/>
                    <a:pt x="3636" y="5327"/>
                  </a:cubicBezTo>
                  <a:cubicBezTo>
                    <a:pt x="4884" y="5212"/>
                    <a:pt x="6088" y="4399"/>
                    <a:pt x="6401" y="3145"/>
                  </a:cubicBezTo>
                  <a:cubicBezTo>
                    <a:pt x="6606" y="2306"/>
                    <a:pt x="6401" y="1442"/>
                    <a:pt x="5742" y="853"/>
                  </a:cubicBezTo>
                  <a:cubicBezTo>
                    <a:pt x="5332" y="508"/>
                    <a:pt x="4852" y="264"/>
                    <a:pt x="4334" y="143"/>
                  </a:cubicBezTo>
                  <a:cubicBezTo>
                    <a:pt x="3973" y="51"/>
                    <a:pt x="3598" y="0"/>
                    <a:pt x="322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 name="Google Shape;640;p27"/>
            <p:cNvSpPr/>
            <p:nvPr/>
          </p:nvSpPr>
          <p:spPr>
            <a:xfrm rot="-2202277">
              <a:off x="8032380" y="3028905"/>
              <a:ext cx="559449" cy="452421"/>
            </a:xfrm>
            <a:custGeom>
              <a:rect b="b" l="l" r="r" t="t"/>
              <a:pathLst>
                <a:path extrusionOk="0" h="4286" w="5300">
                  <a:moveTo>
                    <a:pt x="2622" y="1"/>
                  </a:moveTo>
                  <a:cubicBezTo>
                    <a:pt x="2288" y="1"/>
                    <a:pt x="1954" y="54"/>
                    <a:pt x="1632" y="161"/>
                  </a:cubicBezTo>
                  <a:cubicBezTo>
                    <a:pt x="602" y="519"/>
                    <a:pt x="0" y="1313"/>
                    <a:pt x="20" y="2107"/>
                  </a:cubicBezTo>
                  <a:cubicBezTo>
                    <a:pt x="44" y="3196"/>
                    <a:pt x="1063" y="4285"/>
                    <a:pt x="2391" y="4285"/>
                  </a:cubicBezTo>
                  <a:cubicBezTo>
                    <a:pt x="2459" y="4285"/>
                    <a:pt x="2529" y="4282"/>
                    <a:pt x="2599" y="4276"/>
                  </a:cubicBezTo>
                  <a:cubicBezTo>
                    <a:pt x="2622" y="4275"/>
                    <a:pt x="2646" y="4274"/>
                    <a:pt x="2669" y="4274"/>
                  </a:cubicBezTo>
                  <a:cubicBezTo>
                    <a:pt x="2712" y="4274"/>
                    <a:pt x="2755" y="4276"/>
                    <a:pt x="2799" y="4276"/>
                  </a:cubicBezTo>
                  <a:cubicBezTo>
                    <a:pt x="2839" y="4276"/>
                    <a:pt x="2879" y="4275"/>
                    <a:pt x="2919" y="4270"/>
                  </a:cubicBezTo>
                  <a:cubicBezTo>
                    <a:pt x="3917" y="4180"/>
                    <a:pt x="4877" y="3534"/>
                    <a:pt x="5127" y="2529"/>
                  </a:cubicBezTo>
                  <a:cubicBezTo>
                    <a:pt x="5300" y="1851"/>
                    <a:pt x="5127" y="1159"/>
                    <a:pt x="4602" y="686"/>
                  </a:cubicBezTo>
                  <a:cubicBezTo>
                    <a:pt x="4276" y="411"/>
                    <a:pt x="3885" y="219"/>
                    <a:pt x="3469" y="116"/>
                  </a:cubicBezTo>
                  <a:cubicBezTo>
                    <a:pt x="3192" y="39"/>
                    <a:pt x="2907" y="1"/>
                    <a:pt x="2622" y="1"/>
                  </a:cubicBezTo>
                  <a:close/>
                </a:path>
              </a:pathLst>
            </a:custGeom>
            <a:solidFill>
              <a:srgbClr val="EFFBFF">
                <a:alpha val="709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 name="Google Shape;641;p27"/>
            <p:cNvSpPr/>
            <p:nvPr/>
          </p:nvSpPr>
          <p:spPr>
            <a:xfrm rot="-2202195">
              <a:off x="8303933" y="3039751"/>
              <a:ext cx="262223" cy="156859"/>
            </a:xfrm>
            <a:custGeom>
              <a:rect b="b" l="l" r="r" t="t"/>
              <a:pathLst>
                <a:path extrusionOk="0" h="1486" w="2900">
                  <a:moveTo>
                    <a:pt x="1447" y="1"/>
                  </a:moveTo>
                  <a:cubicBezTo>
                    <a:pt x="647" y="1"/>
                    <a:pt x="0" y="334"/>
                    <a:pt x="0" y="743"/>
                  </a:cubicBezTo>
                  <a:cubicBezTo>
                    <a:pt x="0" y="1153"/>
                    <a:pt x="647" y="1486"/>
                    <a:pt x="1447" y="1486"/>
                  </a:cubicBezTo>
                  <a:cubicBezTo>
                    <a:pt x="2247" y="1486"/>
                    <a:pt x="2900" y="1153"/>
                    <a:pt x="2900" y="743"/>
                  </a:cubicBezTo>
                  <a:cubicBezTo>
                    <a:pt x="2900" y="334"/>
                    <a:pt x="2247" y="1"/>
                    <a:pt x="144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 name="Google Shape;642;p27"/>
            <p:cNvSpPr/>
            <p:nvPr/>
          </p:nvSpPr>
          <p:spPr>
            <a:xfrm rot="-2202195">
              <a:off x="8007644" y="3260629"/>
              <a:ext cx="262223" cy="156859"/>
            </a:xfrm>
            <a:custGeom>
              <a:rect b="b" l="l" r="r" t="t"/>
              <a:pathLst>
                <a:path extrusionOk="0" h="1486" w="2900">
                  <a:moveTo>
                    <a:pt x="1453" y="1"/>
                  </a:moveTo>
                  <a:cubicBezTo>
                    <a:pt x="653" y="1"/>
                    <a:pt x="0" y="334"/>
                    <a:pt x="0" y="743"/>
                  </a:cubicBezTo>
                  <a:cubicBezTo>
                    <a:pt x="0" y="1153"/>
                    <a:pt x="653" y="1486"/>
                    <a:pt x="1453" y="1486"/>
                  </a:cubicBezTo>
                  <a:cubicBezTo>
                    <a:pt x="2253" y="1486"/>
                    <a:pt x="2900" y="1153"/>
                    <a:pt x="2900" y="743"/>
                  </a:cubicBezTo>
                  <a:cubicBezTo>
                    <a:pt x="2900" y="334"/>
                    <a:pt x="2253" y="1"/>
                    <a:pt x="145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p27"/>
            <p:cNvSpPr/>
            <p:nvPr/>
          </p:nvSpPr>
          <p:spPr>
            <a:xfrm rot="-2202277">
              <a:off x="8357227" y="3151262"/>
              <a:ext cx="42645" cy="36629"/>
            </a:xfrm>
            <a:custGeom>
              <a:rect b="b" l="l" r="r" t="t"/>
              <a:pathLst>
                <a:path extrusionOk="0" h="347" w="404">
                  <a:moveTo>
                    <a:pt x="231" y="1"/>
                  </a:moveTo>
                  <a:cubicBezTo>
                    <a:pt x="77" y="1"/>
                    <a:pt x="0" y="187"/>
                    <a:pt x="109" y="295"/>
                  </a:cubicBezTo>
                  <a:cubicBezTo>
                    <a:pt x="144" y="331"/>
                    <a:pt x="188" y="346"/>
                    <a:pt x="230" y="346"/>
                  </a:cubicBezTo>
                  <a:cubicBezTo>
                    <a:pt x="319" y="346"/>
                    <a:pt x="404" y="278"/>
                    <a:pt x="404" y="174"/>
                  </a:cubicBezTo>
                  <a:cubicBezTo>
                    <a:pt x="404" y="78"/>
                    <a:pt x="327" y="1"/>
                    <a:pt x="23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 name="Google Shape;644;p27"/>
            <p:cNvSpPr/>
            <p:nvPr/>
          </p:nvSpPr>
          <p:spPr>
            <a:xfrm rot="-2202277">
              <a:off x="8170427" y="3290754"/>
              <a:ext cx="42011" cy="36629"/>
            </a:xfrm>
            <a:custGeom>
              <a:rect b="b" l="l" r="r" t="t"/>
              <a:pathLst>
                <a:path extrusionOk="0" h="347" w="398">
                  <a:moveTo>
                    <a:pt x="224" y="1"/>
                  </a:moveTo>
                  <a:cubicBezTo>
                    <a:pt x="71" y="1"/>
                    <a:pt x="0" y="187"/>
                    <a:pt x="103" y="295"/>
                  </a:cubicBezTo>
                  <a:cubicBezTo>
                    <a:pt x="138" y="331"/>
                    <a:pt x="181" y="346"/>
                    <a:pt x="224" y="346"/>
                  </a:cubicBezTo>
                  <a:cubicBezTo>
                    <a:pt x="312" y="346"/>
                    <a:pt x="397" y="278"/>
                    <a:pt x="397" y="174"/>
                  </a:cubicBezTo>
                  <a:cubicBezTo>
                    <a:pt x="397" y="78"/>
                    <a:pt x="320" y="1"/>
                    <a:pt x="22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 name="Google Shape;645;p27"/>
            <p:cNvSpPr/>
            <p:nvPr/>
          </p:nvSpPr>
          <p:spPr>
            <a:xfrm rot="-2202277">
              <a:off x="8283988" y="3243690"/>
              <a:ext cx="58900" cy="43384"/>
            </a:xfrm>
            <a:custGeom>
              <a:rect b="b" l="l" r="r" t="t"/>
              <a:pathLst>
                <a:path extrusionOk="0" h="411" w="558">
                  <a:moveTo>
                    <a:pt x="282" y="0"/>
                  </a:moveTo>
                  <a:cubicBezTo>
                    <a:pt x="129" y="0"/>
                    <a:pt x="1" y="96"/>
                    <a:pt x="1" y="205"/>
                  </a:cubicBezTo>
                  <a:cubicBezTo>
                    <a:pt x="1" y="320"/>
                    <a:pt x="129" y="410"/>
                    <a:pt x="282" y="410"/>
                  </a:cubicBezTo>
                  <a:cubicBezTo>
                    <a:pt x="436" y="410"/>
                    <a:pt x="558" y="320"/>
                    <a:pt x="558" y="205"/>
                  </a:cubicBezTo>
                  <a:cubicBezTo>
                    <a:pt x="558" y="96"/>
                    <a:pt x="436" y="0"/>
                    <a:pt x="28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 name="Google Shape;646;p27"/>
            <p:cNvSpPr/>
            <p:nvPr/>
          </p:nvSpPr>
          <p:spPr>
            <a:xfrm rot="-2202277">
              <a:off x="8295788" y="3295152"/>
              <a:ext cx="95423" cy="21112"/>
            </a:xfrm>
            <a:custGeom>
              <a:rect b="b" l="l" r="r" t="t"/>
              <a:pathLst>
                <a:path extrusionOk="0" fill="none" h="200" w="904">
                  <a:moveTo>
                    <a:pt x="1" y="1"/>
                  </a:moveTo>
                  <a:cubicBezTo>
                    <a:pt x="270" y="186"/>
                    <a:pt x="622" y="199"/>
                    <a:pt x="903" y="33"/>
                  </a:cubicBezTo>
                </a:path>
              </a:pathLst>
            </a:custGeom>
            <a:solidFill>
              <a:schemeClr val="dk1"/>
            </a:solidFill>
            <a:ln cap="rnd" cmpd="sng" w="28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 name="Google Shape;647;p27"/>
            <p:cNvSpPr/>
            <p:nvPr/>
          </p:nvSpPr>
          <p:spPr>
            <a:xfrm rot="-2202277">
              <a:off x="8329612" y="3263202"/>
              <a:ext cx="106" cy="46657"/>
            </a:xfrm>
            <a:custGeom>
              <a:rect b="b" l="l" r="r" t="t"/>
              <a:pathLst>
                <a:path extrusionOk="0" fill="none" h="442" w="1">
                  <a:moveTo>
                    <a:pt x="0" y="442"/>
                  </a:moveTo>
                  <a:lnTo>
                    <a:pt x="0" y="0"/>
                  </a:lnTo>
                </a:path>
              </a:pathLst>
            </a:custGeom>
            <a:solidFill>
              <a:schemeClr val="dk1"/>
            </a:solidFill>
            <a:ln cap="rnd" cmpd="sng" w="28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48" name="Google Shape;648;p27"/>
          <p:cNvGrpSpPr/>
          <p:nvPr/>
        </p:nvGrpSpPr>
        <p:grpSpPr>
          <a:xfrm>
            <a:off x="-346824" y="1548751"/>
            <a:ext cx="1465070" cy="1585517"/>
            <a:chOff x="-346824" y="1548751"/>
            <a:chExt cx="1465070" cy="1585517"/>
          </a:xfrm>
        </p:grpSpPr>
        <p:sp>
          <p:nvSpPr>
            <p:cNvPr id="649" name="Google Shape;649;p27"/>
            <p:cNvSpPr/>
            <p:nvPr/>
          </p:nvSpPr>
          <p:spPr>
            <a:xfrm rot="2236141">
              <a:off x="-66513" y="2045905"/>
              <a:ext cx="424577" cy="1068952"/>
            </a:xfrm>
            <a:custGeom>
              <a:rect b="b" l="l" r="r" t="t"/>
              <a:pathLst>
                <a:path extrusionOk="0" h="8091" w="4488">
                  <a:moveTo>
                    <a:pt x="1" y="1"/>
                  </a:moveTo>
                  <a:lnTo>
                    <a:pt x="1" y="7649"/>
                  </a:lnTo>
                  <a:cubicBezTo>
                    <a:pt x="1" y="7649"/>
                    <a:pt x="948" y="8091"/>
                    <a:pt x="2311" y="8091"/>
                  </a:cubicBezTo>
                  <a:cubicBezTo>
                    <a:pt x="3969" y="8091"/>
                    <a:pt x="4488" y="7649"/>
                    <a:pt x="4488" y="7649"/>
                  </a:cubicBezTo>
                  <a:lnTo>
                    <a:pt x="4481" y="1"/>
                  </a:lnTo>
                  <a:close/>
                </a:path>
              </a:pathLst>
            </a:custGeom>
            <a:solidFill>
              <a:srgbClr val="EAA9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p27"/>
            <p:cNvSpPr/>
            <p:nvPr/>
          </p:nvSpPr>
          <p:spPr>
            <a:xfrm rot="2236141">
              <a:off x="141218" y="1924681"/>
              <a:ext cx="424577" cy="765431"/>
            </a:xfrm>
            <a:custGeom>
              <a:rect b="b" l="l" r="r" t="t"/>
              <a:pathLst>
                <a:path extrusionOk="0" h="8091" w="4488">
                  <a:moveTo>
                    <a:pt x="1" y="0"/>
                  </a:moveTo>
                  <a:lnTo>
                    <a:pt x="1" y="7649"/>
                  </a:lnTo>
                  <a:cubicBezTo>
                    <a:pt x="1" y="7649"/>
                    <a:pt x="948" y="8090"/>
                    <a:pt x="2311" y="8090"/>
                  </a:cubicBezTo>
                  <a:cubicBezTo>
                    <a:pt x="3969" y="8090"/>
                    <a:pt x="4488" y="7649"/>
                    <a:pt x="4488" y="7649"/>
                  </a:cubicBezTo>
                  <a:lnTo>
                    <a:pt x="4481" y="0"/>
                  </a:lnTo>
                  <a:close/>
                </a:path>
              </a:pathLst>
            </a:custGeom>
            <a:solidFill>
              <a:srgbClr val="DD88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 name="Google Shape;651;p27"/>
            <p:cNvSpPr/>
            <p:nvPr/>
          </p:nvSpPr>
          <p:spPr>
            <a:xfrm rot="2236141">
              <a:off x="63155" y="1779573"/>
              <a:ext cx="678775" cy="892861"/>
            </a:xfrm>
            <a:custGeom>
              <a:rect b="b" l="l" r="r" t="t"/>
              <a:pathLst>
                <a:path extrusionOk="0" h="9438" w="7175">
                  <a:moveTo>
                    <a:pt x="4483" y="0"/>
                  </a:moveTo>
                  <a:cubicBezTo>
                    <a:pt x="3894" y="0"/>
                    <a:pt x="3102" y="239"/>
                    <a:pt x="2611" y="290"/>
                  </a:cubicBezTo>
                  <a:cubicBezTo>
                    <a:pt x="2112" y="341"/>
                    <a:pt x="1651" y="2568"/>
                    <a:pt x="1504" y="3023"/>
                  </a:cubicBezTo>
                  <a:cubicBezTo>
                    <a:pt x="1216" y="3925"/>
                    <a:pt x="0" y="7605"/>
                    <a:pt x="448" y="8181"/>
                  </a:cubicBezTo>
                  <a:cubicBezTo>
                    <a:pt x="448" y="8181"/>
                    <a:pt x="1230" y="9437"/>
                    <a:pt x="3718" y="9437"/>
                  </a:cubicBezTo>
                  <a:cubicBezTo>
                    <a:pt x="3766" y="9437"/>
                    <a:pt x="3816" y="9437"/>
                    <a:pt x="3866" y="9436"/>
                  </a:cubicBezTo>
                  <a:cubicBezTo>
                    <a:pt x="6381" y="9385"/>
                    <a:pt x="6868" y="8181"/>
                    <a:pt x="6868" y="8181"/>
                  </a:cubicBezTo>
                  <a:cubicBezTo>
                    <a:pt x="7175" y="7509"/>
                    <a:pt x="5908" y="1538"/>
                    <a:pt x="4999" y="104"/>
                  </a:cubicBezTo>
                  <a:cubicBezTo>
                    <a:pt x="4973" y="72"/>
                    <a:pt x="4922" y="66"/>
                    <a:pt x="4884" y="53"/>
                  </a:cubicBezTo>
                  <a:cubicBezTo>
                    <a:pt x="4768" y="15"/>
                    <a:pt x="4632" y="0"/>
                    <a:pt x="448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 name="Google Shape;652;p27"/>
            <p:cNvSpPr/>
            <p:nvPr/>
          </p:nvSpPr>
          <p:spPr>
            <a:xfrm rot="2236141">
              <a:off x="-14912" y="2280819"/>
              <a:ext cx="6811" cy="6717"/>
            </a:xfrm>
            <a:custGeom>
              <a:rect b="b" l="l" r="r" t="t"/>
              <a:pathLst>
                <a:path extrusionOk="0" fill="none" h="71" w="72">
                  <a:moveTo>
                    <a:pt x="1" y="0"/>
                  </a:moveTo>
                  <a:lnTo>
                    <a:pt x="71" y="70"/>
                  </a:lnTo>
                </a:path>
              </a:pathLst>
            </a:custGeom>
            <a:noFill/>
            <a:ln cap="rnd" cmpd="sng" w="25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 name="Google Shape;653;p27"/>
            <p:cNvSpPr/>
            <p:nvPr/>
          </p:nvSpPr>
          <p:spPr>
            <a:xfrm rot="2236141">
              <a:off x="-99739" y="2469363"/>
              <a:ext cx="574144" cy="107942"/>
            </a:xfrm>
            <a:custGeom>
              <a:rect b="b" l="l" r="r" t="t"/>
              <a:pathLst>
                <a:path extrusionOk="0" fill="none" h="1141" w="6069">
                  <a:moveTo>
                    <a:pt x="1" y="1"/>
                  </a:moveTo>
                  <a:cubicBezTo>
                    <a:pt x="461" y="436"/>
                    <a:pt x="1389" y="1140"/>
                    <a:pt x="3181" y="1102"/>
                  </a:cubicBezTo>
                  <a:cubicBezTo>
                    <a:pt x="4929" y="1070"/>
                    <a:pt x="5716" y="526"/>
                    <a:pt x="6068" y="167"/>
                  </a:cubicBezTo>
                </a:path>
              </a:pathLst>
            </a:custGeom>
            <a:solidFill>
              <a:schemeClr val="dk1"/>
            </a:solidFill>
            <a:ln cap="rnd" cmpd="sng" w="25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p27"/>
            <p:cNvSpPr/>
            <p:nvPr/>
          </p:nvSpPr>
          <p:spPr>
            <a:xfrm rot="2236141">
              <a:off x="449613" y="2659932"/>
              <a:ext cx="6149" cy="7379"/>
            </a:xfrm>
            <a:custGeom>
              <a:rect b="b" l="l" r="r" t="t"/>
              <a:pathLst>
                <a:path extrusionOk="0" fill="none" h="78" w="65">
                  <a:moveTo>
                    <a:pt x="0" y="77"/>
                  </a:moveTo>
                  <a:cubicBezTo>
                    <a:pt x="26" y="52"/>
                    <a:pt x="45" y="26"/>
                    <a:pt x="64" y="1"/>
                  </a:cubicBezTo>
                </a:path>
              </a:pathLst>
            </a:custGeom>
            <a:noFill/>
            <a:ln cap="rnd" cmpd="sng" w="25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 name="Google Shape;655;p27"/>
            <p:cNvSpPr/>
            <p:nvPr/>
          </p:nvSpPr>
          <p:spPr>
            <a:xfrm rot="2236141">
              <a:off x="580986" y="1994704"/>
              <a:ext cx="445674" cy="452769"/>
            </a:xfrm>
            <a:custGeom>
              <a:rect b="b" l="l" r="r" t="t"/>
              <a:pathLst>
                <a:path extrusionOk="0" h="4786" w="4711">
                  <a:moveTo>
                    <a:pt x="4113" y="0"/>
                  </a:moveTo>
                  <a:cubicBezTo>
                    <a:pt x="4030" y="0"/>
                    <a:pt x="3936" y="17"/>
                    <a:pt x="3828" y="55"/>
                  </a:cubicBezTo>
                  <a:cubicBezTo>
                    <a:pt x="3489" y="177"/>
                    <a:pt x="3194" y="574"/>
                    <a:pt x="2951" y="843"/>
                  </a:cubicBezTo>
                  <a:cubicBezTo>
                    <a:pt x="2183" y="1694"/>
                    <a:pt x="1140" y="2251"/>
                    <a:pt x="0" y="2404"/>
                  </a:cubicBezTo>
                  <a:lnTo>
                    <a:pt x="116" y="4785"/>
                  </a:lnTo>
                  <a:cubicBezTo>
                    <a:pt x="813" y="4446"/>
                    <a:pt x="1492" y="4062"/>
                    <a:pt x="2144" y="3646"/>
                  </a:cubicBezTo>
                  <a:cubicBezTo>
                    <a:pt x="3015" y="3089"/>
                    <a:pt x="3860" y="2443"/>
                    <a:pt x="4385" y="1559"/>
                  </a:cubicBezTo>
                  <a:cubicBezTo>
                    <a:pt x="4532" y="1310"/>
                    <a:pt x="4711" y="951"/>
                    <a:pt x="4666" y="663"/>
                  </a:cubicBezTo>
                  <a:cubicBezTo>
                    <a:pt x="4634" y="423"/>
                    <a:pt x="4526" y="0"/>
                    <a:pt x="411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p27"/>
            <p:cNvSpPr/>
            <p:nvPr/>
          </p:nvSpPr>
          <p:spPr>
            <a:xfrm rot="2236141">
              <a:off x="957876" y="2160695"/>
              <a:ext cx="78804" cy="68209"/>
            </a:xfrm>
            <a:custGeom>
              <a:rect b="b" l="l" r="r" t="t"/>
              <a:pathLst>
                <a:path extrusionOk="0" h="721" w="833">
                  <a:moveTo>
                    <a:pt x="358" y="1"/>
                  </a:moveTo>
                  <a:cubicBezTo>
                    <a:pt x="267" y="1"/>
                    <a:pt x="182" y="34"/>
                    <a:pt x="123" y="103"/>
                  </a:cubicBezTo>
                  <a:cubicBezTo>
                    <a:pt x="1" y="238"/>
                    <a:pt x="46" y="468"/>
                    <a:pt x="206" y="609"/>
                  </a:cubicBezTo>
                  <a:cubicBezTo>
                    <a:pt x="288" y="684"/>
                    <a:pt x="388" y="721"/>
                    <a:pt x="482" y="721"/>
                  </a:cubicBezTo>
                  <a:cubicBezTo>
                    <a:pt x="573" y="721"/>
                    <a:pt x="658" y="687"/>
                    <a:pt x="718" y="622"/>
                  </a:cubicBezTo>
                  <a:cubicBezTo>
                    <a:pt x="833" y="481"/>
                    <a:pt x="795" y="257"/>
                    <a:pt x="635" y="110"/>
                  </a:cubicBezTo>
                  <a:cubicBezTo>
                    <a:pt x="553" y="38"/>
                    <a:pt x="452" y="1"/>
                    <a:pt x="35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 name="Google Shape;657;p27"/>
            <p:cNvSpPr/>
            <p:nvPr/>
          </p:nvSpPr>
          <p:spPr>
            <a:xfrm rot="2236141">
              <a:off x="800214" y="2166855"/>
              <a:ext cx="198666" cy="202923"/>
            </a:xfrm>
            <a:custGeom>
              <a:rect b="b" l="l" r="r" t="t"/>
              <a:pathLst>
                <a:path extrusionOk="0" fill="none" h="2145" w="2100">
                  <a:moveTo>
                    <a:pt x="0" y="2144"/>
                  </a:moveTo>
                  <a:cubicBezTo>
                    <a:pt x="864" y="1587"/>
                    <a:pt x="1568" y="928"/>
                    <a:pt x="2100" y="0"/>
                  </a:cubicBezTo>
                </a:path>
              </a:pathLst>
            </a:custGeom>
            <a:solidFill>
              <a:schemeClr val="dk1"/>
            </a:solidFill>
            <a:ln cap="rnd" cmpd="sng" w="25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 name="Google Shape;658;p27"/>
            <p:cNvSpPr/>
            <p:nvPr/>
          </p:nvSpPr>
          <p:spPr>
            <a:xfrm rot="2236141">
              <a:off x="122786" y="1649427"/>
              <a:ext cx="440281" cy="447944"/>
            </a:xfrm>
            <a:custGeom>
              <a:rect b="b" l="l" r="r" t="t"/>
              <a:pathLst>
                <a:path extrusionOk="0" h="4735" w="4654">
                  <a:moveTo>
                    <a:pt x="656" y="0"/>
                  </a:moveTo>
                  <a:cubicBezTo>
                    <a:pt x="221" y="0"/>
                    <a:pt x="68" y="430"/>
                    <a:pt x="39" y="689"/>
                  </a:cubicBezTo>
                  <a:cubicBezTo>
                    <a:pt x="0" y="977"/>
                    <a:pt x="122" y="1259"/>
                    <a:pt x="269" y="1508"/>
                  </a:cubicBezTo>
                  <a:cubicBezTo>
                    <a:pt x="788" y="2392"/>
                    <a:pt x="1639" y="3038"/>
                    <a:pt x="2503" y="3595"/>
                  </a:cubicBezTo>
                  <a:cubicBezTo>
                    <a:pt x="3156" y="4011"/>
                    <a:pt x="3834" y="4395"/>
                    <a:pt x="4532" y="4734"/>
                  </a:cubicBezTo>
                  <a:lnTo>
                    <a:pt x="4653" y="2353"/>
                  </a:lnTo>
                  <a:cubicBezTo>
                    <a:pt x="3514" y="2200"/>
                    <a:pt x="2465" y="1643"/>
                    <a:pt x="1696" y="792"/>
                  </a:cubicBezTo>
                  <a:cubicBezTo>
                    <a:pt x="1460" y="523"/>
                    <a:pt x="1165" y="88"/>
                    <a:pt x="813" y="17"/>
                  </a:cubicBezTo>
                  <a:cubicBezTo>
                    <a:pt x="757" y="6"/>
                    <a:pt x="705" y="0"/>
                    <a:pt x="65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 name="Google Shape;659;p27"/>
            <p:cNvSpPr/>
            <p:nvPr/>
          </p:nvSpPr>
          <p:spPr>
            <a:xfrm rot="2236141">
              <a:off x="272829" y="1655312"/>
              <a:ext cx="78804" cy="68019"/>
            </a:xfrm>
            <a:custGeom>
              <a:rect b="b" l="l" r="r" t="t"/>
              <a:pathLst>
                <a:path extrusionOk="0" h="719" w="833">
                  <a:moveTo>
                    <a:pt x="481" y="0"/>
                  </a:moveTo>
                  <a:cubicBezTo>
                    <a:pt x="385" y="0"/>
                    <a:pt x="281" y="37"/>
                    <a:pt x="198" y="110"/>
                  </a:cubicBezTo>
                  <a:cubicBezTo>
                    <a:pt x="38" y="251"/>
                    <a:pt x="0" y="481"/>
                    <a:pt x="115" y="616"/>
                  </a:cubicBezTo>
                  <a:cubicBezTo>
                    <a:pt x="175" y="684"/>
                    <a:pt x="262" y="718"/>
                    <a:pt x="354" y="718"/>
                  </a:cubicBezTo>
                  <a:cubicBezTo>
                    <a:pt x="450" y="718"/>
                    <a:pt x="552" y="681"/>
                    <a:pt x="634" y="609"/>
                  </a:cubicBezTo>
                  <a:cubicBezTo>
                    <a:pt x="794" y="462"/>
                    <a:pt x="832" y="238"/>
                    <a:pt x="710" y="97"/>
                  </a:cubicBezTo>
                  <a:cubicBezTo>
                    <a:pt x="655" y="32"/>
                    <a:pt x="571" y="0"/>
                    <a:pt x="48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 name="Google Shape;660;p27"/>
            <p:cNvSpPr/>
            <p:nvPr/>
          </p:nvSpPr>
          <p:spPr>
            <a:xfrm rot="2236141">
              <a:off x="262607" y="1633788"/>
              <a:ext cx="17691" cy="17029"/>
            </a:xfrm>
            <a:custGeom>
              <a:rect b="b" l="l" r="r" t="t"/>
              <a:pathLst>
                <a:path extrusionOk="0" h="180" w="187">
                  <a:moveTo>
                    <a:pt x="91" y="1"/>
                  </a:moveTo>
                  <a:cubicBezTo>
                    <a:pt x="46" y="1"/>
                    <a:pt x="1" y="39"/>
                    <a:pt x="1" y="90"/>
                  </a:cubicBezTo>
                  <a:cubicBezTo>
                    <a:pt x="1" y="141"/>
                    <a:pt x="46" y="180"/>
                    <a:pt x="91" y="180"/>
                  </a:cubicBezTo>
                  <a:cubicBezTo>
                    <a:pt x="142" y="180"/>
                    <a:pt x="187" y="141"/>
                    <a:pt x="187" y="90"/>
                  </a:cubicBezTo>
                  <a:cubicBezTo>
                    <a:pt x="187" y="39"/>
                    <a:pt x="142" y="1"/>
                    <a:pt x="9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 name="Google Shape;661;p27"/>
            <p:cNvSpPr/>
            <p:nvPr/>
          </p:nvSpPr>
          <p:spPr>
            <a:xfrm rot="2236141">
              <a:off x="167805" y="1708206"/>
              <a:ext cx="209640" cy="210207"/>
            </a:xfrm>
            <a:custGeom>
              <a:rect b="b" l="l" r="r" t="t"/>
              <a:pathLst>
                <a:path extrusionOk="0" fill="none" h="2222" w="2216">
                  <a:moveTo>
                    <a:pt x="2215" y="2221"/>
                  </a:moveTo>
                  <a:cubicBezTo>
                    <a:pt x="1300" y="1645"/>
                    <a:pt x="557" y="973"/>
                    <a:pt x="1" y="0"/>
                  </a:cubicBezTo>
                </a:path>
              </a:pathLst>
            </a:custGeom>
            <a:solidFill>
              <a:schemeClr val="dk1"/>
            </a:solidFill>
            <a:ln cap="rnd" cmpd="sng" w="25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 name="Google Shape;662;p27"/>
            <p:cNvSpPr/>
            <p:nvPr/>
          </p:nvSpPr>
          <p:spPr>
            <a:xfrm rot="2236141">
              <a:off x="570061" y="1576292"/>
              <a:ext cx="158176" cy="199328"/>
            </a:xfrm>
            <a:custGeom>
              <a:rect b="b" l="l" r="r" t="t"/>
              <a:pathLst>
                <a:path extrusionOk="0" h="2107" w="1672">
                  <a:moveTo>
                    <a:pt x="334" y="1"/>
                  </a:moveTo>
                  <a:cubicBezTo>
                    <a:pt x="1" y="545"/>
                    <a:pt x="97" y="1870"/>
                    <a:pt x="142" y="2107"/>
                  </a:cubicBezTo>
                  <a:lnTo>
                    <a:pt x="1671" y="891"/>
                  </a:lnTo>
                  <a:cubicBezTo>
                    <a:pt x="1345" y="538"/>
                    <a:pt x="788" y="218"/>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p27"/>
            <p:cNvSpPr/>
            <p:nvPr/>
          </p:nvSpPr>
          <p:spPr>
            <a:xfrm rot="2236141">
              <a:off x="587201" y="1618978"/>
              <a:ext cx="110307" cy="138688"/>
            </a:xfrm>
            <a:custGeom>
              <a:rect b="b" l="l" r="r" t="t"/>
              <a:pathLst>
                <a:path extrusionOk="0" h="1466" w="1166">
                  <a:moveTo>
                    <a:pt x="219" y="0"/>
                  </a:moveTo>
                  <a:cubicBezTo>
                    <a:pt x="1" y="570"/>
                    <a:pt x="148" y="1197"/>
                    <a:pt x="91" y="1466"/>
                  </a:cubicBezTo>
                  <a:lnTo>
                    <a:pt x="1166" y="615"/>
                  </a:lnTo>
                  <a:cubicBezTo>
                    <a:pt x="935" y="371"/>
                    <a:pt x="539" y="154"/>
                    <a:pt x="21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 name="Google Shape;664;p27"/>
            <p:cNvSpPr/>
            <p:nvPr/>
          </p:nvSpPr>
          <p:spPr>
            <a:xfrm rot="2236141">
              <a:off x="837317" y="1776668"/>
              <a:ext cx="149094" cy="202923"/>
            </a:xfrm>
            <a:custGeom>
              <a:rect b="b" l="l" r="r" t="t"/>
              <a:pathLst>
                <a:path extrusionOk="0" h="2145" w="1576">
                  <a:moveTo>
                    <a:pt x="1326" y="1"/>
                  </a:moveTo>
                  <a:lnTo>
                    <a:pt x="1326" y="1"/>
                  </a:lnTo>
                  <a:cubicBezTo>
                    <a:pt x="846" y="154"/>
                    <a:pt x="398" y="404"/>
                    <a:pt x="1" y="718"/>
                  </a:cubicBezTo>
                  <a:lnTo>
                    <a:pt x="1345" y="2145"/>
                  </a:lnTo>
                  <a:cubicBezTo>
                    <a:pt x="1319" y="1748"/>
                    <a:pt x="1575" y="596"/>
                    <a:pt x="132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 name="Google Shape;665;p27"/>
            <p:cNvSpPr/>
            <p:nvPr/>
          </p:nvSpPr>
          <p:spPr>
            <a:xfrm rot="2236141">
              <a:off x="841890" y="1809232"/>
              <a:ext cx="110307" cy="152689"/>
            </a:xfrm>
            <a:custGeom>
              <a:rect b="b" l="l" r="r" t="t"/>
              <a:pathLst>
                <a:path extrusionOk="0" h="1614" w="1166">
                  <a:moveTo>
                    <a:pt x="1031" y="0"/>
                  </a:moveTo>
                  <a:lnTo>
                    <a:pt x="1031" y="0"/>
                  </a:lnTo>
                  <a:cubicBezTo>
                    <a:pt x="654" y="128"/>
                    <a:pt x="308" y="314"/>
                    <a:pt x="1" y="564"/>
                  </a:cubicBezTo>
                  <a:lnTo>
                    <a:pt x="987" y="1613"/>
                  </a:lnTo>
                  <a:cubicBezTo>
                    <a:pt x="967" y="1325"/>
                    <a:pt x="1166" y="557"/>
                    <a:pt x="103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 name="Google Shape;666;p27"/>
            <p:cNvSpPr/>
            <p:nvPr/>
          </p:nvSpPr>
          <p:spPr>
            <a:xfrm rot="2236141">
              <a:off x="388130" y="1684806"/>
              <a:ext cx="551629" cy="465351"/>
            </a:xfrm>
            <a:custGeom>
              <a:rect b="b" l="l" r="r" t="t"/>
              <a:pathLst>
                <a:path extrusionOk="0" h="4919" w="5831">
                  <a:moveTo>
                    <a:pt x="2917" y="0"/>
                  </a:moveTo>
                  <a:cubicBezTo>
                    <a:pt x="2096" y="0"/>
                    <a:pt x="1277" y="330"/>
                    <a:pt x="775" y="1006"/>
                  </a:cubicBezTo>
                  <a:cubicBezTo>
                    <a:pt x="0" y="2049"/>
                    <a:pt x="96" y="3585"/>
                    <a:pt x="1178" y="4379"/>
                  </a:cubicBezTo>
                  <a:cubicBezTo>
                    <a:pt x="1671" y="4742"/>
                    <a:pt x="2300" y="4919"/>
                    <a:pt x="2931" y="4919"/>
                  </a:cubicBezTo>
                  <a:cubicBezTo>
                    <a:pt x="3013" y="4919"/>
                    <a:pt x="3094" y="4916"/>
                    <a:pt x="3175" y="4910"/>
                  </a:cubicBezTo>
                  <a:cubicBezTo>
                    <a:pt x="3770" y="4872"/>
                    <a:pt x="4333" y="4648"/>
                    <a:pt x="4800" y="4270"/>
                  </a:cubicBezTo>
                  <a:cubicBezTo>
                    <a:pt x="5658" y="3534"/>
                    <a:pt x="5831" y="2228"/>
                    <a:pt x="5268" y="1256"/>
                  </a:cubicBezTo>
                  <a:cubicBezTo>
                    <a:pt x="4791" y="427"/>
                    <a:pt x="3853" y="0"/>
                    <a:pt x="291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 name="Google Shape;667;p27"/>
            <p:cNvSpPr/>
            <p:nvPr/>
          </p:nvSpPr>
          <p:spPr>
            <a:xfrm rot="2236141">
              <a:off x="737367" y="1930951"/>
              <a:ext cx="31597" cy="27435"/>
            </a:xfrm>
            <a:custGeom>
              <a:rect b="b" l="l" r="r" t="t"/>
              <a:pathLst>
                <a:path extrusionOk="0" h="290" w="334">
                  <a:moveTo>
                    <a:pt x="193" y="0"/>
                  </a:moveTo>
                  <a:cubicBezTo>
                    <a:pt x="65" y="0"/>
                    <a:pt x="1" y="154"/>
                    <a:pt x="91" y="244"/>
                  </a:cubicBezTo>
                  <a:cubicBezTo>
                    <a:pt x="120" y="276"/>
                    <a:pt x="157" y="290"/>
                    <a:pt x="193" y="290"/>
                  </a:cubicBezTo>
                  <a:cubicBezTo>
                    <a:pt x="265" y="290"/>
                    <a:pt x="334" y="233"/>
                    <a:pt x="334" y="148"/>
                  </a:cubicBezTo>
                  <a:cubicBezTo>
                    <a:pt x="334" y="64"/>
                    <a:pt x="270" y="0"/>
                    <a:pt x="19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 name="Google Shape;668;p27"/>
            <p:cNvSpPr/>
            <p:nvPr/>
          </p:nvSpPr>
          <p:spPr>
            <a:xfrm rot="2236141">
              <a:off x="596674" y="1824106"/>
              <a:ext cx="32165" cy="27435"/>
            </a:xfrm>
            <a:custGeom>
              <a:rect b="b" l="l" r="r" t="t"/>
              <a:pathLst>
                <a:path extrusionOk="0" h="290" w="340">
                  <a:moveTo>
                    <a:pt x="192" y="0"/>
                  </a:moveTo>
                  <a:cubicBezTo>
                    <a:pt x="64" y="0"/>
                    <a:pt x="0" y="154"/>
                    <a:pt x="90" y="244"/>
                  </a:cubicBezTo>
                  <a:cubicBezTo>
                    <a:pt x="119" y="276"/>
                    <a:pt x="156" y="290"/>
                    <a:pt x="193" y="290"/>
                  </a:cubicBezTo>
                  <a:cubicBezTo>
                    <a:pt x="265" y="290"/>
                    <a:pt x="335" y="233"/>
                    <a:pt x="339" y="148"/>
                  </a:cubicBezTo>
                  <a:cubicBezTo>
                    <a:pt x="339" y="64"/>
                    <a:pt x="269" y="0"/>
                    <a:pt x="19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 name="Google Shape;669;p27"/>
            <p:cNvSpPr/>
            <p:nvPr/>
          </p:nvSpPr>
          <p:spPr>
            <a:xfrm rot="2236141">
              <a:off x="473176" y="1779984"/>
              <a:ext cx="87224" cy="74831"/>
            </a:xfrm>
            <a:custGeom>
              <a:rect b="b" l="l" r="r" t="t"/>
              <a:pathLst>
                <a:path extrusionOk="0" h="791" w="922">
                  <a:moveTo>
                    <a:pt x="536" y="0"/>
                  </a:moveTo>
                  <a:cubicBezTo>
                    <a:pt x="532" y="0"/>
                    <a:pt x="529" y="0"/>
                    <a:pt x="525" y="0"/>
                  </a:cubicBezTo>
                  <a:cubicBezTo>
                    <a:pt x="173" y="0"/>
                    <a:pt x="0" y="423"/>
                    <a:pt x="243" y="672"/>
                  </a:cubicBezTo>
                  <a:cubicBezTo>
                    <a:pt x="325" y="754"/>
                    <a:pt x="425" y="790"/>
                    <a:pt x="522" y="790"/>
                  </a:cubicBezTo>
                  <a:cubicBezTo>
                    <a:pt x="724" y="790"/>
                    <a:pt x="917" y="634"/>
                    <a:pt x="922" y="397"/>
                  </a:cubicBezTo>
                  <a:cubicBezTo>
                    <a:pt x="922" y="183"/>
                    <a:pt x="755" y="0"/>
                    <a:pt x="536"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 name="Google Shape;670;p27"/>
            <p:cNvSpPr/>
            <p:nvPr/>
          </p:nvSpPr>
          <p:spPr>
            <a:xfrm rot="2236141">
              <a:off x="756044" y="1995450"/>
              <a:ext cx="87791" cy="74831"/>
            </a:xfrm>
            <a:custGeom>
              <a:rect b="b" l="l" r="r" t="t"/>
              <a:pathLst>
                <a:path extrusionOk="0" h="791" w="928">
                  <a:moveTo>
                    <a:pt x="535" y="0"/>
                  </a:moveTo>
                  <a:cubicBezTo>
                    <a:pt x="531" y="0"/>
                    <a:pt x="528" y="0"/>
                    <a:pt x="524" y="0"/>
                  </a:cubicBezTo>
                  <a:cubicBezTo>
                    <a:pt x="521" y="0"/>
                    <a:pt x="519" y="0"/>
                    <a:pt x="516" y="0"/>
                  </a:cubicBezTo>
                  <a:cubicBezTo>
                    <a:pt x="169" y="0"/>
                    <a:pt x="1" y="425"/>
                    <a:pt x="242" y="672"/>
                  </a:cubicBezTo>
                  <a:cubicBezTo>
                    <a:pt x="324" y="754"/>
                    <a:pt x="424" y="790"/>
                    <a:pt x="523" y="790"/>
                  </a:cubicBezTo>
                  <a:cubicBezTo>
                    <a:pt x="726" y="790"/>
                    <a:pt x="921" y="634"/>
                    <a:pt x="921" y="397"/>
                  </a:cubicBezTo>
                  <a:cubicBezTo>
                    <a:pt x="927" y="183"/>
                    <a:pt x="754" y="0"/>
                    <a:pt x="535"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 name="Google Shape;671;p27"/>
            <p:cNvSpPr/>
            <p:nvPr/>
          </p:nvSpPr>
          <p:spPr>
            <a:xfrm rot="2236141">
              <a:off x="557027" y="1901325"/>
              <a:ext cx="155054" cy="114564"/>
            </a:xfrm>
            <a:custGeom>
              <a:rect b="b" l="l" r="r" t="t"/>
              <a:pathLst>
                <a:path extrusionOk="0" h="1211" w="1639">
                  <a:moveTo>
                    <a:pt x="819" y="0"/>
                  </a:moveTo>
                  <a:cubicBezTo>
                    <a:pt x="371" y="0"/>
                    <a:pt x="0" y="269"/>
                    <a:pt x="0" y="608"/>
                  </a:cubicBezTo>
                  <a:cubicBezTo>
                    <a:pt x="0" y="941"/>
                    <a:pt x="371" y="1210"/>
                    <a:pt x="819" y="1210"/>
                  </a:cubicBezTo>
                  <a:cubicBezTo>
                    <a:pt x="1274" y="1210"/>
                    <a:pt x="1639" y="941"/>
                    <a:pt x="1639" y="608"/>
                  </a:cubicBezTo>
                  <a:cubicBezTo>
                    <a:pt x="1639" y="269"/>
                    <a:pt x="1274" y="0"/>
                    <a:pt x="81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 name="Google Shape;672;p27"/>
            <p:cNvSpPr/>
            <p:nvPr/>
          </p:nvSpPr>
          <p:spPr>
            <a:xfrm rot="2236141">
              <a:off x="646049" y="1924557"/>
              <a:ext cx="95" cy="43706"/>
            </a:xfrm>
            <a:custGeom>
              <a:rect b="b" l="l" r="r" t="t"/>
              <a:pathLst>
                <a:path extrusionOk="0" fill="none" h="462" w="1">
                  <a:moveTo>
                    <a:pt x="1" y="462"/>
                  </a:moveTo>
                  <a:lnTo>
                    <a:pt x="1" y="1"/>
                  </a:lnTo>
                </a:path>
              </a:pathLst>
            </a:custGeom>
            <a:noFill/>
            <a:ln cap="rnd" cmpd="sng" w="2550">
              <a:solidFill>
                <a:srgbClr val="27185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p27"/>
            <p:cNvSpPr/>
            <p:nvPr/>
          </p:nvSpPr>
          <p:spPr>
            <a:xfrm rot="2236141">
              <a:off x="602244" y="1955715"/>
              <a:ext cx="59411" cy="14663"/>
            </a:xfrm>
            <a:custGeom>
              <a:rect b="b" l="l" r="r" t="t"/>
              <a:pathLst>
                <a:path extrusionOk="0" fill="none" h="155" w="628">
                  <a:moveTo>
                    <a:pt x="0" y="26"/>
                  </a:moveTo>
                  <a:cubicBezTo>
                    <a:pt x="192" y="154"/>
                    <a:pt x="448" y="148"/>
                    <a:pt x="627" y="1"/>
                  </a:cubicBezTo>
                </a:path>
              </a:pathLst>
            </a:custGeom>
            <a:noFill/>
            <a:ln cap="rnd" cmpd="sng" w="2550">
              <a:solidFill>
                <a:srgbClr val="27185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p27"/>
            <p:cNvSpPr/>
            <p:nvPr/>
          </p:nvSpPr>
          <p:spPr>
            <a:xfrm rot="2236141">
              <a:off x="629925" y="1920625"/>
              <a:ext cx="47301" cy="28002"/>
            </a:xfrm>
            <a:custGeom>
              <a:rect b="b" l="l" r="r" t="t"/>
              <a:pathLst>
                <a:path extrusionOk="0" h="296" w="500">
                  <a:moveTo>
                    <a:pt x="250" y="1"/>
                  </a:moveTo>
                  <a:cubicBezTo>
                    <a:pt x="115" y="1"/>
                    <a:pt x="0" y="148"/>
                    <a:pt x="0" y="148"/>
                  </a:cubicBezTo>
                  <a:cubicBezTo>
                    <a:pt x="0" y="148"/>
                    <a:pt x="109" y="295"/>
                    <a:pt x="250" y="295"/>
                  </a:cubicBezTo>
                  <a:cubicBezTo>
                    <a:pt x="384" y="295"/>
                    <a:pt x="499" y="148"/>
                    <a:pt x="499" y="148"/>
                  </a:cubicBezTo>
                  <a:cubicBezTo>
                    <a:pt x="499" y="148"/>
                    <a:pt x="384" y="1"/>
                    <a:pt x="25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 name="Google Shape;675;p27"/>
            <p:cNvSpPr/>
            <p:nvPr/>
          </p:nvSpPr>
          <p:spPr>
            <a:xfrm rot="2236141">
              <a:off x="666611" y="1799501"/>
              <a:ext cx="172650" cy="66127"/>
            </a:xfrm>
            <a:custGeom>
              <a:rect b="b" l="l" r="r" t="t"/>
              <a:pathLst>
                <a:path extrusionOk="0" fill="none" h="699" w="1825">
                  <a:moveTo>
                    <a:pt x="103" y="1"/>
                  </a:moveTo>
                  <a:cubicBezTo>
                    <a:pt x="0" y="129"/>
                    <a:pt x="32" y="314"/>
                    <a:pt x="173" y="398"/>
                  </a:cubicBezTo>
                  <a:cubicBezTo>
                    <a:pt x="320" y="468"/>
                    <a:pt x="493" y="404"/>
                    <a:pt x="563" y="257"/>
                  </a:cubicBezTo>
                  <a:cubicBezTo>
                    <a:pt x="506" y="481"/>
                    <a:pt x="672" y="698"/>
                    <a:pt x="903" y="698"/>
                  </a:cubicBezTo>
                  <a:cubicBezTo>
                    <a:pt x="1140" y="698"/>
                    <a:pt x="1306" y="481"/>
                    <a:pt x="1248" y="257"/>
                  </a:cubicBezTo>
                  <a:cubicBezTo>
                    <a:pt x="1306" y="391"/>
                    <a:pt x="1440" y="468"/>
                    <a:pt x="1581" y="449"/>
                  </a:cubicBezTo>
                  <a:cubicBezTo>
                    <a:pt x="1728" y="423"/>
                    <a:pt x="1824" y="295"/>
                    <a:pt x="1818" y="148"/>
                  </a:cubicBezTo>
                </a:path>
              </a:pathLst>
            </a:custGeom>
            <a:solidFill>
              <a:schemeClr val="dk1"/>
            </a:solidFill>
            <a:ln cap="rnd" cmpd="sng" w="25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 name="Google Shape;676;p27"/>
            <p:cNvSpPr/>
            <p:nvPr/>
          </p:nvSpPr>
          <p:spPr>
            <a:xfrm rot="2236141">
              <a:off x="738050" y="2002283"/>
              <a:ext cx="62438" cy="25543"/>
            </a:xfrm>
            <a:custGeom>
              <a:rect b="b" l="l" r="r" t="t"/>
              <a:pathLst>
                <a:path extrusionOk="0" fill="none" h="270" w="660">
                  <a:moveTo>
                    <a:pt x="0" y="269"/>
                  </a:moveTo>
                  <a:lnTo>
                    <a:pt x="660" y="1"/>
                  </a:lnTo>
                </a:path>
              </a:pathLst>
            </a:custGeom>
            <a:solidFill>
              <a:schemeClr val="dk1"/>
            </a:solidFill>
            <a:ln cap="rnd" cmpd="sng" w="25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 name="Google Shape;677;p27"/>
            <p:cNvSpPr/>
            <p:nvPr/>
          </p:nvSpPr>
          <p:spPr>
            <a:xfrm rot="2236141">
              <a:off x="715321" y="2033354"/>
              <a:ext cx="56951" cy="21286"/>
            </a:xfrm>
            <a:custGeom>
              <a:rect b="b" l="l" r="r" t="t"/>
              <a:pathLst>
                <a:path extrusionOk="0" fill="none" h="225" w="602">
                  <a:moveTo>
                    <a:pt x="0" y="0"/>
                  </a:moveTo>
                  <a:cubicBezTo>
                    <a:pt x="192" y="96"/>
                    <a:pt x="391" y="173"/>
                    <a:pt x="602" y="224"/>
                  </a:cubicBezTo>
                </a:path>
              </a:pathLst>
            </a:custGeom>
            <a:solidFill>
              <a:schemeClr val="dk1"/>
            </a:solidFill>
            <a:ln cap="rnd" cmpd="sng" w="25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 name="Google Shape;678;p27"/>
            <p:cNvSpPr/>
            <p:nvPr/>
          </p:nvSpPr>
          <p:spPr>
            <a:xfrm rot="2236141">
              <a:off x="522250" y="1844352"/>
              <a:ext cx="56383" cy="26678"/>
            </a:xfrm>
            <a:custGeom>
              <a:rect b="b" l="l" r="r" t="t"/>
              <a:pathLst>
                <a:path extrusionOk="0" fill="none" h="282" w="596">
                  <a:moveTo>
                    <a:pt x="0" y="0"/>
                  </a:moveTo>
                  <a:lnTo>
                    <a:pt x="595" y="282"/>
                  </a:lnTo>
                </a:path>
              </a:pathLst>
            </a:custGeom>
            <a:solidFill>
              <a:schemeClr val="dk1"/>
            </a:solidFill>
            <a:ln cap="rnd" cmpd="sng" w="25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 name="Google Shape;679;p27"/>
            <p:cNvSpPr/>
            <p:nvPr/>
          </p:nvSpPr>
          <p:spPr>
            <a:xfrm rot="2236141">
              <a:off x="496491" y="1880247"/>
              <a:ext cx="59411" cy="5487"/>
            </a:xfrm>
            <a:custGeom>
              <a:rect b="b" l="l" r="r" t="t"/>
              <a:pathLst>
                <a:path extrusionOk="0" fill="none" h="58" w="628">
                  <a:moveTo>
                    <a:pt x="1" y="0"/>
                  </a:moveTo>
                  <a:lnTo>
                    <a:pt x="628" y="58"/>
                  </a:lnTo>
                </a:path>
              </a:pathLst>
            </a:custGeom>
            <a:solidFill>
              <a:schemeClr val="dk1"/>
            </a:solidFill>
            <a:ln cap="rnd" cmpd="sng" w="25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 name="Google Shape;680;p27"/>
            <p:cNvSpPr/>
            <p:nvPr/>
          </p:nvSpPr>
          <p:spPr>
            <a:xfrm rot="2236141">
              <a:off x="493831" y="2085043"/>
              <a:ext cx="110969" cy="6149"/>
            </a:xfrm>
            <a:custGeom>
              <a:rect b="b" l="l" r="r" t="t"/>
              <a:pathLst>
                <a:path extrusionOk="0" fill="none" h="65" w="1173">
                  <a:moveTo>
                    <a:pt x="1" y="20"/>
                  </a:moveTo>
                  <a:cubicBezTo>
                    <a:pt x="391" y="65"/>
                    <a:pt x="782" y="58"/>
                    <a:pt x="1172" y="1"/>
                  </a:cubicBezTo>
                </a:path>
              </a:pathLst>
            </a:custGeom>
            <a:solidFill>
              <a:schemeClr val="dk1"/>
            </a:solidFill>
            <a:ln cap="rnd" cmpd="sng" w="25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 name="Google Shape;681;p27"/>
            <p:cNvSpPr/>
            <p:nvPr/>
          </p:nvSpPr>
          <p:spPr>
            <a:xfrm rot="2236141">
              <a:off x="276968" y="2114592"/>
              <a:ext cx="328272" cy="196301"/>
            </a:xfrm>
            <a:custGeom>
              <a:rect b="b" l="l" r="r" t="t"/>
              <a:pathLst>
                <a:path extrusionOk="0" fill="none" h="2075" w="3470">
                  <a:moveTo>
                    <a:pt x="1" y="2074"/>
                  </a:moveTo>
                  <a:cubicBezTo>
                    <a:pt x="14" y="1812"/>
                    <a:pt x="65" y="1556"/>
                    <a:pt x="142" y="1313"/>
                  </a:cubicBezTo>
                  <a:cubicBezTo>
                    <a:pt x="359" y="673"/>
                    <a:pt x="769" y="237"/>
                    <a:pt x="1332" y="71"/>
                  </a:cubicBezTo>
                  <a:cubicBezTo>
                    <a:pt x="1479" y="26"/>
                    <a:pt x="1639" y="1"/>
                    <a:pt x="1799" y="7"/>
                  </a:cubicBezTo>
                  <a:cubicBezTo>
                    <a:pt x="2088" y="1"/>
                    <a:pt x="2363" y="71"/>
                    <a:pt x="2612" y="212"/>
                  </a:cubicBezTo>
                  <a:cubicBezTo>
                    <a:pt x="3009" y="442"/>
                    <a:pt x="3310" y="807"/>
                    <a:pt x="3470" y="1236"/>
                  </a:cubicBezTo>
                </a:path>
              </a:pathLst>
            </a:custGeom>
            <a:solidFill>
              <a:schemeClr val="dk1"/>
            </a:solidFill>
            <a:ln cap="rnd" cmpd="sng" w="1925">
              <a:solidFill>
                <a:srgbClr val="EEE6D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 name="Google Shape;682;p27"/>
            <p:cNvSpPr/>
            <p:nvPr/>
          </p:nvSpPr>
          <p:spPr>
            <a:xfrm rot="2236141">
              <a:off x="213993" y="2210058"/>
              <a:ext cx="8609" cy="61208"/>
            </a:xfrm>
            <a:custGeom>
              <a:rect b="b" l="l" r="r" t="t"/>
              <a:pathLst>
                <a:path extrusionOk="0" fill="none" h="647" w="91">
                  <a:moveTo>
                    <a:pt x="90" y="647"/>
                  </a:moveTo>
                  <a:cubicBezTo>
                    <a:pt x="58" y="531"/>
                    <a:pt x="39" y="416"/>
                    <a:pt x="26" y="295"/>
                  </a:cubicBezTo>
                  <a:cubicBezTo>
                    <a:pt x="13" y="199"/>
                    <a:pt x="7" y="96"/>
                    <a:pt x="1" y="0"/>
                  </a:cubicBezTo>
                </a:path>
              </a:pathLst>
            </a:custGeom>
            <a:noFill/>
            <a:ln cap="rnd" cmpd="sng" w="1925">
              <a:solidFill>
                <a:srgbClr val="EEE6D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 name="Google Shape;683;p27"/>
            <p:cNvSpPr/>
            <p:nvPr/>
          </p:nvSpPr>
          <p:spPr>
            <a:xfrm rot="2236141">
              <a:off x="167161" y="2297625"/>
              <a:ext cx="316163" cy="216924"/>
            </a:xfrm>
            <a:custGeom>
              <a:rect b="b" l="l" r="r" t="t"/>
              <a:pathLst>
                <a:path extrusionOk="0" fill="none" h="2293" w="3342">
                  <a:moveTo>
                    <a:pt x="3329" y="1"/>
                  </a:moveTo>
                  <a:cubicBezTo>
                    <a:pt x="3341" y="571"/>
                    <a:pt x="3175" y="1121"/>
                    <a:pt x="2849" y="1582"/>
                  </a:cubicBezTo>
                  <a:cubicBezTo>
                    <a:pt x="2554" y="1985"/>
                    <a:pt x="2106" y="2241"/>
                    <a:pt x="1607" y="2292"/>
                  </a:cubicBezTo>
                  <a:lnTo>
                    <a:pt x="1517" y="2292"/>
                  </a:lnTo>
                  <a:cubicBezTo>
                    <a:pt x="1120" y="2286"/>
                    <a:pt x="736" y="2139"/>
                    <a:pt x="442" y="1870"/>
                  </a:cubicBezTo>
                  <a:cubicBezTo>
                    <a:pt x="269" y="1723"/>
                    <a:pt x="122" y="1550"/>
                    <a:pt x="0" y="1358"/>
                  </a:cubicBezTo>
                </a:path>
              </a:pathLst>
            </a:custGeom>
            <a:solidFill>
              <a:schemeClr val="dk1"/>
            </a:solidFill>
            <a:ln cap="rnd" cmpd="sng" w="1925">
              <a:solidFill>
                <a:srgbClr val="EEE6D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 name="Google Shape;684;p27"/>
            <p:cNvSpPr/>
            <p:nvPr/>
          </p:nvSpPr>
          <p:spPr>
            <a:xfrm rot="2236141">
              <a:off x="209062" y="2111216"/>
              <a:ext cx="325244" cy="392696"/>
            </a:xfrm>
            <a:custGeom>
              <a:rect b="b" l="l" r="r" t="t"/>
              <a:pathLst>
                <a:path extrusionOk="0" h="4151" w="3438">
                  <a:moveTo>
                    <a:pt x="1760" y="1"/>
                  </a:moveTo>
                  <a:cubicBezTo>
                    <a:pt x="1620" y="1"/>
                    <a:pt x="1480" y="20"/>
                    <a:pt x="1344" y="59"/>
                  </a:cubicBezTo>
                  <a:cubicBezTo>
                    <a:pt x="256" y="385"/>
                    <a:pt x="0" y="1800"/>
                    <a:pt x="231" y="2773"/>
                  </a:cubicBezTo>
                  <a:cubicBezTo>
                    <a:pt x="404" y="3486"/>
                    <a:pt x="1041" y="4151"/>
                    <a:pt x="1808" y="4151"/>
                  </a:cubicBezTo>
                  <a:cubicBezTo>
                    <a:pt x="1832" y="4151"/>
                    <a:pt x="1857" y="4150"/>
                    <a:pt x="1882" y="4149"/>
                  </a:cubicBezTo>
                  <a:cubicBezTo>
                    <a:pt x="2317" y="4123"/>
                    <a:pt x="2721" y="3867"/>
                    <a:pt x="2983" y="3515"/>
                  </a:cubicBezTo>
                  <a:cubicBezTo>
                    <a:pt x="3284" y="3093"/>
                    <a:pt x="3437" y="2581"/>
                    <a:pt x="3425" y="2062"/>
                  </a:cubicBezTo>
                  <a:cubicBezTo>
                    <a:pt x="3418" y="1736"/>
                    <a:pt x="3361" y="1409"/>
                    <a:pt x="3245" y="1109"/>
                  </a:cubicBezTo>
                  <a:cubicBezTo>
                    <a:pt x="3105" y="718"/>
                    <a:pt x="2829" y="392"/>
                    <a:pt x="2477" y="181"/>
                  </a:cubicBezTo>
                  <a:cubicBezTo>
                    <a:pt x="2256" y="62"/>
                    <a:pt x="2008" y="1"/>
                    <a:pt x="176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 name="Google Shape;685;p27"/>
            <p:cNvSpPr/>
            <p:nvPr/>
          </p:nvSpPr>
          <p:spPr>
            <a:xfrm rot="2236141">
              <a:off x="373352" y="2246730"/>
              <a:ext cx="59411" cy="58275"/>
            </a:xfrm>
            <a:custGeom>
              <a:rect b="b" l="l" r="r" t="t"/>
              <a:pathLst>
                <a:path extrusionOk="0" fill="none" h="616" w="628">
                  <a:moveTo>
                    <a:pt x="0" y="1"/>
                  </a:moveTo>
                  <a:cubicBezTo>
                    <a:pt x="192" y="225"/>
                    <a:pt x="397" y="429"/>
                    <a:pt x="627" y="615"/>
                  </a:cubicBezTo>
                </a:path>
              </a:pathLst>
            </a:custGeom>
            <a:noFill/>
            <a:ln cap="rnd" cmpd="sng" w="20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 name="Google Shape;686;p27"/>
            <p:cNvSpPr/>
            <p:nvPr/>
          </p:nvSpPr>
          <p:spPr>
            <a:xfrm rot="2236141">
              <a:off x="355527" y="2289397"/>
              <a:ext cx="62532" cy="54586"/>
            </a:xfrm>
            <a:custGeom>
              <a:rect b="b" l="l" r="r" t="t"/>
              <a:pathLst>
                <a:path extrusionOk="0" fill="none" h="577" w="661">
                  <a:moveTo>
                    <a:pt x="1" y="1"/>
                  </a:moveTo>
                  <a:lnTo>
                    <a:pt x="660" y="577"/>
                  </a:lnTo>
                </a:path>
              </a:pathLst>
            </a:custGeom>
            <a:noFill/>
            <a:ln cap="rnd" cmpd="sng" w="20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 name="Google Shape;687;p27"/>
            <p:cNvSpPr/>
            <p:nvPr/>
          </p:nvSpPr>
          <p:spPr>
            <a:xfrm rot="2236141">
              <a:off x="602604" y="2307045"/>
              <a:ext cx="27340" cy="106050"/>
            </a:xfrm>
            <a:custGeom>
              <a:rect b="b" l="l" r="r" t="t"/>
              <a:pathLst>
                <a:path extrusionOk="0" fill="none" h="1121" w="289">
                  <a:moveTo>
                    <a:pt x="1" y="1"/>
                  </a:moveTo>
                  <a:cubicBezTo>
                    <a:pt x="116" y="372"/>
                    <a:pt x="212" y="743"/>
                    <a:pt x="289" y="1121"/>
                  </a:cubicBezTo>
                </a:path>
              </a:pathLst>
            </a:custGeom>
            <a:noFill/>
            <a:ln cap="rnd" cmpd="sng" w="25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 name="Google Shape;688;p27"/>
            <p:cNvSpPr/>
            <p:nvPr/>
          </p:nvSpPr>
          <p:spPr>
            <a:xfrm rot="2236141">
              <a:off x="50478" y="2175979"/>
              <a:ext cx="17691" cy="98198"/>
            </a:xfrm>
            <a:custGeom>
              <a:rect b="b" l="l" r="r" t="t"/>
              <a:pathLst>
                <a:path extrusionOk="0" fill="none" h="1038" w="187">
                  <a:moveTo>
                    <a:pt x="1" y="1037"/>
                  </a:moveTo>
                  <a:lnTo>
                    <a:pt x="186" y="0"/>
                  </a:lnTo>
                </a:path>
              </a:pathLst>
            </a:custGeom>
            <a:solidFill>
              <a:schemeClr val="dk1"/>
            </a:solidFill>
            <a:ln cap="rnd" cmpd="sng" w="25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 name="Google Shape;689;p27"/>
            <p:cNvSpPr/>
            <p:nvPr/>
          </p:nvSpPr>
          <p:spPr>
            <a:xfrm rot="2236141">
              <a:off x="98414" y="2183738"/>
              <a:ext cx="9176" cy="47869"/>
            </a:xfrm>
            <a:custGeom>
              <a:rect b="b" l="l" r="r" t="t"/>
              <a:pathLst>
                <a:path extrusionOk="0" fill="none" h="506" w="97">
                  <a:moveTo>
                    <a:pt x="1" y="506"/>
                  </a:moveTo>
                  <a:lnTo>
                    <a:pt x="97" y="0"/>
                  </a:lnTo>
                </a:path>
              </a:pathLst>
            </a:custGeom>
            <a:solidFill>
              <a:schemeClr val="dk1"/>
            </a:solidFill>
            <a:ln cap="rnd" cmpd="sng" w="25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27"/>
            <p:cNvSpPr/>
            <p:nvPr/>
          </p:nvSpPr>
          <p:spPr>
            <a:xfrm rot="2236141">
              <a:off x="769830" y="2145035"/>
              <a:ext cx="58181" cy="43139"/>
            </a:xfrm>
            <a:custGeom>
              <a:rect b="b" l="l" r="r" t="t"/>
              <a:pathLst>
                <a:path extrusionOk="0" fill="none" h="456" w="615">
                  <a:moveTo>
                    <a:pt x="0" y="455"/>
                  </a:moveTo>
                  <a:cubicBezTo>
                    <a:pt x="218" y="321"/>
                    <a:pt x="422" y="167"/>
                    <a:pt x="614" y="1"/>
                  </a:cubicBezTo>
                </a:path>
              </a:pathLst>
            </a:custGeom>
            <a:solidFill>
              <a:schemeClr val="dk1"/>
            </a:solidFill>
            <a:ln cap="rnd" cmpd="sng" w="25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 name="Google Shape;691;p27"/>
            <p:cNvSpPr/>
            <p:nvPr/>
          </p:nvSpPr>
          <p:spPr>
            <a:xfrm rot="2236141">
              <a:off x="852389" y="2156806"/>
              <a:ext cx="18258" cy="12866"/>
            </a:xfrm>
            <a:custGeom>
              <a:rect b="b" l="l" r="r" t="t"/>
              <a:pathLst>
                <a:path extrusionOk="0" fill="none" h="136" w="193">
                  <a:moveTo>
                    <a:pt x="1" y="135"/>
                  </a:moveTo>
                  <a:lnTo>
                    <a:pt x="193" y="1"/>
                  </a:lnTo>
                </a:path>
              </a:pathLst>
            </a:custGeom>
            <a:noFill/>
            <a:ln cap="rnd" cmpd="sng" w="25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 name="Google Shape;692;p27"/>
            <p:cNvSpPr/>
            <p:nvPr/>
          </p:nvSpPr>
          <p:spPr>
            <a:xfrm rot="1923527">
              <a:off x="1051743" y="2174299"/>
              <a:ext cx="20275" cy="20163"/>
            </a:xfrm>
            <a:custGeom>
              <a:rect b="b" l="l" r="r" t="t"/>
              <a:pathLst>
                <a:path extrusionOk="0" h="180" w="181">
                  <a:moveTo>
                    <a:pt x="91" y="0"/>
                  </a:moveTo>
                  <a:cubicBezTo>
                    <a:pt x="39" y="0"/>
                    <a:pt x="1" y="39"/>
                    <a:pt x="1" y="90"/>
                  </a:cubicBezTo>
                  <a:cubicBezTo>
                    <a:pt x="1" y="135"/>
                    <a:pt x="39" y="180"/>
                    <a:pt x="91" y="180"/>
                  </a:cubicBezTo>
                  <a:cubicBezTo>
                    <a:pt x="142" y="180"/>
                    <a:pt x="180" y="135"/>
                    <a:pt x="180" y="90"/>
                  </a:cubicBezTo>
                  <a:cubicBezTo>
                    <a:pt x="180" y="39"/>
                    <a:pt x="142" y="0"/>
                    <a:pt x="9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 name="Google Shape;693;p27"/>
            <p:cNvSpPr/>
            <p:nvPr/>
          </p:nvSpPr>
          <p:spPr>
            <a:xfrm rot="1923527">
              <a:off x="1046116" y="2219776"/>
              <a:ext cx="20163" cy="20163"/>
            </a:xfrm>
            <a:custGeom>
              <a:rect b="b" l="l" r="r" t="t"/>
              <a:pathLst>
                <a:path extrusionOk="0" h="180" w="180">
                  <a:moveTo>
                    <a:pt x="90" y="1"/>
                  </a:moveTo>
                  <a:cubicBezTo>
                    <a:pt x="39" y="1"/>
                    <a:pt x="1" y="39"/>
                    <a:pt x="1" y="90"/>
                  </a:cubicBezTo>
                  <a:cubicBezTo>
                    <a:pt x="1" y="135"/>
                    <a:pt x="39" y="180"/>
                    <a:pt x="90" y="180"/>
                  </a:cubicBezTo>
                  <a:cubicBezTo>
                    <a:pt x="142" y="180"/>
                    <a:pt x="180" y="135"/>
                    <a:pt x="180" y="90"/>
                  </a:cubicBezTo>
                  <a:cubicBezTo>
                    <a:pt x="180" y="39"/>
                    <a:pt x="142" y="1"/>
                    <a:pt x="9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 name="Google Shape;694;p27"/>
            <p:cNvSpPr/>
            <p:nvPr/>
          </p:nvSpPr>
          <p:spPr>
            <a:xfrm rot="1923527">
              <a:off x="1025579" y="2139240"/>
              <a:ext cx="20163" cy="20163"/>
            </a:xfrm>
            <a:custGeom>
              <a:rect b="b" l="l" r="r" t="t"/>
              <a:pathLst>
                <a:path extrusionOk="0" h="180" w="180">
                  <a:moveTo>
                    <a:pt x="90" y="1"/>
                  </a:moveTo>
                  <a:cubicBezTo>
                    <a:pt x="45" y="1"/>
                    <a:pt x="0" y="39"/>
                    <a:pt x="0" y="90"/>
                  </a:cubicBezTo>
                  <a:cubicBezTo>
                    <a:pt x="0" y="141"/>
                    <a:pt x="45" y="180"/>
                    <a:pt x="90" y="180"/>
                  </a:cubicBezTo>
                  <a:cubicBezTo>
                    <a:pt x="141" y="180"/>
                    <a:pt x="179" y="141"/>
                    <a:pt x="179" y="90"/>
                  </a:cubicBezTo>
                  <a:cubicBezTo>
                    <a:pt x="179" y="39"/>
                    <a:pt x="141" y="1"/>
                    <a:pt x="9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 name="Google Shape;695;p27"/>
            <p:cNvSpPr/>
            <p:nvPr/>
          </p:nvSpPr>
          <p:spPr>
            <a:xfrm rot="1923527">
              <a:off x="293638" y="1603597"/>
              <a:ext cx="20275" cy="20163"/>
            </a:xfrm>
            <a:custGeom>
              <a:rect b="b" l="l" r="r" t="t"/>
              <a:pathLst>
                <a:path extrusionOk="0" h="180" w="181">
                  <a:moveTo>
                    <a:pt x="90" y="0"/>
                  </a:moveTo>
                  <a:cubicBezTo>
                    <a:pt x="46" y="0"/>
                    <a:pt x="1" y="39"/>
                    <a:pt x="1" y="90"/>
                  </a:cubicBezTo>
                  <a:cubicBezTo>
                    <a:pt x="1" y="141"/>
                    <a:pt x="46" y="180"/>
                    <a:pt x="90" y="180"/>
                  </a:cubicBezTo>
                  <a:cubicBezTo>
                    <a:pt x="142" y="180"/>
                    <a:pt x="180" y="141"/>
                    <a:pt x="180" y="90"/>
                  </a:cubicBezTo>
                  <a:cubicBezTo>
                    <a:pt x="180" y="39"/>
                    <a:pt x="142" y="0"/>
                    <a:pt x="9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 name="Google Shape;696;p27"/>
            <p:cNvSpPr/>
            <p:nvPr/>
          </p:nvSpPr>
          <p:spPr>
            <a:xfrm rot="1923527">
              <a:off x="336474" y="1611824"/>
              <a:ext cx="20163" cy="20947"/>
            </a:xfrm>
            <a:custGeom>
              <a:rect b="b" l="l" r="r" t="t"/>
              <a:pathLst>
                <a:path extrusionOk="0" h="187" w="180">
                  <a:moveTo>
                    <a:pt x="90" y="1"/>
                  </a:moveTo>
                  <a:cubicBezTo>
                    <a:pt x="39" y="1"/>
                    <a:pt x="1" y="45"/>
                    <a:pt x="1" y="90"/>
                  </a:cubicBezTo>
                  <a:cubicBezTo>
                    <a:pt x="1" y="141"/>
                    <a:pt x="39" y="186"/>
                    <a:pt x="90" y="186"/>
                  </a:cubicBezTo>
                  <a:cubicBezTo>
                    <a:pt x="141" y="186"/>
                    <a:pt x="180" y="141"/>
                    <a:pt x="180" y="90"/>
                  </a:cubicBezTo>
                  <a:cubicBezTo>
                    <a:pt x="180" y="45"/>
                    <a:pt x="141" y="1"/>
                    <a:pt x="9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97" name="Google Shape;697;p27"/>
          <p:cNvSpPr txBox="1"/>
          <p:nvPr/>
        </p:nvSpPr>
        <p:spPr>
          <a:xfrm>
            <a:off x="1118250" y="1178125"/>
            <a:ext cx="6802800" cy="330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solidFill>
                  <a:srgbClr val="0F0F0F"/>
                </a:solidFill>
                <a:latin typeface="Comic Sans MS"/>
                <a:ea typeface="Comic Sans MS"/>
                <a:cs typeface="Comic Sans MS"/>
                <a:sym typeface="Comic Sans MS"/>
              </a:rPr>
              <a:t>Οι μαριονέτες αποτελούν τον κύριο φορέα του συμβολισμού στο κουκλοθέατρο. </a:t>
            </a:r>
            <a:endParaRPr sz="1500">
              <a:solidFill>
                <a:srgbClr val="0F0F0F"/>
              </a:solidFill>
              <a:latin typeface="Comic Sans MS"/>
              <a:ea typeface="Comic Sans MS"/>
              <a:cs typeface="Comic Sans MS"/>
              <a:sym typeface="Comic Sans MS"/>
            </a:endParaRPr>
          </a:p>
          <a:p>
            <a:pPr indent="0" lvl="0" marL="0" rtl="0" algn="l">
              <a:spcBef>
                <a:spcPts val="0"/>
              </a:spcBef>
              <a:spcAft>
                <a:spcPts val="0"/>
              </a:spcAft>
              <a:buNone/>
            </a:pPr>
            <a:r>
              <a:rPr lang="en" sz="1500">
                <a:solidFill>
                  <a:srgbClr val="0F0F0F"/>
                </a:solidFill>
                <a:latin typeface="Comic Sans MS"/>
                <a:ea typeface="Comic Sans MS"/>
                <a:cs typeface="Comic Sans MS"/>
                <a:sym typeface="Comic Sans MS"/>
              </a:rPr>
              <a:t>Κάθε κούκλα μπορεί να αντιπροσωπεύει διαφορετικούς χαρακτήρες, συναισθήματα ή έννοιες. Η μορφή, τα χρώματα, ο τρόπος κίνησης και η έκφρασή τους, μπορούν να μεταδώσουν συμβολικά μηνύματα που καθοδηγούν το κοινό προς συγκεκριμένες ερμηνείες και συναισθήματα</a:t>
            </a:r>
            <a:r>
              <a:rPr lang="en">
                <a:solidFill>
                  <a:srgbClr val="0F0F0F"/>
                </a:solidFill>
                <a:latin typeface="Comic Sans MS"/>
                <a:ea typeface="Comic Sans MS"/>
                <a:cs typeface="Comic Sans MS"/>
                <a:sym typeface="Comic Sans MS"/>
              </a:rPr>
              <a:t>.</a:t>
            </a:r>
            <a:endParaRPr>
              <a:solidFill>
                <a:srgbClr val="0F0F0F"/>
              </a:solidFill>
              <a:latin typeface="Comic Sans MS"/>
              <a:ea typeface="Comic Sans MS"/>
              <a:cs typeface="Comic Sans MS"/>
              <a:sym typeface="Comic Sans MS"/>
            </a:endParaRPr>
          </a:p>
          <a:p>
            <a:pPr indent="0" lvl="0" marL="0" rtl="0" algn="l">
              <a:spcBef>
                <a:spcPts val="0"/>
              </a:spcBef>
              <a:spcAft>
                <a:spcPts val="0"/>
              </a:spcAft>
              <a:buNone/>
            </a:pPr>
            <a:r>
              <a:rPr lang="en" sz="1500">
                <a:solidFill>
                  <a:srgbClr val="0F0F0F"/>
                </a:solidFill>
                <a:latin typeface="Comic Sans MS"/>
                <a:ea typeface="Comic Sans MS"/>
                <a:cs typeface="Comic Sans MS"/>
                <a:sym typeface="Comic Sans MS"/>
              </a:rPr>
              <a:t>Κάθε μαριονέτα έχει τη δική της σημασία και συμβολισμό. Ο τρόπος που είναι σχεδιασμένη, τα χαρακτηριστικά της, οι εκφράσεις του προσώπου, ακόμη και ο .                                         τρόπος με τον οποίο κινείται μπορούν </a:t>
            </a:r>
            <a:r>
              <a:rPr lang="en" sz="1500">
                <a:solidFill>
                  <a:srgbClr val="0F0F0F"/>
                </a:solidFill>
                <a:latin typeface="Comic Sans MS"/>
                <a:ea typeface="Comic Sans MS"/>
                <a:cs typeface="Comic Sans MS"/>
                <a:sym typeface="Comic Sans MS"/>
              </a:rPr>
              <a:t>να                  .                                         μεταφέρουν συμβολικά </a:t>
            </a:r>
            <a:r>
              <a:rPr lang="en" sz="1500">
                <a:solidFill>
                  <a:srgbClr val="0F0F0F"/>
                </a:solidFill>
                <a:latin typeface="Comic Sans MS"/>
                <a:ea typeface="Comic Sans MS"/>
                <a:cs typeface="Comic Sans MS"/>
                <a:sym typeface="Comic Sans MS"/>
              </a:rPr>
              <a:t>μηνύματα στο κοινό.</a:t>
            </a:r>
            <a:endParaRPr sz="1700">
              <a:solidFill>
                <a:srgbClr val="0F0F0F"/>
              </a:solidFill>
              <a:latin typeface="Comic Sans MS"/>
              <a:ea typeface="Comic Sans MS"/>
              <a:cs typeface="Comic Sans MS"/>
              <a:sym typeface="Comic Sans MS"/>
            </a:endParaRPr>
          </a:p>
        </p:txBody>
      </p:sp>
      <p:pic>
        <p:nvPicPr>
          <p:cNvPr id="698" name="Google Shape;698;p27"/>
          <p:cNvPicPr preferRelativeResize="0"/>
          <p:nvPr/>
        </p:nvPicPr>
        <p:blipFill>
          <a:blip r:embed="rId3">
            <a:alphaModFix/>
          </a:blip>
          <a:stretch>
            <a:fillRect/>
          </a:stretch>
        </p:blipFill>
        <p:spPr>
          <a:xfrm>
            <a:off x="1165100" y="3134275"/>
            <a:ext cx="2167095" cy="1720925"/>
          </a:xfrm>
          <a:prstGeom prst="rect">
            <a:avLst/>
          </a:prstGeom>
          <a:noFill/>
          <a:ln>
            <a:noFill/>
          </a:ln>
        </p:spPr>
      </p:pic>
    </p:spTree>
  </p:cSld>
  <p:clrMapOvr>
    <a:masterClrMapping/>
  </p:clrMapOvr>
  <mc:AlternateContent>
    <mc:Choice Requires="p14">
      <p:transition spd="slow" p14:dur="1000">
        <p:push/>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580"/>
                                        </p:tgtEl>
                                        <p:attrNameLst>
                                          <p:attrName>style.visibility</p:attrName>
                                        </p:attrNameLst>
                                      </p:cBhvr>
                                      <p:to>
                                        <p:strVal val="visible"/>
                                      </p:to>
                                    </p:set>
                                    <p:animEffect filter="fade" transition="in">
                                      <p:cBhvr>
                                        <p:cTn dur="1000"/>
                                        <p:tgtEl>
                                          <p:spTgt spid="580"/>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648"/>
                                        </p:tgtEl>
                                        <p:attrNameLst>
                                          <p:attrName>style.visibility</p:attrName>
                                        </p:attrNameLst>
                                      </p:cBhvr>
                                      <p:to>
                                        <p:strVal val="visible"/>
                                      </p:to>
                                    </p:set>
                                    <p:animEffect filter="fade" transition="in">
                                      <p:cBhvr>
                                        <p:cTn dur="1000"/>
                                        <p:tgtEl>
                                          <p:spTgt spid="648"/>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612"/>
                                        </p:tgtEl>
                                        <p:attrNameLst>
                                          <p:attrName>style.visibility</p:attrName>
                                        </p:attrNameLst>
                                      </p:cBhvr>
                                      <p:to>
                                        <p:strVal val="visible"/>
                                      </p:to>
                                    </p:set>
                                    <p:animEffect filter="fade" transition="in">
                                      <p:cBhvr>
                                        <p:cTn dur="1000"/>
                                        <p:tgtEl>
                                          <p:spTgt spid="612"/>
                                        </p:tgtEl>
                                      </p:cBhvr>
                                    </p:animEffect>
                                  </p:childTnLst>
                                </p:cTn>
                              </p:par>
                            </p:childTnLst>
                          </p:cTn>
                        </p:par>
                        <p:par>
                          <p:cTn fill="hold">
                            <p:stCondLst>
                              <p:cond delay="3000"/>
                            </p:stCondLst>
                            <p:childTnLst>
                              <p:par>
                                <p:cTn fill="hold" nodeType="afterEffect" presetClass="entr" presetID="2" presetSubtype="8">
                                  <p:stCondLst>
                                    <p:cond delay="0"/>
                                  </p:stCondLst>
                                  <p:childTnLst>
                                    <p:set>
                                      <p:cBhvr>
                                        <p:cTn dur="1" fill="hold">
                                          <p:stCondLst>
                                            <p:cond delay="0"/>
                                          </p:stCondLst>
                                        </p:cTn>
                                        <p:tgtEl>
                                          <p:spTgt spid="698"/>
                                        </p:tgtEl>
                                        <p:attrNameLst>
                                          <p:attrName>style.visibility</p:attrName>
                                        </p:attrNameLst>
                                      </p:cBhvr>
                                      <p:to>
                                        <p:strVal val="visible"/>
                                      </p:to>
                                    </p:set>
                                    <p:anim calcmode="lin" valueType="num">
                                      <p:cBhvr additive="base">
                                        <p:cTn dur="1000"/>
                                        <p:tgtEl>
                                          <p:spTgt spid="698"/>
                                        </p:tgtEl>
                                        <p:attrNameLst>
                                          <p:attrName>ppt_x</p:attrName>
                                        </p:attrNameLst>
                                      </p:cBhvr>
                                      <p:tavLst>
                                        <p:tav fmla="" tm="0">
                                          <p:val>
                                            <p:strVal val="#ppt_x-1"/>
                                          </p:val>
                                        </p:tav>
                                        <p:tav fmla="" tm="100000">
                                          <p:val>
                                            <p:strVal val="#ppt_x"/>
                                          </p:val>
                                        </p:tav>
                                      </p:tavLst>
                                    </p:anim>
                                  </p:childTnLst>
                                </p:cTn>
                              </p:par>
                            </p:childTnLst>
                          </p:cTn>
                        </p:par>
                        <p:par>
                          <p:cTn fill="hold">
                            <p:stCondLst>
                              <p:cond delay="4000"/>
                            </p:stCondLst>
                            <p:childTnLst>
                              <p:par>
                                <p:cTn fill="hold" nodeType="afterEffect" presetClass="entr" presetID="2" presetSubtype="8">
                                  <p:stCondLst>
                                    <p:cond delay="0"/>
                                  </p:stCondLst>
                                  <p:childTnLst>
                                    <p:set>
                                      <p:cBhvr>
                                        <p:cTn dur="1" fill="hold">
                                          <p:stCondLst>
                                            <p:cond delay="0"/>
                                          </p:stCondLst>
                                        </p:cTn>
                                        <p:tgtEl>
                                          <p:spTgt spid="579"/>
                                        </p:tgtEl>
                                        <p:attrNameLst>
                                          <p:attrName>style.visibility</p:attrName>
                                        </p:attrNameLst>
                                      </p:cBhvr>
                                      <p:to>
                                        <p:strVal val="visible"/>
                                      </p:to>
                                    </p:set>
                                    <p:anim calcmode="lin" valueType="num">
                                      <p:cBhvr additive="base">
                                        <p:cTn dur="1000"/>
                                        <p:tgtEl>
                                          <p:spTgt spid="579"/>
                                        </p:tgtEl>
                                        <p:attrNameLst>
                                          <p:attrName>ppt_x</p:attrName>
                                        </p:attrNameLst>
                                      </p:cBhvr>
                                      <p:tavLst>
                                        <p:tav fmla="" tm="0">
                                          <p:val>
                                            <p:strVal val="#ppt_x-1"/>
                                          </p:val>
                                        </p:tav>
                                        <p:tav fmla="" tm="100000">
                                          <p:val>
                                            <p:strVal val="#ppt_x"/>
                                          </p:val>
                                        </p:tav>
                                      </p:tavLst>
                                    </p:anim>
                                  </p:childTnLst>
                                </p:cTn>
                              </p:par>
                            </p:childTnLst>
                          </p:cTn>
                        </p:par>
                        <p:par>
                          <p:cTn fill="hold">
                            <p:stCondLst>
                              <p:cond delay="5000"/>
                            </p:stCondLst>
                            <p:childTnLst>
                              <p:par>
                                <p:cTn fill="hold" nodeType="afterEffect" presetClass="entr" presetID="2" presetSubtype="2">
                                  <p:stCondLst>
                                    <p:cond delay="0"/>
                                  </p:stCondLst>
                                  <p:childTnLst>
                                    <p:set>
                                      <p:cBhvr>
                                        <p:cTn dur="1" fill="hold">
                                          <p:stCondLst>
                                            <p:cond delay="0"/>
                                          </p:stCondLst>
                                        </p:cTn>
                                        <p:tgtEl>
                                          <p:spTgt spid="697"/>
                                        </p:tgtEl>
                                        <p:attrNameLst>
                                          <p:attrName>style.visibility</p:attrName>
                                        </p:attrNameLst>
                                      </p:cBhvr>
                                      <p:to>
                                        <p:strVal val="visible"/>
                                      </p:to>
                                    </p:set>
                                    <p:anim calcmode="lin" valueType="num">
                                      <p:cBhvr additive="base">
                                        <p:cTn dur="1000"/>
                                        <p:tgtEl>
                                          <p:spTgt spid="697"/>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2" name="Shape 702"/>
        <p:cNvGrpSpPr/>
        <p:nvPr/>
      </p:nvGrpSpPr>
      <p:grpSpPr>
        <a:xfrm>
          <a:off x="0" y="0"/>
          <a:ext cx="0" cy="0"/>
          <a:chOff x="0" y="0"/>
          <a:chExt cx="0" cy="0"/>
        </a:xfrm>
      </p:grpSpPr>
      <p:grpSp>
        <p:nvGrpSpPr>
          <p:cNvPr id="703" name="Google Shape;703;p28"/>
          <p:cNvGrpSpPr/>
          <p:nvPr/>
        </p:nvGrpSpPr>
        <p:grpSpPr>
          <a:xfrm>
            <a:off x="416489" y="1111225"/>
            <a:ext cx="3750145" cy="3795290"/>
            <a:chOff x="438064" y="737650"/>
            <a:chExt cx="3750145" cy="3795290"/>
          </a:xfrm>
        </p:grpSpPr>
        <p:sp>
          <p:nvSpPr>
            <p:cNvPr id="704" name="Google Shape;704;p28"/>
            <p:cNvSpPr/>
            <p:nvPr/>
          </p:nvSpPr>
          <p:spPr>
            <a:xfrm>
              <a:off x="924442" y="4242638"/>
              <a:ext cx="129521" cy="139691"/>
            </a:xfrm>
            <a:custGeom>
              <a:rect b="b" l="l" r="r" t="t"/>
              <a:pathLst>
                <a:path extrusionOk="0" h="1374" w="1274">
                  <a:moveTo>
                    <a:pt x="899" y="0"/>
                  </a:moveTo>
                  <a:cubicBezTo>
                    <a:pt x="857" y="0"/>
                    <a:pt x="814" y="10"/>
                    <a:pt x="775" y="30"/>
                  </a:cubicBezTo>
                  <a:cubicBezTo>
                    <a:pt x="672" y="87"/>
                    <a:pt x="634" y="202"/>
                    <a:pt x="608" y="318"/>
                  </a:cubicBezTo>
                  <a:cubicBezTo>
                    <a:pt x="557" y="522"/>
                    <a:pt x="538" y="734"/>
                    <a:pt x="544" y="945"/>
                  </a:cubicBezTo>
                  <a:lnTo>
                    <a:pt x="237" y="414"/>
                  </a:lnTo>
                  <a:cubicBezTo>
                    <a:pt x="218" y="375"/>
                    <a:pt x="192" y="343"/>
                    <a:pt x="154" y="324"/>
                  </a:cubicBezTo>
                  <a:cubicBezTo>
                    <a:pt x="146" y="322"/>
                    <a:pt x="138" y="321"/>
                    <a:pt x="131" y="321"/>
                  </a:cubicBezTo>
                  <a:cubicBezTo>
                    <a:pt x="86" y="321"/>
                    <a:pt x="41" y="351"/>
                    <a:pt x="19" y="394"/>
                  </a:cubicBezTo>
                  <a:cubicBezTo>
                    <a:pt x="0" y="446"/>
                    <a:pt x="0" y="503"/>
                    <a:pt x="13" y="561"/>
                  </a:cubicBezTo>
                  <a:cubicBezTo>
                    <a:pt x="45" y="791"/>
                    <a:pt x="122" y="1015"/>
                    <a:pt x="237" y="1220"/>
                  </a:cubicBezTo>
                  <a:cubicBezTo>
                    <a:pt x="269" y="1278"/>
                    <a:pt x="320" y="1342"/>
                    <a:pt x="391" y="1342"/>
                  </a:cubicBezTo>
                  <a:lnTo>
                    <a:pt x="1101" y="1374"/>
                  </a:lnTo>
                  <a:cubicBezTo>
                    <a:pt x="1223" y="1105"/>
                    <a:pt x="1274" y="810"/>
                    <a:pt x="1261" y="516"/>
                  </a:cubicBezTo>
                  <a:cubicBezTo>
                    <a:pt x="1267" y="375"/>
                    <a:pt x="1223" y="241"/>
                    <a:pt x="1146" y="126"/>
                  </a:cubicBezTo>
                  <a:cubicBezTo>
                    <a:pt x="1084" y="46"/>
                    <a:pt x="992" y="0"/>
                    <a:pt x="89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 name="Google Shape;705;p28"/>
            <p:cNvSpPr/>
            <p:nvPr/>
          </p:nvSpPr>
          <p:spPr>
            <a:xfrm>
              <a:off x="3960736" y="3933629"/>
              <a:ext cx="87330" cy="108073"/>
            </a:xfrm>
            <a:custGeom>
              <a:rect b="b" l="l" r="r" t="t"/>
              <a:pathLst>
                <a:path extrusionOk="0" h="1063" w="859">
                  <a:moveTo>
                    <a:pt x="109" y="0"/>
                  </a:moveTo>
                  <a:cubicBezTo>
                    <a:pt x="71" y="0"/>
                    <a:pt x="33" y="26"/>
                    <a:pt x="20" y="64"/>
                  </a:cubicBezTo>
                  <a:cubicBezTo>
                    <a:pt x="7" y="103"/>
                    <a:pt x="1" y="141"/>
                    <a:pt x="7" y="186"/>
                  </a:cubicBezTo>
                  <a:cubicBezTo>
                    <a:pt x="20" y="448"/>
                    <a:pt x="116" y="704"/>
                    <a:pt x="276" y="916"/>
                  </a:cubicBezTo>
                  <a:lnTo>
                    <a:pt x="692" y="1063"/>
                  </a:lnTo>
                  <a:cubicBezTo>
                    <a:pt x="717" y="967"/>
                    <a:pt x="749" y="871"/>
                    <a:pt x="775" y="781"/>
                  </a:cubicBezTo>
                  <a:cubicBezTo>
                    <a:pt x="813" y="659"/>
                    <a:pt x="839" y="538"/>
                    <a:pt x="852" y="410"/>
                  </a:cubicBezTo>
                  <a:cubicBezTo>
                    <a:pt x="858" y="288"/>
                    <a:pt x="826" y="160"/>
                    <a:pt x="756" y="51"/>
                  </a:cubicBezTo>
                  <a:cubicBezTo>
                    <a:pt x="749" y="39"/>
                    <a:pt x="737" y="26"/>
                    <a:pt x="724" y="19"/>
                  </a:cubicBezTo>
                  <a:cubicBezTo>
                    <a:pt x="709" y="11"/>
                    <a:pt x="694" y="8"/>
                    <a:pt x="679" y="8"/>
                  </a:cubicBezTo>
                  <a:cubicBezTo>
                    <a:pt x="635" y="8"/>
                    <a:pt x="593" y="39"/>
                    <a:pt x="564" y="77"/>
                  </a:cubicBezTo>
                  <a:cubicBezTo>
                    <a:pt x="474" y="192"/>
                    <a:pt x="417" y="327"/>
                    <a:pt x="404" y="474"/>
                  </a:cubicBezTo>
                  <a:cubicBezTo>
                    <a:pt x="346" y="346"/>
                    <a:pt x="282" y="218"/>
                    <a:pt x="218" y="96"/>
                  </a:cubicBezTo>
                  <a:cubicBezTo>
                    <a:pt x="193" y="51"/>
                    <a:pt x="161" y="0"/>
                    <a:pt x="10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 name="Google Shape;706;p28"/>
            <p:cNvSpPr/>
            <p:nvPr/>
          </p:nvSpPr>
          <p:spPr>
            <a:xfrm>
              <a:off x="1269496" y="3306380"/>
              <a:ext cx="129623" cy="140098"/>
            </a:xfrm>
            <a:custGeom>
              <a:rect b="b" l="l" r="r" t="t"/>
              <a:pathLst>
                <a:path extrusionOk="0" h="1378" w="1275">
                  <a:moveTo>
                    <a:pt x="897" y="1"/>
                  </a:moveTo>
                  <a:cubicBezTo>
                    <a:pt x="854" y="1"/>
                    <a:pt x="810" y="9"/>
                    <a:pt x="769" y="27"/>
                  </a:cubicBezTo>
                  <a:cubicBezTo>
                    <a:pt x="673" y="85"/>
                    <a:pt x="634" y="206"/>
                    <a:pt x="609" y="315"/>
                  </a:cubicBezTo>
                  <a:cubicBezTo>
                    <a:pt x="558" y="520"/>
                    <a:pt x="538" y="731"/>
                    <a:pt x="545" y="942"/>
                  </a:cubicBezTo>
                  <a:lnTo>
                    <a:pt x="238" y="411"/>
                  </a:lnTo>
                  <a:cubicBezTo>
                    <a:pt x="218" y="373"/>
                    <a:pt x="193" y="341"/>
                    <a:pt x="154" y="328"/>
                  </a:cubicBezTo>
                  <a:cubicBezTo>
                    <a:pt x="145" y="326"/>
                    <a:pt x="135" y="325"/>
                    <a:pt x="125" y="325"/>
                  </a:cubicBezTo>
                  <a:cubicBezTo>
                    <a:pt x="78" y="325"/>
                    <a:pt x="36" y="350"/>
                    <a:pt x="20" y="398"/>
                  </a:cubicBezTo>
                  <a:cubicBezTo>
                    <a:pt x="1" y="449"/>
                    <a:pt x="1" y="507"/>
                    <a:pt x="7" y="558"/>
                  </a:cubicBezTo>
                  <a:cubicBezTo>
                    <a:pt x="39" y="795"/>
                    <a:pt x="116" y="1019"/>
                    <a:pt x="238" y="1217"/>
                  </a:cubicBezTo>
                  <a:cubicBezTo>
                    <a:pt x="270" y="1281"/>
                    <a:pt x="321" y="1339"/>
                    <a:pt x="391" y="1339"/>
                  </a:cubicBezTo>
                  <a:lnTo>
                    <a:pt x="1102" y="1377"/>
                  </a:lnTo>
                  <a:cubicBezTo>
                    <a:pt x="1223" y="1102"/>
                    <a:pt x="1274" y="814"/>
                    <a:pt x="1262" y="520"/>
                  </a:cubicBezTo>
                  <a:cubicBezTo>
                    <a:pt x="1262" y="379"/>
                    <a:pt x="1223" y="238"/>
                    <a:pt x="1140" y="123"/>
                  </a:cubicBezTo>
                  <a:cubicBezTo>
                    <a:pt x="1083" y="43"/>
                    <a:pt x="992" y="1"/>
                    <a:pt x="897" y="1"/>
                  </a:cubicBezTo>
                  <a:close/>
                </a:path>
              </a:pathLst>
            </a:custGeom>
            <a:solidFill>
              <a:srgbClr val="A1C4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 name="Google Shape;707;p28"/>
            <p:cNvSpPr/>
            <p:nvPr/>
          </p:nvSpPr>
          <p:spPr>
            <a:xfrm>
              <a:off x="754557" y="4275985"/>
              <a:ext cx="139993" cy="148740"/>
            </a:xfrm>
            <a:custGeom>
              <a:rect b="b" l="l" r="r" t="t"/>
              <a:pathLst>
                <a:path extrusionOk="0" h="1463" w="1377">
                  <a:moveTo>
                    <a:pt x="798" y="0"/>
                  </a:moveTo>
                  <a:cubicBezTo>
                    <a:pt x="717" y="0"/>
                    <a:pt x="637" y="32"/>
                    <a:pt x="577" y="92"/>
                  </a:cubicBezTo>
                  <a:cubicBezTo>
                    <a:pt x="506" y="175"/>
                    <a:pt x="513" y="303"/>
                    <a:pt x="525" y="418"/>
                  </a:cubicBezTo>
                  <a:cubicBezTo>
                    <a:pt x="551" y="623"/>
                    <a:pt x="609" y="828"/>
                    <a:pt x="685" y="1026"/>
                  </a:cubicBezTo>
                  <a:lnTo>
                    <a:pt x="205" y="636"/>
                  </a:lnTo>
                  <a:cubicBezTo>
                    <a:pt x="180" y="604"/>
                    <a:pt x="141" y="591"/>
                    <a:pt x="97" y="585"/>
                  </a:cubicBezTo>
                  <a:cubicBezTo>
                    <a:pt x="39" y="591"/>
                    <a:pt x="1" y="642"/>
                    <a:pt x="1" y="700"/>
                  </a:cubicBezTo>
                  <a:cubicBezTo>
                    <a:pt x="1" y="758"/>
                    <a:pt x="13" y="809"/>
                    <a:pt x="45" y="860"/>
                  </a:cubicBezTo>
                  <a:cubicBezTo>
                    <a:pt x="154" y="1065"/>
                    <a:pt x="308" y="1244"/>
                    <a:pt x="487" y="1398"/>
                  </a:cubicBezTo>
                  <a:cubicBezTo>
                    <a:pt x="533" y="1428"/>
                    <a:pt x="587" y="1463"/>
                    <a:pt x="639" y="1463"/>
                  </a:cubicBezTo>
                  <a:cubicBezTo>
                    <a:pt x="653" y="1463"/>
                    <a:pt x="666" y="1461"/>
                    <a:pt x="679" y="1455"/>
                  </a:cubicBezTo>
                  <a:lnTo>
                    <a:pt x="1364" y="1231"/>
                  </a:lnTo>
                  <a:cubicBezTo>
                    <a:pt x="1377" y="937"/>
                    <a:pt x="1326" y="642"/>
                    <a:pt x="1210" y="374"/>
                  </a:cubicBezTo>
                  <a:cubicBezTo>
                    <a:pt x="1159" y="246"/>
                    <a:pt x="1076" y="130"/>
                    <a:pt x="961" y="47"/>
                  </a:cubicBezTo>
                  <a:cubicBezTo>
                    <a:pt x="911" y="16"/>
                    <a:pt x="854" y="0"/>
                    <a:pt x="79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 name="Google Shape;708;p28"/>
            <p:cNvSpPr/>
            <p:nvPr/>
          </p:nvSpPr>
          <p:spPr>
            <a:xfrm>
              <a:off x="1439991" y="3335660"/>
              <a:ext cx="86619" cy="114071"/>
            </a:xfrm>
            <a:custGeom>
              <a:rect b="b" l="l" r="r" t="t"/>
              <a:pathLst>
                <a:path extrusionOk="0" h="1122" w="852">
                  <a:moveTo>
                    <a:pt x="128" y="0"/>
                  </a:moveTo>
                  <a:cubicBezTo>
                    <a:pt x="89" y="0"/>
                    <a:pt x="56" y="25"/>
                    <a:pt x="39" y="59"/>
                  </a:cubicBezTo>
                  <a:cubicBezTo>
                    <a:pt x="20" y="91"/>
                    <a:pt x="13" y="129"/>
                    <a:pt x="13" y="174"/>
                  </a:cubicBezTo>
                  <a:cubicBezTo>
                    <a:pt x="1" y="437"/>
                    <a:pt x="65" y="705"/>
                    <a:pt x="205" y="936"/>
                  </a:cubicBezTo>
                  <a:lnTo>
                    <a:pt x="596" y="1121"/>
                  </a:lnTo>
                  <a:cubicBezTo>
                    <a:pt x="634" y="1032"/>
                    <a:pt x="673" y="942"/>
                    <a:pt x="711" y="846"/>
                  </a:cubicBezTo>
                  <a:cubicBezTo>
                    <a:pt x="762" y="737"/>
                    <a:pt x="801" y="616"/>
                    <a:pt x="826" y="494"/>
                  </a:cubicBezTo>
                  <a:cubicBezTo>
                    <a:pt x="852" y="366"/>
                    <a:pt x="833" y="238"/>
                    <a:pt x="775" y="129"/>
                  </a:cubicBezTo>
                  <a:cubicBezTo>
                    <a:pt x="769" y="110"/>
                    <a:pt x="756" y="97"/>
                    <a:pt x="743" y="85"/>
                  </a:cubicBezTo>
                  <a:cubicBezTo>
                    <a:pt x="728" y="73"/>
                    <a:pt x="711" y="69"/>
                    <a:pt x="694" y="69"/>
                  </a:cubicBezTo>
                  <a:cubicBezTo>
                    <a:pt x="653" y="69"/>
                    <a:pt x="608" y="96"/>
                    <a:pt x="577" y="123"/>
                  </a:cubicBezTo>
                  <a:cubicBezTo>
                    <a:pt x="474" y="232"/>
                    <a:pt x="404" y="366"/>
                    <a:pt x="378" y="507"/>
                  </a:cubicBezTo>
                  <a:cubicBezTo>
                    <a:pt x="333" y="373"/>
                    <a:pt x="289" y="238"/>
                    <a:pt x="237" y="110"/>
                  </a:cubicBezTo>
                  <a:cubicBezTo>
                    <a:pt x="218" y="65"/>
                    <a:pt x="186" y="8"/>
                    <a:pt x="141" y="1"/>
                  </a:cubicBezTo>
                  <a:cubicBezTo>
                    <a:pt x="137" y="1"/>
                    <a:pt x="132" y="0"/>
                    <a:pt x="128" y="0"/>
                  </a:cubicBezTo>
                  <a:close/>
                </a:path>
              </a:pathLst>
            </a:custGeom>
            <a:solidFill>
              <a:srgbClr val="A1C4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 name="Google Shape;709;p28"/>
            <p:cNvSpPr/>
            <p:nvPr/>
          </p:nvSpPr>
          <p:spPr>
            <a:xfrm>
              <a:off x="4057977" y="3912424"/>
              <a:ext cx="130233" cy="139691"/>
            </a:xfrm>
            <a:custGeom>
              <a:rect b="b" l="l" r="r" t="t"/>
              <a:pathLst>
                <a:path extrusionOk="0" h="1374" w="1281">
                  <a:moveTo>
                    <a:pt x="901" y="0"/>
                  </a:moveTo>
                  <a:cubicBezTo>
                    <a:pt x="858" y="0"/>
                    <a:pt x="815" y="10"/>
                    <a:pt x="775" y="30"/>
                  </a:cubicBezTo>
                  <a:cubicBezTo>
                    <a:pt x="686" y="94"/>
                    <a:pt x="622" y="202"/>
                    <a:pt x="609" y="311"/>
                  </a:cubicBezTo>
                  <a:cubicBezTo>
                    <a:pt x="564" y="522"/>
                    <a:pt x="539" y="734"/>
                    <a:pt x="545" y="945"/>
                  </a:cubicBezTo>
                  <a:lnTo>
                    <a:pt x="238" y="407"/>
                  </a:lnTo>
                  <a:cubicBezTo>
                    <a:pt x="225" y="375"/>
                    <a:pt x="193" y="343"/>
                    <a:pt x="161" y="324"/>
                  </a:cubicBezTo>
                  <a:cubicBezTo>
                    <a:pt x="152" y="322"/>
                    <a:pt x="144" y="321"/>
                    <a:pt x="135" y="321"/>
                  </a:cubicBezTo>
                  <a:cubicBezTo>
                    <a:pt x="87" y="321"/>
                    <a:pt x="43" y="351"/>
                    <a:pt x="27" y="394"/>
                  </a:cubicBezTo>
                  <a:cubicBezTo>
                    <a:pt x="7" y="446"/>
                    <a:pt x="1" y="503"/>
                    <a:pt x="14" y="561"/>
                  </a:cubicBezTo>
                  <a:cubicBezTo>
                    <a:pt x="46" y="791"/>
                    <a:pt x="123" y="1015"/>
                    <a:pt x="238" y="1220"/>
                  </a:cubicBezTo>
                  <a:cubicBezTo>
                    <a:pt x="276" y="1278"/>
                    <a:pt x="327" y="1342"/>
                    <a:pt x="391" y="1342"/>
                  </a:cubicBezTo>
                  <a:lnTo>
                    <a:pt x="1108" y="1374"/>
                  </a:lnTo>
                  <a:cubicBezTo>
                    <a:pt x="1223" y="1105"/>
                    <a:pt x="1281" y="810"/>
                    <a:pt x="1268" y="516"/>
                  </a:cubicBezTo>
                  <a:cubicBezTo>
                    <a:pt x="1268" y="375"/>
                    <a:pt x="1223" y="241"/>
                    <a:pt x="1147" y="126"/>
                  </a:cubicBezTo>
                  <a:cubicBezTo>
                    <a:pt x="1089" y="46"/>
                    <a:pt x="996" y="0"/>
                    <a:pt x="90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 name="Google Shape;710;p28"/>
            <p:cNvSpPr/>
            <p:nvPr/>
          </p:nvSpPr>
          <p:spPr>
            <a:xfrm>
              <a:off x="831616" y="3534826"/>
              <a:ext cx="525201" cy="241359"/>
            </a:xfrm>
            <a:custGeom>
              <a:rect b="b" l="l" r="r" t="t"/>
              <a:pathLst>
                <a:path extrusionOk="0" h="2374" w="5166">
                  <a:moveTo>
                    <a:pt x="2427" y="1"/>
                  </a:moveTo>
                  <a:cubicBezTo>
                    <a:pt x="1753" y="1"/>
                    <a:pt x="1081" y="146"/>
                    <a:pt x="461" y="430"/>
                  </a:cubicBezTo>
                  <a:cubicBezTo>
                    <a:pt x="359" y="468"/>
                    <a:pt x="269" y="526"/>
                    <a:pt x="199" y="609"/>
                  </a:cubicBezTo>
                  <a:cubicBezTo>
                    <a:pt x="0" y="852"/>
                    <a:pt x="192" y="1217"/>
                    <a:pt x="423" y="1435"/>
                  </a:cubicBezTo>
                  <a:cubicBezTo>
                    <a:pt x="1040" y="2014"/>
                    <a:pt x="2276" y="2374"/>
                    <a:pt x="3247" y="2374"/>
                  </a:cubicBezTo>
                  <a:cubicBezTo>
                    <a:pt x="3423" y="2374"/>
                    <a:pt x="3591" y="2362"/>
                    <a:pt x="3745" y="2337"/>
                  </a:cubicBezTo>
                  <a:cubicBezTo>
                    <a:pt x="5165" y="2113"/>
                    <a:pt x="4794" y="462"/>
                    <a:pt x="3591" y="148"/>
                  </a:cubicBezTo>
                  <a:cubicBezTo>
                    <a:pt x="3208" y="50"/>
                    <a:pt x="2817" y="1"/>
                    <a:pt x="2427" y="1"/>
                  </a:cubicBezTo>
                  <a:close/>
                </a:path>
              </a:pathLst>
            </a:custGeom>
            <a:solidFill>
              <a:srgbClr val="92BA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 name="Google Shape;711;p28"/>
            <p:cNvSpPr/>
            <p:nvPr/>
          </p:nvSpPr>
          <p:spPr>
            <a:xfrm>
              <a:off x="1162847" y="1471491"/>
              <a:ext cx="2275568" cy="1520132"/>
            </a:xfrm>
            <a:custGeom>
              <a:rect b="b" l="l" r="r" t="t"/>
              <a:pathLst>
                <a:path extrusionOk="0" h="14952" w="22383">
                  <a:moveTo>
                    <a:pt x="10810" y="0"/>
                  </a:moveTo>
                  <a:cubicBezTo>
                    <a:pt x="3943" y="0"/>
                    <a:pt x="0" y="3277"/>
                    <a:pt x="0" y="3277"/>
                  </a:cubicBezTo>
                  <a:lnTo>
                    <a:pt x="0" y="14952"/>
                  </a:lnTo>
                  <a:lnTo>
                    <a:pt x="22382" y="14952"/>
                  </a:lnTo>
                  <a:lnTo>
                    <a:pt x="22382" y="3277"/>
                  </a:lnTo>
                  <a:cubicBezTo>
                    <a:pt x="22382" y="3277"/>
                    <a:pt x="18542" y="0"/>
                    <a:pt x="10810" y="0"/>
                  </a:cubicBezTo>
                  <a:close/>
                </a:path>
              </a:pathLst>
            </a:custGeom>
            <a:solidFill>
              <a:srgbClr val="FFFFFF"/>
            </a:solidFill>
            <a:ln cap="flat" cmpd="sng" w="2075">
              <a:solidFill>
                <a:srgbClr val="222221"/>
              </a:solidFill>
              <a:prstDash val="solid"/>
              <a:miter lim="64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 name="Google Shape;712;p28"/>
            <p:cNvSpPr/>
            <p:nvPr/>
          </p:nvSpPr>
          <p:spPr>
            <a:xfrm>
              <a:off x="929847" y="737650"/>
              <a:ext cx="2702459" cy="2909216"/>
            </a:xfrm>
            <a:custGeom>
              <a:rect b="b" l="l" r="r" t="t"/>
              <a:pathLst>
                <a:path extrusionOk="0" h="28615" w="26582">
                  <a:moveTo>
                    <a:pt x="12996" y="1"/>
                  </a:moveTo>
                  <a:cubicBezTo>
                    <a:pt x="12208" y="1"/>
                    <a:pt x="10250" y="220"/>
                    <a:pt x="9294" y="2290"/>
                  </a:cubicBezTo>
                  <a:cubicBezTo>
                    <a:pt x="9294" y="2290"/>
                    <a:pt x="9007" y="2243"/>
                    <a:pt x="8561" y="2243"/>
                  </a:cubicBezTo>
                  <a:cubicBezTo>
                    <a:pt x="7283" y="2243"/>
                    <a:pt x="4700" y="2630"/>
                    <a:pt x="3841" y="5625"/>
                  </a:cubicBezTo>
                  <a:cubicBezTo>
                    <a:pt x="3841" y="5625"/>
                    <a:pt x="3811" y="5624"/>
                    <a:pt x="3756" y="5624"/>
                  </a:cubicBezTo>
                  <a:cubicBezTo>
                    <a:pt x="3229" y="5624"/>
                    <a:pt x="412" y="5744"/>
                    <a:pt x="1" y="8307"/>
                  </a:cubicBezTo>
                  <a:lnTo>
                    <a:pt x="1" y="28615"/>
                  </a:lnTo>
                  <a:lnTo>
                    <a:pt x="26581" y="28615"/>
                  </a:lnTo>
                  <a:lnTo>
                    <a:pt x="26581" y="8300"/>
                  </a:lnTo>
                  <a:cubicBezTo>
                    <a:pt x="26172" y="5748"/>
                    <a:pt x="23376" y="5623"/>
                    <a:pt x="22833" y="5623"/>
                  </a:cubicBezTo>
                  <a:cubicBezTo>
                    <a:pt x="22774" y="5623"/>
                    <a:pt x="22741" y="5625"/>
                    <a:pt x="22741" y="5625"/>
                  </a:cubicBezTo>
                  <a:cubicBezTo>
                    <a:pt x="21879" y="2631"/>
                    <a:pt x="19303" y="2242"/>
                    <a:pt x="18022" y="2242"/>
                  </a:cubicBezTo>
                  <a:cubicBezTo>
                    <a:pt x="17572" y="2242"/>
                    <a:pt x="17282" y="2290"/>
                    <a:pt x="17282" y="2290"/>
                  </a:cubicBezTo>
                  <a:cubicBezTo>
                    <a:pt x="16326" y="220"/>
                    <a:pt x="14372" y="1"/>
                    <a:pt x="13582" y="1"/>
                  </a:cubicBezTo>
                  <a:cubicBezTo>
                    <a:pt x="13446" y="1"/>
                    <a:pt x="13344" y="7"/>
                    <a:pt x="13288" y="12"/>
                  </a:cubicBezTo>
                  <a:cubicBezTo>
                    <a:pt x="13233" y="7"/>
                    <a:pt x="13132" y="1"/>
                    <a:pt x="1299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 name="Google Shape;713;p28"/>
            <p:cNvSpPr/>
            <p:nvPr/>
          </p:nvSpPr>
          <p:spPr>
            <a:xfrm>
              <a:off x="2963978" y="1392699"/>
              <a:ext cx="525811" cy="1546871"/>
            </a:xfrm>
            <a:custGeom>
              <a:rect b="b" l="l" r="r" t="t"/>
              <a:pathLst>
                <a:path extrusionOk="0" h="15215" w="5172">
                  <a:moveTo>
                    <a:pt x="0" y="1"/>
                  </a:moveTo>
                  <a:cubicBezTo>
                    <a:pt x="0" y="1"/>
                    <a:pt x="154" y="7630"/>
                    <a:pt x="3738" y="9499"/>
                  </a:cubicBezTo>
                  <a:cubicBezTo>
                    <a:pt x="3738" y="9499"/>
                    <a:pt x="807" y="10766"/>
                    <a:pt x="711" y="15215"/>
                  </a:cubicBezTo>
                  <a:lnTo>
                    <a:pt x="5172" y="15215"/>
                  </a:lnTo>
                  <a:lnTo>
                    <a:pt x="5172" y="2228"/>
                  </a:lnTo>
                  <a:lnTo>
                    <a:pt x="0" y="1"/>
                  </a:lnTo>
                  <a:close/>
                </a:path>
              </a:pathLst>
            </a:custGeom>
            <a:solidFill>
              <a:srgbClr val="000000">
                <a:alpha val="89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 name="Google Shape;714;p28"/>
            <p:cNvSpPr/>
            <p:nvPr/>
          </p:nvSpPr>
          <p:spPr>
            <a:xfrm>
              <a:off x="1108150" y="1392699"/>
              <a:ext cx="525811" cy="1546871"/>
            </a:xfrm>
            <a:custGeom>
              <a:rect b="b" l="l" r="r" t="t"/>
              <a:pathLst>
                <a:path extrusionOk="0" h="15215" w="5172">
                  <a:moveTo>
                    <a:pt x="5172" y="1"/>
                  </a:moveTo>
                  <a:lnTo>
                    <a:pt x="0" y="2228"/>
                  </a:lnTo>
                  <a:lnTo>
                    <a:pt x="0" y="15215"/>
                  </a:lnTo>
                  <a:lnTo>
                    <a:pt x="4462" y="15215"/>
                  </a:lnTo>
                  <a:cubicBezTo>
                    <a:pt x="4366" y="10766"/>
                    <a:pt x="1434" y="9499"/>
                    <a:pt x="1434" y="9499"/>
                  </a:cubicBezTo>
                  <a:cubicBezTo>
                    <a:pt x="5018" y="7630"/>
                    <a:pt x="5172" y="1"/>
                    <a:pt x="5172" y="1"/>
                  </a:cubicBezTo>
                  <a:close/>
                </a:path>
              </a:pathLst>
            </a:custGeom>
            <a:solidFill>
              <a:srgbClr val="000000">
                <a:alpha val="89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 name="Google Shape;715;p28"/>
            <p:cNvSpPr/>
            <p:nvPr/>
          </p:nvSpPr>
          <p:spPr>
            <a:xfrm>
              <a:off x="2128479" y="1737859"/>
              <a:ext cx="119660" cy="133896"/>
            </a:xfrm>
            <a:custGeom>
              <a:rect b="b" l="l" r="r" t="t"/>
              <a:pathLst>
                <a:path extrusionOk="0" h="1317" w="1177">
                  <a:moveTo>
                    <a:pt x="1147" y="0"/>
                  </a:moveTo>
                  <a:cubicBezTo>
                    <a:pt x="1142" y="0"/>
                    <a:pt x="1137" y="2"/>
                    <a:pt x="1133" y="5"/>
                  </a:cubicBezTo>
                  <a:lnTo>
                    <a:pt x="19" y="549"/>
                  </a:lnTo>
                  <a:cubicBezTo>
                    <a:pt x="7" y="555"/>
                    <a:pt x="0" y="581"/>
                    <a:pt x="19" y="593"/>
                  </a:cubicBezTo>
                  <a:lnTo>
                    <a:pt x="999" y="1310"/>
                  </a:lnTo>
                  <a:cubicBezTo>
                    <a:pt x="1005" y="1314"/>
                    <a:pt x="1012" y="1317"/>
                    <a:pt x="1019" y="1317"/>
                  </a:cubicBezTo>
                  <a:cubicBezTo>
                    <a:pt x="1032" y="1317"/>
                    <a:pt x="1043" y="1308"/>
                    <a:pt x="1043" y="1291"/>
                  </a:cubicBezTo>
                  <a:lnTo>
                    <a:pt x="1171" y="30"/>
                  </a:lnTo>
                  <a:cubicBezTo>
                    <a:pt x="1176" y="15"/>
                    <a:pt x="1162" y="0"/>
                    <a:pt x="114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 name="Google Shape;716;p28"/>
            <p:cNvSpPr/>
            <p:nvPr/>
          </p:nvSpPr>
          <p:spPr>
            <a:xfrm>
              <a:off x="2010037" y="1790218"/>
              <a:ext cx="128810" cy="128406"/>
            </a:xfrm>
            <a:custGeom>
              <a:rect b="b" l="l" r="r" t="t"/>
              <a:pathLst>
                <a:path extrusionOk="0" h="1263" w="1267">
                  <a:moveTo>
                    <a:pt x="1233" y="0"/>
                  </a:moveTo>
                  <a:cubicBezTo>
                    <a:pt x="1229" y="0"/>
                    <a:pt x="1226" y="1"/>
                    <a:pt x="1223" y="2"/>
                  </a:cubicBezTo>
                  <a:lnTo>
                    <a:pt x="26" y="296"/>
                  </a:lnTo>
                  <a:cubicBezTo>
                    <a:pt x="7" y="302"/>
                    <a:pt x="0" y="328"/>
                    <a:pt x="13" y="347"/>
                  </a:cubicBezTo>
                  <a:lnTo>
                    <a:pt x="820" y="1256"/>
                  </a:lnTo>
                  <a:cubicBezTo>
                    <a:pt x="826" y="1261"/>
                    <a:pt x="834" y="1263"/>
                    <a:pt x="841" y="1263"/>
                  </a:cubicBezTo>
                  <a:cubicBezTo>
                    <a:pt x="855" y="1263"/>
                    <a:pt x="867" y="1256"/>
                    <a:pt x="871" y="1243"/>
                  </a:cubicBezTo>
                  <a:lnTo>
                    <a:pt x="1261" y="40"/>
                  </a:lnTo>
                  <a:cubicBezTo>
                    <a:pt x="1267" y="18"/>
                    <a:pt x="1253" y="0"/>
                    <a:pt x="123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 name="Google Shape;717;p28"/>
            <p:cNvSpPr/>
            <p:nvPr/>
          </p:nvSpPr>
          <p:spPr>
            <a:xfrm>
              <a:off x="2242346" y="1670047"/>
              <a:ext cx="113255" cy="134608"/>
            </a:xfrm>
            <a:custGeom>
              <a:rect b="b" l="l" r="r" t="t"/>
              <a:pathLst>
                <a:path extrusionOk="0" h="1324" w="1114">
                  <a:moveTo>
                    <a:pt x="1085" y="1"/>
                  </a:moveTo>
                  <a:cubicBezTo>
                    <a:pt x="1080" y="1"/>
                    <a:pt x="1074" y="2"/>
                    <a:pt x="1069" y="6"/>
                  </a:cubicBezTo>
                  <a:lnTo>
                    <a:pt x="19" y="659"/>
                  </a:lnTo>
                  <a:cubicBezTo>
                    <a:pt x="0" y="672"/>
                    <a:pt x="0" y="697"/>
                    <a:pt x="19" y="710"/>
                  </a:cubicBezTo>
                  <a:lnTo>
                    <a:pt x="1069" y="1318"/>
                  </a:lnTo>
                  <a:cubicBezTo>
                    <a:pt x="1075" y="1322"/>
                    <a:pt x="1080" y="1323"/>
                    <a:pt x="1086" y="1323"/>
                  </a:cubicBezTo>
                  <a:cubicBezTo>
                    <a:pt x="1101" y="1323"/>
                    <a:pt x="1114" y="1313"/>
                    <a:pt x="1114" y="1299"/>
                  </a:cubicBezTo>
                  <a:lnTo>
                    <a:pt x="1114" y="32"/>
                  </a:lnTo>
                  <a:cubicBezTo>
                    <a:pt x="1114" y="13"/>
                    <a:pt x="1100" y="1"/>
                    <a:pt x="1085" y="1"/>
                  </a:cubicBezTo>
                  <a:close/>
                </a:path>
              </a:pathLst>
            </a:custGeom>
            <a:solidFill>
              <a:srgbClr val="91A5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 name="Google Shape;718;p28"/>
            <p:cNvSpPr/>
            <p:nvPr/>
          </p:nvSpPr>
          <p:spPr>
            <a:xfrm>
              <a:off x="2350316" y="1582105"/>
              <a:ext cx="123625" cy="132269"/>
            </a:xfrm>
            <a:custGeom>
              <a:rect b="b" l="l" r="r" t="t"/>
              <a:pathLst>
                <a:path extrusionOk="0" h="1301" w="1216">
                  <a:moveTo>
                    <a:pt x="943" y="0"/>
                  </a:moveTo>
                  <a:cubicBezTo>
                    <a:pt x="936" y="0"/>
                    <a:pt x="929" y="3"/>
                    <a:pt x="922" y="7"/>
                  </a:cubicBezTo>
                  <a:lnTo>
                    <a:pt x="20" y="852"/>
                  </a:lnTo>
                  <a:cubicBezTo>
                    <a:pt x="1" y="865"/>
                    <a:pt x="1" y="890"/>
                    <a:pt x="26" y="903"/>
                  </a:cubicBezTo>
                  <a:lnTo>
                    <a:pt x="1172" y="1300"/>
                  </a:lnTo>
                  <a:cubicBezTo>
                    <a:pt x="1175" y="1301"/>
                    <a:pt x="1177" y="1301"/>
                    <a:pt x="1180" y="1301"/>
                  </a:cubicBezTo>
                  <a:cubicBezTo>
                    <a:pt x="1197" y="1301"/>
                    <a:pt x="1216" y="1284"/>
                    <a:pt x="1210" y="1268"/>
                  </a:cubicBezTo>
                  <a:lnTo>
                    <a:pt x="974" y="26"/>
                  </a:lnTo>
                  <a:cubicBezTo>
                    <a:pt x="969" y="9"/>
                    <a:pt x="957" y="0"/>
                    <a:pt x="943" y="0"/>
                  </a:cubicBezTo>
                  <a:close/>
                </a:path>
              </a:pathLst>
            </a:custGeom>
            <a:solidFill>
              <a:srgbClr val="DD88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 name="Google Shape;719;p28"/>
            <p:cNvSpPr/>
            <p:nvPr/>
          </p:nvSpPr>
          <p:spPr>
            <a:xfrm>
              <a:off x="1512276" y="1795403"/>
              <a:ext cx="126980" cy="126779"/>
            </a:xfrm>
            <a:custGeom>
              <a:rect b="b" l="l" r="r" t="t"/>
              <a:pathLst>
                <a:path extrusionOk="0" h="1247" w="1249">
                  <a:moveTo>
                    <a:pt x="31" y="1"/>
                  </a:moveTo>
                  <a:cubicBezTo>
                    <a:pt x="14" y="1"/>
                    <a:pt x="0" y="17"/>
                    <a:pt x="0" y="34"/>
                  </a:cubicBezTo>
                  <a:lnTo>
                    <a:pt x="243" y="1224"/>
                  </a:lnTo>
                  <a:cubicBezTo>
                    <a:pt x="247" y="1237"/>
                    <a:pt x="260" y="1247"/>
                    <a:pt x="271" y="1247"/>
                  </a:cubicBezTo>
                  <a:cubicBezTo>
                    <a:pt x="278" y="1247"/>
                    <a:pt x="284" y="1244"/>
                    <a:pt x="288" y="1237"/>
                  </a:cubicBezTo>
                  <a:lnTo>
                    <a:pt x="1229" y="392"/>
                  </a:lnTo>
                  <a:cubicBezTo>
                    <a:pt x="1248" y="379"/>
                    <a:pt x="1242" y="347"/>
                    <a:pt x="1223" y="341"/>
                  </a:cubicBezTo>
                  <a:lnTo>
                    <a:pt x="39" y="2"/>
                  </a:lnTo>
                  <a:cubicBezTo>
                    <a:pt x="36" y="1"/>
                    <a:pt x="33" y="1"/>
                    <a:pt x="31"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 name="Google Shape;720;p28"/>
            <p:cNvSpPr/>
            <p:nvPr/>
          </p:nvSpPr>
          <p:spPr>
            <a:xfrm>
              <a:off x="1404916" y="1735826"/>
              <a:ext cx="117830" cy="129321"/>
            </a:xfrm>
            <a:custGeom>
              <a:rect b="b" l="l" r="r" t="t"/>
              <a:pathLst>
                <a:path extrusionOk="0" h="1272" w="1159">
                  <a:moveTo>
                    <a:pt x="35" y="0"/>
                  </a:moveTo>
                  <a:cubicBezTo>
                    <a:pt x="21" y="0"/>
                    <a:pt x="8" y="12"/>
                    <a:pt x="13" y="31"/>
                  </a:cubicBezTo>
                  <a:lnTo>
                    <a:pt x="0" y="1241"/>
                  </a:lnTo>
                  <a:cubicBezTo>
                    <a:pt x="0" y="1259"/>
                    <a:pt x="10" y="1271"/>
                    <a:pt x="23" y="1271"/>
                  </a:cubicBezTo>
                  <a:cubicBezTo>
                    <a:pt x="28" y="1271"/>
                    <a:pt x="33" y="1270"/>
                    <a:pt x="38" y="1266"/>
                  </a:cubicBezTo>
                  <a:lnTo>
                    <a:pt x="1139" y="639"/>
                  </a:lnTo>
                  <a:cubicBezTo>
                    <a:pt x="1159" y="626"/>
                    <a:pt x="1159" y="601"/>
                    <a:pt x="1139" y="588"/>
                  </a:cubicBezTo>
                  <a:lnTo>
                    <a:pt x="51" y="5"/>
                  </a:lnTo>
                  <a:cubicBezTo>
                    <a:pt x="46" y="2"/>
                    <a:pt x="40" y="0"/>
                    <a:pt x="3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 name="Google Shape;721;p28"/>
            <p:cNvSpPr/>
            <p:nvPr/>
          </p:nvSpPr>
          <p:spPr>
            <a:xfrm>
              <a:off x="1633971" y="1829970"/>
              <a:ext cx="130843" cy="123831"/>
            </a:xfrm>
            <a:custGeom>
              <a:rect b="b" l="l" r="r" t="t"/>
              <a:pathLst>
                <a:path extrusionOk="0" h="1218" w="1287">
                  <a:moveTo>
                    <a:pt x="32" y="0"/>
                  </a:moveTo>
                  <a:cubicBezTo>
                    <a:pt x="15" y="0"/>
                    <a:pt x="1" y="22"/>
                    <a:pt x="6" y="39"/>
                  </a:cubicBezTo>
                  <a:lnTo>
                    <a:pt x="371" y="1198"/>
                  </a:lnTo>
                  <a:cubicBezTo>
                    <a:pt x="375" y="1210"/>
                    <a:pt x="387" y="1217"/>
                    <a:pt x="401" y="1217"/>
                  </a:cubicBezTo>
                  <a:cubicBezTo>
                    <a:pt x="408" y="1217"/>
                    <a:pt x="416" y="1215"/>
                    <a:pt x="422" y="1211"/>
                  </a:cubicBezTo>
                  <a:lnTo>
                    <a:pt x="1274" y="270"/>
                  </a:lnTo>
                  <a:cubicBezTo>
                    <a:pt x="1286" y="251"/>
                    <a:pt x="1280" y="225"/>
                    <a:pt x="1254" y="219"/>
                  </a:cubicBezTo>
                  <a:lnTo>
                    <a:pt x="38" y="1"/>
                  </a:lnTo>
                  <a:cubicBezTo>
                    <a:pt x="36" y="0"/>
                    <a:pt x="34" y="0"/>
                    <a:pt x="3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 name="Google Shape;722;p28"/>
            <p:cNvSpPr/>
            <p:nvPr/>
          </p:nvSpPr>
          <p:spPr>
            <a:xfrm>
              <a:off x="1760140" y="1850201"/>
              <a:ext cx="133486" cy="116104"/>
            </a:xfrm>
            <a:custGeom>
              <a:rect b="b" l="l" r="r" t="t"/>
              <a:pathLst>
                <a:path extrusionOk="0" h="1142" w="1313">
                  <a:moveTo>
                    <a:pt x="1274" y="0"/>
                  </a:moveTo>
                  <a:lnTo>
                    <a:pt x="39" y="13"/>
                  </a:lnTo>
                  <a:cubicBezTo>
                    <a:pt x="13" y="13"/>
                    <a:pt x="1" y="39"/>
                    <a:pt x="13" y="58"/>
                  </a:cubicBezTo>
                  <a:lnTo>
                    <a:pt x="589" y="1127"/>
                  </a:lnTo>
                  <a:cubicBezTo>
                    <a:pt x="596" y="1136"/>
                    <a:pt x="605" y="1141"/>
                    <a:pt x="615" y="1141"/>
                  </a:cubicBezTo>
                  <a:cubicBezTo>
                    <a:pt x="625" y="1141"/>
                    <a:pt x="634" y="1136"/>
                    <a:pt x="641" y="1127"/>
                  </a:cubicBezTo>
                  <a:lnTo>
                    <a:pt x="1300" y="45"/>
                  </a:lnTo>
                  <a:cubicBezTo>
                    <a:pt x="1313" y="26"/>
                    <a:pt x="1294" y="0"/>
                    <a:pt x="127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 name="Google Shape;723;p28"/>
            <p:cNvSpPr/>
            <p:nvPr/>
          </p:nvSpPr>
          <p:spPr>
            <a:xfrm>
              <a:off x="1888342" y="1822751"/>
              <a:ext cx="130131" cy="126983"/>
            </a:xfrm>
            <a:custGeom>
              <a:rect b="b" l="l" r="r" t="t"/>
              <a:pathLst>
                <a:path extrusionOk="0" h="1249" w="1280">
                  <a:moveTo>
                    <a:pt x="1250" y="0"/>
                  </a:moveTo>
                  <a:cubicBezTo>
                    <a:pt x="1247" y="0"/>
                    <a:pt x="1245" y="1"/>
                    <a:pt x="1242" y="2"/>
                  </a:cubicBezTo>
                  <a:lnTo>
                    <a:pt x="33" y="258"/>
                  </a:lnTo>
                  <a:cubicBezTo>
                    <a:pt x="13" y="264"/>
                    <a:pt x="1" y="290"/>
                    <a:pt x="20" y="302"/>
                  </a:cubicBezTo>
                  <a:lnTo>
                    <a:pt x="794" y="1237"/>
                  </a:lnTo>
                  <a:cubicBezTo>
                    <a:pt x="800" y="1245"/>
                    <a:pt x="808" y="1248"/>
                    <a:pt x="817" y="1248"/>
                  </a:cubicBezTo>
                  <a:cubicBezTo>
                    <a:pt x="829" y="1248"/>
                    <a:pt x="842" y="1242"/>
                    <a:pt x="845" y="1230"/>
                  </a:cubicBezTo>
                  <a:lnTo>
                    <a:pt x="1274" y="40"/>
                  </a:lnTo>
                  <a:cubicBezTo>
                    <a:pt x="1280" y="18"/>
                    <a:pt x="1266" y="0"/>
                    <a:pt x="1250"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 name="Google Shape;724;p28"/>
            <p:cNvSpPr/>
            <p:nvPr/>
          </p:nvSpPr>
          <p:spPr>
            <a:xfrm>
              <a:off x="3088926" y="1974439"/>
              <a:ext cx="132774" cy="117426"/>
            </a:xfrm>
            <a:custGeom>
              <a:rect b="b" l="l" r="r" t="t"/>
              <a:pathLst>
                <a:path extrusionOk="0" h="1155" w="1306">
                  <a:moveTo>
                    <a:pt x="1267" y="1"/>
                  </a:moveTo>
                  <a:lnTo>
                    <a:pt x="32" y="39"/>
                  </a:lnTo>
                  <a:cubicBezTo>
                    <a:pt x="13" y="39"/>
                    <a:pt x="0" y="65"/>
                    <a:pt x="7" y="84"/>
                  </a:cubicBezTo>
                  <a:lnTo>
                    <a:pt x="608" y="1140"/>
                  </a:lnTo>
                  <a:cubicBezTo>
                    <a:pt x="615" y="1150"/>
                    <a:pt x="624" y="1155"/>
                    <a:pt x="634" y="1155"/>
                  </a:cubicBezTo>
                  <a:cubicBezTo>
                    <a:pt x="643" y="1155"/>
                    <a:pt x="653" y="1150"/>
                    <a:pt x="659" y="1140"/>
                  </a:cubicBezTo>
                  <a:lnTo>
                    <a:pt x="1293" y="46"/>
                  </a:lnTo>
                  <a:cubicBezTo>
                    <a:pt x="1306" y="20"/>
                    <a:pt x="1293" y="1"/>
                    <a:pt x="126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 name="Google Shape;725;p28"/>
            <p:cNvSpPr/>
            <p:nvPr/>
          </p:nvSpPr>
          <p:spPr>
            <a:xfrm>
              <a:off x="2969163" y="1954309"/>
              <a:ext cx="130843" cy="123729"/>
            </a:xfrm>
            <a:custGeom>
              <a:rect b="b" l="l" r="r" t="t"/>
              <a:pathLst>
                <a:path extrusionOk="0" h="1217" w="1287">
                  <a:moveTo>
                    <a:pt x="39" y="0"/>
                  </a:moveTo>
                  <a:cubicBezTo>
                    <a:pt x="20" y="0"/>
                    <a:pt x="0" y="20"/>
                    <a:pt x="7" y="39"/>
                  </a:cubicBezTo>
                  <a:lnTo>
                    <a:pt x="372" y="1197"/>
                  </a:lnTo>
                  <a:cubicBezTo>
                    <a:pt x="376" y="1210"/>
                    <a:pt x="388" y="1217"/>
                    <a:pt x="401" y="1217"/>
                  </a:cubicBezTo>
                  <a:cubicBezTo>
                    <a:pt x="408" y="1217"/>
                    <a:pt x="416" y="1215"/>
                    <a:pt x="423" y="1210"/>
                  </a:cubicBezTo>
                  <a:lnTo>
                    <a:pt x="1274" y="269"/>
                  </a:lnTo>
                  <a:cubicBezTo>
                    <a:pt x="1287" y="256"/>
                    <a:pt x="1281" y="224"/>
                    <a:pt x="1255" y="224"/>
                  </a:cubicBezTo>
                  <a:lnTo>
                    <a:pt x="39"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 name="Google Shape;726;p28"/>
            <p:cNvSpPr/>
            <p:nvPr/>
          </p:nvSpPr>
          <p:spPr>
            <a:xfrm>
              <a:off x="3215806" y="1956850"/>
              <a:ext cx="131453" cy="123323"/>
            </a:xfrm>
            <a:custGeom>
              <a:rect b="b" l="l" r="r" t="t"/>
              <a:pathLst>
                <a:path extrusionOk="0" h="1213" w="1293">
                  <a:moveTo>
                    <a:pt x="1261" y="0"/>
                  </a:moveTo>
                  <a:cubicBezTo>
                    <a:pt x="1259" y="0"/>
                    <a:pt x="1257" y="0"/>
                    <a:pt x="1255" y="1"/>
                  </a:cubicBezTo>
                  <a:lnTo>
                    <a:pt x="32" y="161"/>
                  </a:lnTo>
                  <a:cubicBezTo>
                    <a:pt x="7" y="167"/>
                    <a:pt x="0" y="193"/>
                    <a:pt x="13" y="212"/>
                  </a:cubicBezTo>
                  <a:lnTo>
                    <a:pt x="717" y="1198"/>
                  </a:lnTo>
                  <a:cubicBezTo>
                    <a:pt x="723" y="1208"/>
                    <a:pt x="733" y="1212"/>
                    <a:pt x="743" y="1212"/>
                  </a:cubicBezTo>
                  <a:cubicBezTo>
                    <a:pt x="752" y="1212"/>
                    <a:pt x="762" y="1208"/>
                    <a:pt x="768" y="1198"/>
                  </a:cubicBezTo>
                  <a:lnTo>
                    <a:pt x="1287" y="39"/>
                  </a:lnTo>
                  <a:cubicBezTo>
                    <a:pt x="1292" y="22"/>
                    <a:pt x="1278" y="0"/>
                    <a:pt x="1261" y="0"/>
                  </a:cubicBezTo>
                  <a:close/>
                </a:path>
              </a:pathLst>
            </a:custGeom>
            <a:solidFill>
              <a:srgbClr val="91A5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 name="Google Shape;727;p28"/>
            <p:cNvSpPr/>
            <p:nvPr/>
          </p:nvSpPr>
          <p:spPr>
            <a:xfrm>
              <a:off x="3342687" y="1915167"/>
              <a:ext cx="126268" cy="131354"/>
            </a:xfrm>
            <a:custGeom>
              <a:rect b="b" l="l" r="r" t="t"/>
              <a:pathLst>
                <a:path extrusionOk="0" h="1292" w="1242">
                  <a:moveTo>
                    <a:pt x="1207" y="0"/>
                  </a:moveTo>
                  <a:cubicBezTo>
                    <a:pt x="1204" y="0"/>
                    <a:pt x="1201" y="1"/>
                    <a:pt x="1197" y="1"/>
                  </a:cubicBezTo>
                  <a:lnTo>
                    <a:pt x="26" y="398"/>
                  </a:lnTo>
                  <a:cubicBezTo>
                    <a:pt x="7" y="405"/>
                    <a:pt x="0" y="430"/>
                    <a:pt x="19" y="443"/>
                  </a:cubicBezTo>
                  <a:lnTo>
                    <a:pt x="896" y="1282"/>
                  </a:lnTo>
                  <a:cubicBezTo>
                    <a:pt x="903" y="1288"/>
                    <a:pt x="910" y="1291"/>
                    <a:pt x="918" y="1291"/>
                  </a:cubicBezTo>
                  <a:cubicBezTo>
                    <a:pt x="931" y="1291"/>
                    <a:pt x="943" y="1281"/>
                    <a:pt x="948" y="1269"/>
                  </a:cubicBezTo>
                  <a:lnTo>
                    <a:pt x="1236" y="33"/>
                  </a:lnTo>
                  <a:cubicBezTo>
                    <a:pt x="1241" y="17"/>
                    <a:pt x="1227" y="0"/>
                    <a:pt x="1207" y="0"/>
                  </a:cubicBezTo>
                  <a:close/>
                </a:path>
              </a:pathLst>
            </a:custGeom>
            <a:solidFill>
              <a:srgbClr val="DD88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 name="Google Shape;728;p28"/>
            <p:cNvSpPr/>
            <p:nvPr/>
          </p:nvSpPr>
          <p:spPr>
            <a:xfrm>
              <a:off x="2498750" y="1726676"/>
              <a:ext cx="130233" cy="126373"/>
            </a:xfrm>
            <a:custGeom>
              <a:rect b="b" l="l" r="r" t="t"/>
              <a:pathLst>
                <a:path extrusionOk="0" h="1243" w="1281">
                  <a:moveTo>
                    <a:pt x="299" y="1"/>
                  </a:moveTo>
                  <a:cubicBezTo>
                    <a:pt x="287" y="1"/>
                    <a:pt x="275" y="9"/>
                    <a:pt x="275" y="25"/>
                  </a:cubicBezTo>
                  <a:lnTo>
                    <a:pt x="6" y="1209"/>
                  </a:lnTo>
                  <a:cubicBezTo>
                    <a:pt x="1" y="1226"/>
                    <a:pt x="19" y="1242"/>
                    <a:pt x="37" y="1242"/>
                  </a:cubicBezTo>
                  <a:cubicBezTo>
                    <a:pt x="40" y="1242"/>
                    <a:pt x="42" y="1242"/>
                    <a:pt x="45" y="1241"/>
                  </a:cubicBezTo>
                  <a:lnTo>
                    <a:pt x="1254" y="857"/>
                  </a:lnTo>
                  <a:cubicBezTo>
                    <a:pt x="1274" y="851"/>
                    <a:pt x="1280" y="825"/>
                    <a:pt x="1261" y="812"/>
                  </a:cubicBezTo>
                  <a:lnTo>
                    <a:pt x="320" y="12"/>
                  </a:lnTo>
                  <a:cubicBezTo>
                    <a:pt x="315" y="5"/>
                    <a:pt x="307" y="1"/>
                    <a:pt x="29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 name="Google Shape;729;p28"/>
            <p:cNvSpPr/>
            <p:nvPr/>
          </p:nvSpPr>
          <p:spPr>
            <a:xfrm>
              <a:off x="2401048" y="1628974"/>
              <a:ext cx="135519" cy="117833"/>
            </a:xfrm>
            <a:custGeom>
              <a:rect b="b" l="l" r="r" t="t"/>
              <a:pathLst>
                <a:path extrusionOk="0" h="1159" w="1333">
                  <a:moveTo>
                    <a:pt x="545" y="1"/>
                  </a:moveTo>
                  <a:cubicBezTo>
                    <a:pt x="535" y="1"/>
                    <a:pt x="526" y="6"/>
                    <a:pt x="519" y="13"/>
                  </a:cubicBezTo>
                  <a:lnTo>
                    <a:pt x="7" y="1120"/>
                  </a:lnTo>
                  <a:cubicBezTo>
                    <a:pt x="1" y="1140"/>
                    <a:pt x="14" y="1159"/>
                    <a:pt x="33" y="1159"/>
                  </a:cubicBezTo>
                  <a:lnTo>
                    <a:pt x="1294" y="1037"/>
                  </a:lnTo>
                  <a:cubicBezTo>
                    <a:pt x="1319" y="1037"/>
                    <a:pt x="1332" y="1012"/>
                    <a:pt x="1319" y="992"/>
                  </a:cubicBezTo>
                  <a:lnTo>
                    <a:pt x="571" y="13"/>
                  </a:lnTo>
                  <a:cubicBezTo>
                    <a:pt x="562" y="4"/>
                    <a:pt x="553" y="1"/>
                    <a:pt x="54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 name="Google Shape;730;p28"/>
            <p:cNvSpPr/>
            <p:nvPr/>
          </p:nvSpPr>
          <p:spPr>
            <a:xfrm>
              <a:off x="2608652" y="1808721"/>
              <a:ext cx="125048" cy="128508"/>
            </a:xfrm>
            <a:custGeom>
              <a:rect b="b" l="l" r="r" t="t"/>
              <a:pathLst>
                <a:path extrusionOk="0" h="1264" w="1230">
                  <a:moveTo>
                    <a:pt x="176" y="0"/>
                  </a:moveTo>
                  <a:cubicBezTo>
                    <a:pt x="161" y="0"/>
                    <a:pt x="148" y="11"/>
                    <a:pt x="148" y="24"/>
                  </a:cubicBezTo>
                  <a:lnTo>
                    <a:pt x="1" y="1234"/>
                  </a:lnTo>
                  <a:cubicBezTo>
                    <a:pt x="1" y="1249"/>
                    <a:pt x="12" y="1264"/>
                    <a:pt x="26" y="1264"/>
                  </a:cubicBezTo>
                  <a:cubicBezTo>
                    <a:pt x="30" y="1264"/>
                    <a:pt x="35" y="1263"/>
                    <a:pt x="39" y="1260"/>
                  </a:cubicBezTo>
                  <a:lnTo>
                    <a:pt x="1204" y="754"/>
                  </a:lnTo>
                  <a:cubicBezTo>
                    <a:pt x="1223" y="748"/>
                    <a:pt x="1230" y="716"/>
                    <a:pt x="1210" y="703"/>
                  </a:cubicBezTo>
                  <a:lnTo>
                    <a:pt x="193" y="5"/>
                  </a:lnTo>
                  <a:cubicBezTo>
                    <a:pt x="187" y="2"/>
                    <a:pt x="181" y="0"/>
                    <a:pt x="17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 name="Google Shape;731;p28"/>
            <p:cNvSpPr/>
            <p:nvPr/>
          </p:nvSpPr>
          <p:spPr>
            <a:xfrm>
              <a:off x="2729737" y="1880600"/>
              <a:ext cx="121083" cy="129118"/>
            </a:xfrm>
            <a:custGeom>
              <a:rect b="b" l="l" r="r" t="t"/>
              <a:pathLst>
                <a:path extrusionOk="0" h="1270" w="1191">
                  <a:moveTo>
                    <a:pt x="29" y="1"/>
                  </a:moveTo>
                  <a:cubicBezTo>
                    <a:pt x="13" y="1"/>
                    <a:pt x="0" y="13"/>
                    <a:pt x="0" y="34"/>
                  </a:cubicBezTo>
                  <a:lnTo>
                    <a:pt x="90" y="1244"/>
                  </a:lnTo>
                  <a:cubicBezTo>
                    <a:pt x="90" y="1261"/>
                    <a:pt x="101" y="1270"/>
                    <a:pt x="114" y="1270"/>
                  </a:cubicBezTo>
                  <a:cubicBezTo>
                    <a:pt x="121" y="1270"/>
                    <a:pt x="128" y="1267"/>
                    <a:pt x="135" y="1263"/>
                  </a:cubicBezTo>
                  <a:lnTo>
                    <a:pt x="1171" y="546"/>
                  </a:lnTo>
                  <a:cubicBezTo>
                    <a:pt x="1191" y="533"/>
                    <a:pt x="1191" y="501"/>
                    <a:pt x="1165" y="495"/>
                  </a:cubicBezTo>
                  <a:lnTo>
                    <a:pt x="39" y="2"/>
                  </a:lnTo>
                  <a:cubicBezTo>
                    <a:pt x="35" y="1"/>
                    <a:pt x="32" y="1"/>
                    <a:pt x="29"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 name="Google Shape;732;p28"/>
            <p:cNvSpPr/>
            <p:nvPr/>
          </p:nvSpPr>
          <p:spPr>
            <a:xfrm>
              <a:off x="2847569" y="1930722"/>
              <a:ext cx="129521" cy="125051"/>
            </a:xfrm>
            <a:custGeom>
              <a:rect b="b" l="l" r="r" t="t"/>
              <a:pathLst>
                <a:path extrusionOk="0" h="1230" w="1274">
                  <a:moveTo>
                    <a:pt x="30" y="1"/>
                  </a:moveTo>
                  <a:cubicBezTo>
                    <a:pt x="14" y="1"/>
                    <a:pt x="0" y="17"/>
                    <a:pt x="6" y="34"/>
                  </a:cubicBezTo>
                  <a:lnTo>
                    <a:pt x="332" y="1205"/>
                  </a:lnTo>
                  <a:cubicBezTo>
                    <a:pt x="336" y="1221"/>
                    <a:pt x="347" y="1229"/>
                    <a:pt x="358" y="1229"/>
                  </a:cubicBezTo>
                  <a:cubicBezTo>
                    <a:pt x="365" y="1229"/>
                    <a:pt x="372" y="1226"/>
                    <a:pt x="377" y="1218"/>
                  </a:cubicBezTo>
                  <a:lnTo>
                    <a:pt x="1260" y="309"/>
                  </a:lnTo>
                  <a:cubicBezTo>
                    <a:pt x="1273" y="296"/>
                    <a:pt x="1267" y="264"/>
                    <a:pt x="1241" y="264"/>
                  </a:cubicBezTo>
                  <a:lnTo>
                    <a:pt x="38" y="2"/>
                  </a:lnTo>
                  <a:cubicBezTo>
                    <a:pt x="35" y="1"/>
                    <a:pt x="33" y="1"/>
                    <a:pt x="3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 name="Google Shape;733;p28"/>
            <p:cNvSpPr/>
            <p:nvPr/>
          </p:nvSpPr>
          <p:spPr>
            <a:xfrm>
              <a:off x="1119232" y="2733892"/>
              <a:ext cx="2475949" cy="180256"/>
            </a:xfrm>
            <a:custGeom>
              <a:rect b="b" l="l" r="r" t="t"/>
              <a:pathLst>
                <a:path extrusionOk="0" h="1773" w="24354">
                  <a:moveTo>
                    <a:pt x="0" y="0"/>
                  </a:moveTo>
                  <a:lnTo>
                    <a:pt x="0" y="1773"/>
                  </a:lnTo>
                  <a:lnTo>
                    <a:pt x="24354" y="1773"/>
                  </a:lnTo>
                  <a:lnTo>
                    <a:pt x="24354"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 name="Google Shape;734;p28"/>
            <p:cNvSpPr/>
            <p:nvPr/>
          </p:nvSpPr>
          <p:spPr>
            <a:xfrm>
              <a:off x="1493366" y="2731249"/>
              <a:ext cx="755574" cy="116613"/>
            </a:xfrm>
            <a:custGeom>
              <a:rect b="b" l="l" r="r" t="t"/>
              <a:pathLst>
                <a:path extrusionOk="0" h="1147" w="7432">
                  <a:moveTo>
                    <a:pt x="3713" y="0"/>
                  </a:moveTo>
                  <a:cubicBezTo>
                    <a:pt x="1665" y="0"/>
                    <a:pt x="0" y="256"/>
                    <a:pt x="0" y="570"/>
                  </a:cubicBezTo>
                  <a:cubicBezTo>
                    <a:pt x="0" y="890"/>
                    <a:pt x="1665" y="1146"/>
                    <a:pt x="3713" y="1146"/>
                  </a:cubicBezTo>
                  <a:cubicBezTo>
                    <a:pt x="5767" y="1146"/>
                    <a:pt x="7431" y="890"/>
                    <a:pt x="7431" y="570"/>
                  </a:cubicBezTo>
                  <a:cubicBezTo>
                    <a:pt x="7431" y="256"/>
                    <a:pt x="5767" y="0"/>
                    <a:pt x="3713" y="0"/>
                  </a:cubicBezTo>
                  <a:close/>
                </a:path>
              </a:pathLst>
            </a:custGeom>
            <a:solidFill>
              <a:srgbClr val="000000">
                <a:alpha val="89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 name="Google Shape;735;p28"/>
            <p:cNvSpPr/>
            <p:nvPr/>
          </p:nvSpPr>
          <p:spPr>
            <a:xfrm>
              <a:off x="2351638" y="2720879"/>
              <a:ext cx="633881" cy="124339"/>
            </a:xfrm>
            <a:custGeom>
              <a:rect b="b" l="l" r="r" t="t"/>
              <a:pathLst>
                <a:path extrusionOk="0" h="1223" w="6235">
                  <a:moveTo>
                    <a:pt x="3118" y="0"/>
                  </a:moveTo>
                  <a:cubicBezTo>
                    <a:pt x="1396" y="0"/>
                    <a:pt x="1" y="275"/>
                    <a:pt x="1" y="608"/>
                  </a:cubicBezTo>
                  <a:cubicBezTo>
                    <a:pt x="1" y="947"/>
                    <a:pt x="1396" y="1223"/>
                    <a:pt x="3118" y="1223"/>
                  </a:cubicBezTo>
                  <a:cubicBezTo>
                    <a:pt x="4833" y="1223"/>
                    <a:pt x="6234" y="947"/>
                    <a:pt x="6234" y="608"/>
                  </a:cubicBezTo>
                  <a:cubicBezTo>
                    <a:pt x="6234" y="275"/>
                    <a:pt x="4833" y="0"/>
                    <a:pt x="3118" y="0"/>
                  </a:cubicBezTo>
                  <a:close/>
                </a:path>
              </a:pathLst>
            </a:custGeom>
            <a:solidFill>
              <a:srgbClr val="000000">
                <a:alpha val="89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 name="Google Shape;736;p28"/>
            <p:cNvSpPr/>
            <p:nvPr/>
          </p:nvSpPr>
          <p:spPr>
            <a:xfrm>
              <a:off x="3033619" y="1557400"/>
              <a:ext cx="5287" cy="664499"/>
            </a:xfrm>
            <a:custGeom>
              <a:rect b="b" l="l" r="r" t="t"/>
              <a:pathLst>
                <a:path extrusionOk="0" h="6536" w="52">
                  <a:moveTo>
                    <a:pt x="0" y="6535"/>
                  </a:moveTo>
                  <a:lnTo>
                    <a:pt x="51" y="0"/>
                  </a:lnTo>
                </a:path>
              </a:pathLst>
            </a:custGeom>
            <a:solidFill>
              <a:srgbClr val="EFDA8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 name="Google Shape;737;p28"/>
            <p:cNvSpPr/>
            <p:nvPr/>
          </p:nvSpPr>
          <p:spPr>
            <a:xfrm>
              <a:off x="3029654" y="1557400"/>
              <a:ext cx="13826" cy="664499"/>
            </a:xfrm>
            <a:custGeom>
              <a:rect b="b" l="l" r="r" t="t"/>
              <a:pathLst>
                <a:path extrusionOk="0" h="6536" w="136">
                  <a:moveTo>
                    <a:pt x="52" y="0"/>
                  </a:moveTo>
                  <a:lnTo>
                    <a:pt x="1" y="6535"/>
                  </a:lnTo>
                  <a:lnTo>
                    <a:pt x="84" y="6535"/>
                  </a:lnTo>
                  <a:lnTo>
                    <a:pt x="13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 name="Google Shape;738;p28"/>
            <p:cNvSpPr/>
            <p:nvPr/>
          </p:nvSpPr>
          <p:spPr>
            <a:xfrm>
              <a:off x="2993258" y="2199936"/>
              <a:ext cx="99022" cy="83062"/>
            </a:xfrm>
            <a:custGeom>
              <a:rect b="b" l="l" r="r" t="t"/>
              <a:pathLst>
                <a:path extrusionOk="0" h="817" w="974">
                  <a:moveTo>
                    <a:pt x="229" y="1"/>
                  </a:moveTo>
                  <a:cubicBezTo>
                    <a:pt x="175" y="1"/>
                    <a:pt x="122" y="23"/>
                    <a:pt x="83" y="68"/>
                  </a:cubicBezTo>
                  <a:cubicBezTo>
                    <a:pt x="0" y="164"/>
                    <a:pt x="45" y="317"/>
                    <a:pt x="160" y="362"/>
                  </a:cubicBezTo>
                  <a:cubicBezTo>
                    <a:pt x="109" y="610"/>
                    <a:pt x="303" y="816"/>
                    <a:pt x="527" y="816"/>
                  </a:cubicBezTo>
                  <a:cubicBezTo>
                    <a:pt x="581" y="816"/>
                    <a:pt x="637" y="804"/>
                    <a:pt x="692" y="778"/>
                  </a:cubicBezTo>
                  <a:cubicBezTo>
                    <a:pt x="973" y="644"/>
                    <a:pt x="973" y="241"/>
                    <a:pt x="698" y="106"/>
                  </a:cubicBezTo>
                  <a:cubicBezTo>
                    <a:pt x="645" y="78"/>
                    <a:pt x="587" y="63"/>
                    <a:pt x="529" y="63"/>
                  </a:cubicBezTo>
                  <a:cubicBezTo>
                    <a:pt x="481" y="63"/>
                    <a:pt x="434" y="73"/>
                    <a:pt x="391" y="93"/>
                  </a:cubicBezTo>
                  <a:cubicBezTo>
                    <a:pt x="353" y="31"/>
                    <a:pt x="291" y="1"/>
                    <a:pt x="229" y="1"/>
                  </a:cubicBezTo>
                  <a:close/>
                </a:path>
              </a:pathLst>
            </a:custGeom>
            <a:solidFill>
              <a:srgbClr val="E7A17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 name="Google Shape;739;p28"/>
            <p:cNvSpPr/>
            <p:nvPr/>
          </p:nvSpPr>
          <p:spPr>
            <a:xfrm>
              <a:off x="2723840" y="2213255"/>
              <a:ext cx="324108" cy="201810"/>
            </a:xfrm>
            <a:custGeom>
              <a:rect b="b" l="l" r="r" t="t"/>
              <a:pathLst>
                <a:path extrusionOk="0" h="1985" w="3188">
                  <a:moveTo>
                    <a:pt x="2708" y="1"/>
                  </a:moveTo>
                  <a:cubicBezTo>
                    <a:pt x="1214" y="928"/>
                    <a:pt x="464" y="1056"/>
                    <a:pt x="164" y="1056"/>
                  </a:cubicBezTo>
                  <a:cubicBezTo>
                    <a:pt x="50" y="1056"/>
                    <a:pt x="1" y="1038"/>
                    <a:pt x="1" y="1038"/>
                  </a:cubicBezTo>
                  <a:lnTo>
                    <a:pt x="1" y="1038"/>
                  </a:lnTo>
                  <a:cubicBezTo>
                    <a:pt x="96" y="1741"/>
                    <a:pt x="792" y="1984"/>
                    <a:pt x="788" y="1985"/>
                  </a:cubicBezTo>
                  <a:lnTo>
                    <a:pt x="788" y="1985"/>
                  </a:lnTo>
                  <a:cubicBezTo>
                    <a:pt x="2573" y="1850"/>
                    <a:pt x="3188" y="724"/>
                    <a:pt x="3188" y="724"/>
                  </a:cubicBezTo>
                  <a:lnTo>
                    <a:pt x="2708" y="1"/>
                  </a:lnTo>
                  <a:close/>
                  <a:moveTo>
                    <a:pt x="788" y="1985"/>
                  </a:moveTo>
                  <a:cubicBezTo>
                    <a:pt x="788" y="1985"/>
                    <a:pt x="788" y="1985"/>
                    <a:pt x="788" y="1985"/>
                  </a:cubicBezTo>
                  <a:cubicBezTo>
                    <a:pt x="788" y="1985"/>
                    <a:pt x="788" y="1985"/>
                    <a:pt x="788" y="1985"/>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 name="Google Shape;740;p28"/>
            <p:cNvSpPr/>
            <p:nvPr/>
          </p:nvSpPr>
          <p:spPr>
            <a:xfrm>
              <a:off x="2421890" y="1645240"/>
              <a:ext cx="5287" cy="533043"/>
            </a:xfrm>
            <a:custGeom>
              <a:rect b="b" l="l" r="r" t="t"/>
              <a:pathLst>
                <a:path extrusionOk="0" h="5243" w="52">
                  <a:moveTo>
                    <a:pt x="1" y="5242"/>
                  </a:moveTo>
                  <a:lnTo>
                    <a:pt x="52" y="0"/>
                  </a:lnTo>
                </a:path>
              </a:pathLst>
            </a:custGeom>
            <a:solidFill>
              <a:srgbClr val="EFDA8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 name="Google Shape;741;p28"/>
            <p:cNvSpPr/>
            <p:nvPr/>
          </p:nvSpPr>
          <p:spPr>
            <a:xfrm>
              <a:off x="2418636" y="1645240"/>
              <a:ext cx="13826" cy="533043"/>
            </a:xfrm>
            <a:custGeom>
              <a:rect b="b" l="l" r="r" t="t"/>
              <a:pathLst>
                <a:path extrusionOk="0" h="5243" w="136">
                  <a:moveTo>
                    <a:pt x="52" y="0"/>
                  </a:moveTo>
                  <a:lnTo>
                    <a:pt x="1" y="5242"/>
                  </a:lnTo>
                  <a:lnTo>
                    <a:pt x="84" y="5242"/>
                  </a:lnTo>
                  <a:lnTo>
                    <a:pt x="135" y="7"/>
                  </a:lnTo>
                  <a:lnTo>
                    <a:pt x="5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 name="Google Shape;742;p28"/>
            <p:cNvSpPr/>
            <p:nvPr/>
          </p:nvSpPr>
          <p:spPr>
            <a:xfrm>
              <a:off x="2362008" y="2154796"/>
              <a:ext cx="102987" cy="79809"/>
            </a:xfrm>
            <a:custGeom>
              <a:rect b="b" l="l" r="r" t="t"/>
              <a:pathLst>
                <a:path extrusionOk="0" h="785" w="1013">
                  <a:moveTo>
                    <a:pt x="789" y="1"/>
                  </a:moveTo>
                  <a:cubicBezTo>
                    <a:pt x="732" y="1"/>
                    <a:pt x="676" y="26"/>
                    <a:pt x="641" y="77"/>
                  </a:cubicBezTo>
                  <a:cubicBezTo>
                    <a:pt x="586" y="47"/>
                    <a:pt x="525" y="33"/>
                    <a:pt x="464" y="33"/>
                  </a:cubicBezTo>
                  <a:cubicBezTo>
                    <a:pt x="418" y="33"/>
                    <a:pt x="371" y="41"/>
                    <a:pt x="327" y="57"/>
                  </a:cubicBezTo>
                  <a:cubicBezTo>
                    <a:pt x="39" y="173"/>
                    <a:pt x="1" y="569"/>
                    <a:pt x="270" y="729"/>
                  </a:cubicBezTo>
                  <a:cubicBezTo>
                    <a:pt x="332" y="767"/>
                    <a:pt x="398" y="784"/>
                    <a:pt x="463" y="784"/>
                  </a:cubicBezTo>
                  <a:cubicBezTo>
                    <a:pt x="672" y="784"/>
                    <a:pt x="864" y="606"/>
                    <a:pt x="839" y="371"/>
                  </a:cubicBezTo>
                  <a:cubicBezTo>
                    <a:pt x="961" y="333"/>
                    <a:pt x="1012" y="192"/>
                    <a:pt x="942" y="83"/>
                  </a:cubicBezTo>
                  <a:cubicBezTo>
                    <a:pt x="906" y="28"/>
                    <a:pt x="847" y="1"/>
                    <a:pt x="789" y="1"/>
                  </a:cubicBezTo>
                  <a:close/>
                </a:path>
              </a:pathLst>
            </a:custGeom>
            <a:solidFill>
              <a:srgbClr val="E7A17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 name="Google Shape;743;p28"/>
            <p:cNvSpPr/>
            <p:nvPr/>
          </p:nvSpPr>
          <p:spPr>
            <a:xfrm>
              <a:off x="2403691" y="2169640"/>
              <a:ext cx="319635" cy="220110"/>
            </a:xfrm>
            <a:custGeom>
              <a:rect b="b" l="l" r="r" t="t"/>
              <a:pathLst>
                <a:path extrusionOk="0" h="2165" w="3144">
                  <a:moveTo>
                    <a:pt x="551" y="1"/>
                  </a:moveTo>
                  <a:lnTo>
                    <a:pt x="1" y="667"/>
                  </a:lnTo>
                  <a:cubicBezTo>
                    <a:pt x="1" y="667"/>
                    <a:pt x="500" y="1851"/>
                    <a:pt x="2260" y="2164"/>
                  </a:cubicBezTo>
                  <a:cubicBezTo>
                    <a:pt x="2260" y="2164"/>
                    <a:pt x="2977" y="1991"/>
                    <a:pt x="3143" y="1300"/>
                  </a:cubicBezTo>
                  <a:lnTo>
                    <a:pt x="3143" y="1300"/>
                  </a:lnTo>
                  <a:cubicBezTo>
                    <a:pt x="3143" y="1300"/>
                    <a:pt x="3118" y="1307"/>
                    <a:pt x="3063" y="1307"/>
                  </a:cubicBezTo>
                  <a:cubicBezTo>
                    <a:pt x="2835" y="1307"/>
                    <a:pt x="2102" y="1191"/>
                    <a:pt x="55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 name="Google Shape;744;p28"/>
            <p:cNvSpPr/>
            <p:nvPr/>
          </p:nvSpPr>
          <p:spPr>
            <a:xfrm>
              <a:off x="2454423" y="2230843"/>
              <a:ext cx="441938" cy="585300"/>
            </a:xfrm>
            <a:custGeom>
              <a:rect b="b" l="l" r="r" t="t"/>
              <a:pathLst>
                <a:path extrusionOk="0" h="5757" w="4347">
                  <a:moveTo>
                    <a:pt x="1518" y="1"/>
                  </a:moveTo>
                  <a:cubicBezTo>
                    <a:pt x="1518" y="1"/>
                    <a:pt x="378" y="1057"/>
                    <a:pt x="1" y="5326"/>
                  </a:cubicBezTo>
                  <a:cubicBezTo>
                    <a:pt x="1" y="5326"/>
                    <a:pt x="1237" y="5756"/>
                    <a:pt x="2513" y="5756"/>
                  </a:cubicBezTo>
                  <a:cubicBezTo>
                    <a:pt x="3167" y="5756"/>
                    <a:pt x="3832" y="5643"/>
                    <a:pt x="4347" y="5300"/>
                  </a:cubicBezTo>
                  <a:cubicBezTo>
                    <a:pt x="4347" y="5300"/>
                    <a:pt x="3982" y="1972"/>
                    <a:pt x="3527" y="372"/>
                  </a:cubicBezTo>
                  <a:lnTo>
                    <a:pt x="1518"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 name="Google Shape;745;p28"/>
            <p:cNvSpPr/>
            <p:nvPr/>
          </p:nvSpPr>
          <p:spPr>
            <a:xfrm>
              <a:off x="2448628" y="2387716"/>
              <a:ext cx="441938" cy="437272"/>
            </a:xfrm>
            <a:custGeom>
              <a:rect b="b" l="l" r="r" t="t"/>
              <a:pathLst>
                <a:path extrusionOk="0" h="4301" w="4347">
                  <a:moveTo>
                    <a:pt x="2074" y="0"/>
                  </a:moveTo>
                  <a:lnTo>
                    <a:pt x="1773" y="3616"/>
                  </a:lnTo>
                  <a:cubicBezTo>
                    <a:pt x="1755" y="3616"/>
                    <a:pt x="1737" y="3617"/>
                    <a:pt x="1718" y="3617"/>
                  </a:cubicBezTo>
                  <a:cubicBezTo>
                    <a:pt x="1154" y="3617"/>
                    <a:pt x="591" y="3521"/>
                    <a:pt x="51" y="3341"/>
                  </a:cubicBezTo>
                  <a:cubicBezTo>
                    <a:pt x="51" y="3341"/>
                    <a:pt x="0" y="3475"/>
                    <a:pt x="51" y="3783"/>
                  </a:cubicBezTo>
                  <a:cubicBezTo>
                    <a:pt x="51" y="3783"/>
                    <a:pt x="1041" y="4301"/>
                    <a:pt x="2335" y="4301"/>
                  </a:cubicBezTo>
                  <a:cubicBezTo>
                    <a:pt x="2960" y="4301"/>
                    <a:pt x="3656" y="4180"/>
                    <a:pt x="4346" y="3821"/>
                  </a:cubicBezTo>
                  <a:lnTo>
                    <a:pt x="4346" y="3290"/>
                  </a:lnTo>
                  <a:cubicBezTo>
                    <a:pt x="3917" y="3522"/>
                    <a:pt x="3437" y="3643"/>
                    <a:pt x="2949" y="3643"/>
                  </a:cubicBezTo>
                  <a:cubicBezTo>
                    <a:pt x="2817" y="3643"/>
                    <a:pt x="2685" y="3634"/>
                    <a:pt x="2554" y="3616"/>
                  </a:cubicBezTo>
                  <a:lnTo>
                    <a:pt x="2637" y="26"/>
                  </a:lnTo>
                  <a:lnTo>
                    <a:pt x="207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 name="Google Shape;746;p28"/>
            <p:cNvSpPr/>
            <p:nvPr/>
          </p:nvSpPr>
          <p:spPr>
            <a:xfrm>
              <a:off x="2668534" y="2390257"/>
              <a:ext cx="16368" cy="413990"/>
            </a:xfrm>
            <a:custGeom>
              <a:rect b="b" l="l" r="r" t="t"/>
              <a:pathLst>
                <a:path extrusionOk="0" h="4072" w="161">
                  <a:moveTo>
                    <a:pt x="122" y="1"/>
                  </a:moveTo>
                  <a:cubicBezTo>
                    <a:pt x="103" y="340"/>
                    <a:pt x="84" y="679"/>
                    <a:pt x="77" y="1018"/>
                  </a:cubicBezTo>
                  <a:cubicBezTo>
                    <a:pt x="65" y="1358"/>
                    <a:pt x="52" y="1697"/>
                    <a:pt x="39" y="2036"/>
                  </a:cubicBezTo>
                  <a:cubicBezTo>
                    <a:pt x="20" y="2714"/>
                    <a:pt x="7" y="3393"/>
                    <a:pt x="1" y="4071"/>
                  </a:cubicBezTo>
                  <a:lnTo>
                    <a:pt x="33" y="4071"/>
                  </a:lnTo>
                  <a:cubicBezTo>
                    <a:pt x="65" y="3393"/>
                    <a:pt x="90" y="2714"/>
                    <a:pt x="116" y="2036"/>
                  </a:cubicBezTo>
                  <a:cubicBezTo>
                    <a:pt x="129" y="1697"/>
                    <a:pt x="135" y="1358"/>
                    <a:pt x="141" y="1018"/>
                  </a:cubicBezTo>
                  <a:cubicBezTo>
                    <a:pt x="154" y="679"/>
                    <a:pt x="161" y="340"/>
                    <a:pt x="161" y="1"/>
                  </a:cubicBezTo>
                  <a:close/>
                </a:path>
              </a:pathLst>
            </a:custGeom>
            <a:solidFill>
              <a:srgbClr val="D59F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 name="Google Shape;747;p28"/>
            <p:cNvSpPr/>
            <p:nvPr/>
          </p:nvSpPr>
          <p:spPr>
            <a:xfrm>
              <a:off x="2813002" y="2206545"/>
              <a:ext cx="96073" cy="81639"/>
            </a:xfrm>
            <a:custGeom>
              <a:rect b="b" l="l" r="r" t="t"/>
              <a:pathLst>
                <a:path extrusionOk="0" h="803" w="945">
                  <a:moveTo>
                    <a:pt x="423" y="0"/>
                  </a:moveTo>
                  <a:cubicBezTo>
                    <a:pt x="408" y="0"/>
                    <a:pt x="393" y="1"/>
                    <a:pt x="378" y="3"/>
                  </a:cubicBezTo>
                  <a:cubicBezTo>
                    <a:pt x="160" y="28"/>
                    <a:pt x="0" y="220"/>
                    <a:pt x="20" y="438"/>
                  </a:cubicBezTo>
                  <a:cubicBezTo>
                    <a:pt x="40" y="665"/>
                    <a:pt x="227" y="802"/>
                    <a:pt x="419" y="802"/>
                  </a:cubicBezTo>
                  <a:cubicBezTo>
                    <a:pt x="529" y="802"/>
                    <a:pt x="642" y="756"/>
                    <a:pt x="724" y="656"/>
                  </a:cubicBezTo>
                  <a:cubicBezTo>
                    <a:pt x="944" y="392"/>
                    <a:pt x="749" y="0"/>
                    <a:pt x="423" y="0"/>
                  </a:cubicBezTo>
                  <a:close/>
                </a:path>
              </a:pathLst>
            </a:custGeom>
            <a:solidFill>
              <a:srgbClr val="E7A17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 name="Google Shape;748;p28"/>
            <p:cNvSpPr/>
            <p:nvPr/>
          </p:nvSpPr>
          <p:spPr>
            <a:xfrm>
              <a:off x="2513695" y="2157033"/>
              <a:ext cx="96073" cy="81639"/>
            </a:xfrm>
            <a:custGeom>
              <a:rect b="b" l="l" r="r" t="t"/>
              <a:pathLst>
                <a:path extrusionOk="0" h="803" w="945">
                  <a:moveTo>
                    <a:pt x="423" y="1"/>
                  </a:moveTo>
                  <a:cubicBezTo>
                    <a:pt x="408" y="1"/>
                    <a:pt x="393" y="2"/>
                    <a:pt x="378" y="3"/>
                  </a:cubicBezTo>
                  <a:cubicBezTo>
                    <a:pt x="160" y="29"/>
                    <a:pt x="0" y="221"/>
                    <a:pt x="19" y="439"/>
                  </a:cubicBezTo>
                  <a:cubicBezTo>
                    <a:pt x="40" y="666"/>
                    <a:pt x="227" y="803"/>
                    <a:pt x="420" y="803"/>
                  </a:cubicBezTo>
                  <a:cubicBezTo>
                    <a:pt x="532" y="803"/>
                    <a:pt x="645" y="757"/>
                    <a:pt x="730" y="656"/>
                  </a:cubicBezTo>
                  <a:cubicBezTo>
                    <a:pt x="944" y="393"/>
                    <a:pt x="749" y="1"/>
                    <a:pt x="423" y="1"/>
                  </a:cubicBezTo>
                  <a:close/>
                </a:path>
              </a:pathLst>
            </a:custGeom>
            <a:solidFill>
              <a:srgbClr val="E7A17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 name="Google Shape;749;p28"/>
            <p:cNvSpPr/>
            <p:nvPr/>
          </p:nvSpPr>
          <p:spPr>
            <a:xfrm>
              <a:off x="2542263" y="2010734"/>
              <a:ext cx="339764" cy="321168"/>
            </a:xfrm>
            <a:custGeom>
              <a:rect b="b" l="l" r="r" t="t"/>
              <a:pathLst>
                <a:path extrusionOk="0" h="3159" w="3342">
                  <a:moveTo>
                    <a:pt x="1677" y="0"/>
                  </a:moveTo>
                  <a:cubicBezTo>
                    <a:pt x="1622" y="0"/>
                    <a:pt x="1567" y="3"/>
                    <a:pt x="1511" y="9"/>
                  </a:cubicBezTo>
                  <a:cubicBezTo>
                    <a:pt x="641" y="92"/>
                    <a:pt x="1" y="866"/>
                    <a:pt x="84" y="1737"/>
                  </a:cubicBezTo>
                  <a:cubicBezTo>
                    <a:pt x="168" y="2550"/>
                    <a:pt x="859" y="3159"/>
                    <a:pt x="1670" y="3159"/>
                  </a:cubicBezTo>
                  <a:cubicBezTo>
                    <a:pt x="1721" y="3159"/>
                    <a:pt x="1773" y="3156"/>
                    <a:pt x="1825" y="3151"/>
                  </a:cubicBezTo>
                  <a:cubicBezTo>
                    <a:pt x="2702" y="3062"/>
                    <a:pt x="3342" y="2287"/>
                    <a:pt x="3252" y="1417"/>
                  </a:cubicBezTo>
                  <a:cubicBezTo>
                    <a:pt x="3174" y="607"/>
                    <a:pt x="2484" y="0"/>
                    <a:pt x="1677" y="0"/>
                  </a:cubicBezTo>
                  <a:close/>
                </a:path>
              </a:pathLst>
            </a:custGeom>
            <a:solidFill>
              <a:srgbClr val="E7A17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 name="Google Shape;750;p28"/>
            <p:cNvSpPr/>
            <p:nvPr/>
          </p:nvSpPr>
          <p:spPr>
            <a:xfrm>
              <a:off x="2495497" y="2252295"/>
              <a:ext cx="346271" cy="281924"/>
            </a:xfrm>
            <a:custGeom>
              <a:rect b="b" l="l" r="r" t="t"/>
              <a:pathLst>
                <a:path extrusionOk="0" h="2773" w="3406">
                  <a:moveTo>
                    <a:pt x="486" y="1"/>
                  </a:moveTo>
                  <a:cubicBezTo>
                    <a:pt x="486" y="1"/>
                    <a:pt x="0" y="2017"/>
                    <a:pt x="1639" y="2772"/>
                  </a:cubicBezTo>
                  <a:cubicBezTo>
                    <a:pt x="1639" y="2772"/>
                    <a:pt x="3283" y="2401"/>
                    <a:pt x="3405" y="449"/>
                  </a:cubicBezTo>
                  <a:lnTo>
                    <a:pt x="3405" y="449"/>
                  </a:lnTo>
                  <a:cubicBezTo>
                    <a:pt x="3405" y="449"/>
                    <a:pt x="2998" y="819"/>
                    <a:pt x="2690" y="819"/>
                  </a:cubicBezTo>
                  <a:cubicBezTo>
                    <a:pt x="2609" y="819"/>
                    <a:pt x="2535" y="794"/>
                    <a:pt x="2477" y="730"/>
                  </a:cubicBezTo>
                  <a:cubicBezTo>
                    <a:pt x="2293" y="535"/>
                    <a:pt x="2155" y="459"/>
                    <a:pt x="2011" y="459"/>
                  </a:cubicBezTo>
                  <a:cubicBezTo>
                    <a:pt x="1909" y="459"/>
                    <a:pt x="1804" y="497"/>
                    <a:pt x="1677" y="558"/>
                  </a:cubicBezTo>
                  <a:cubicBezTo>
                    <a:pt x="1637" y="575"/>
                    <a:pt x="1569" y="586"/>
                    <a:pt x="1484" y="586"/>
                  </a:cubicBezTo>
                  <a:cubicBezTo>
                    <a:pt x="1173" y="586"/>
                    <a:pt x="637" y="444"/>
                    <a:pt x="48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 name="Google Shape;751;p28"/>
            <p:cNvSpPr/>
            <p:nvPr/>
          </p:nvSpPr>
          <p:spPr>
            <a:xfrm>
              <a:off x="2495497" y="2170961"/>
              <a:ext cx="349524" cy="281924"/>
            </a:xfrm>
            <a:custGeom>
              <a:rect b="b" l="l" r="r" t="t"/>
              <a:pathLst>
                <a:path extrusionOk="0" h="2773" w="3438">
                  <a:moveTo>
                    <a:pt x="486" y="1"/>
                  </a:moveTo>
                  <a:cubicBezTo>
                    <a:pt x="486" y="1"/>
                    <a:pt x="0" y="2017"/>
                    <a:pt x="1639" y="2772"/>
                  </a:cubicBezTo>
                  <a:cubicBezTo>
                    <a:pt x="1639" y="2772"/>
                    <a:pt x="1640" y="2772"/>
                    <a:pt x="1643" y="2772"/>
                  </a:cubicBezTo>
                  <a:cubicBezTo>
                    <a:pt x="1743" y="2772"/>
                    <a:pt x="3319" y="2742"/>
                    <a:pt x="3437" y="852"/>
                  </a:cubicBezTo>
                  <a:lnTo>
                    <a:pt x="3437" y="852"/>
                  </a:lnTo>
                  <a:cubicBezTo>
                    <a:pt x="3437" y="852"/>
                    <a:pt x="3236" y="905"/>
                    <a:pt x="3008" y="905"/>
                  </a:cubicBezTo>
                  <a:cubicBezTo>
                    <a:pt x="2817" y="905"/>
                    <a:pt x="2605" y="868"/>
                    <a:pt x="2477" y="730"/>
                  </a:cubicBezTo>
                  <a:cubicBezTo>
                    <a:pt x="2294" y="533"/>
                    <a:pt x="2160" y="457"/>
                    <a:pt x="2017" y="457"/>
                  </a:cubicBezTo>
                  <a:cubicBezTo>
                    <a:pt x="1914" y="457"/>
                    <a:pt x="1808" y="496"/>
                    <a:pt x="1677" y="558"/>
                  </a:cubicBezTo>
                  <a:cubicBezTo>
                    <a:pt x="1637" y="575"/>
                    <a:pt x="1569" y="586"/>
                    <a:pt x="1484" y="586"/>
                  </a:cubicBezTo>
                  <a:cubicBezTo>
                    <a:pt x="1173" y="586"/>
                    <a:pt x="637" y="444"/>
                    <a:pt x="48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 name="Google Shape;752;p28"/>
            <p:cNvSpPr/>
            <p:nvPr/>
          </p:nvSpPr>
          <p:spPr>
            <a:xfrm>
              <a:off x="2540332" y="2003820"/>
              <a:ext cx="346271" cy="233022"/>
            </a:xfrm>
            <a:custGeom>
              <a:rect b="b" l="l" r="r" t="t"/>
              <a:pathLst>
                <a:path extrusionOk="0" h="2292" w="3406">
                  <a:moveTo>
                    <a:pt x="1308" y="0"/>
                  </a:moveTo>
                  <a:cubicBezTo>
                    <a:pt x="552" y="0"/>
                    <a:pt x="1" y="535"/>
                    <a:pt x="77" y="1530"/>
                  </a:cubicBezTo>
                  <a:cubicBezTo>
                    <a:pt x="77" y="1530"/>
                    <a:pt x="679" y="1510"/>
                    <a:pt x="1076" y="1062"/>
                  </a:cubicBezTo>
                  <a:cubicBezTo>
                    <a:pt x="1076" y="1062"/>
                    <a:pt x="1781" y="1664"/>
                    <a:pt x="2277" y="1664"/>
                  </a:cubicBezTo>
                  <a:cubicBezTo>
                    <a:pt x="2334" y="1664"/>
                    <a:pt x="2389" y="1656"/>
                    <a:pt x="2439" y="1638"/>
                  </a:cubicBezTo>
                  <a:cubicBezTo>
                    <a:pt x="2510" y="1971"/>
                    <a:pt x="2772" y="2227"/>
                    <a:pt x="3111" y="2291"/>
                  </a:cubicBezTo>
                  <a:cubicBezTo>
                    <a:pt x="3348" y="1914"/>
                    <a:pt x="3406" y="1446"/>
                    <a:pt x="3265" y="1024"/>
                  </a:cubicBezTo>
                  <a:cubicBezTo>
                    <a:pt x="3015" y="320"/>
                    <a:pt x="2375" y="122"/>
                    <a:pt x="1511" y="13"/>
                  </a:cubicBezTo>
                  <a:cubicBezTo>
                    <a:pt x="1442" y="4"/>
                    <a:pt x="1374" y="0"/>
                    <a:pt x="130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 name="Google Shape;753;p28"/>
            <p:cNvSpPr/>
            <p:nvPr/>
          </p:nvSpPr>
          <p:spPr>
            <a:xfrm>
              <a:off x="2755052" y="2207358"/>
              <a:ext cx="40768" cy="34974"/>
            </a:xfrm>
            <a:custGeom>
              <a:rect b="b" l="l" r="r" t="t"/>
              <a:pathLst>
                <a:path extrusionOk="0" h="344" w="401">
                  <a:moveTo>
                    <a:pt x="176" y="1"/>
                  </a:moveTo>
                  <a:cubicBezTo>
                    <a:pt x="171" y="1"/>
                    <a:pt x="166" y="1"/>
                    <a:pt x="161" y="1"/>
                  </a:cubicBezTo>
                  <a:cubicBezTo>
                    <a:pt x="65" y="14"/>
                    <a:pt x="1" y="97"/>
                    <a:pt x="7" y="193"/>
                  </a:cubicBezTo>
                  <a:cubicBezTo>
                    <a:pt x="15" y="287"/>
                    <a:pt x="96" y="344"/>
                    <a:pt x="178" y="344"/>
                  </a:cubicBezTo>
                  <a:cubicBezTo>
                    <a:pt x="225" y="344"/>
                    <a:pt x="273" y="325"/>
                    <a:pt x="308" y="283"/>
                  </a:cubicBezTo>
                  <a:cubicBezTo>
                    <a:pt x="401" y="166"/>
                    <a:pt x="315" y="1"/>
                    <a:pt x="17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 name="Google Shape;754;p28"/>
            <p:cNvSpPr/>
            <p:nvPr/>
          </p:nvSpPr>
          <p:spPr>
            <a:xfrm>
              <a:off x="2628883" y="2177976"/>
              <a:ext cx="41174" cy="34465"/>
            </a:xfrm>
            <a:custGeom>
              <a:rect b="b" l="l" r="r" t="t"/>
              <a:pathLst>
                <a:path extrusionOk="0" h="339" w="405">
                  <a:moveTo>
                    <a:pt x="189" y="1"/>
                  </a:moveTo>
                  <a:cubicBezTo>
                    <a:pt x="182" y="1"/>
                    <a:pt x="174" y="1"/>
                    <a:pt x="167" y="2"/>
                  </a:cubicBezTo>
                  <a:cubicBezTo>
                    <a:pt x="71" y="9"/>
                    <a:pt x="0" y="92"/>
                    <a:pt x="13" y="188"/>
                  </a:cubicBezTo>
                  <a:cubicBezTo>
                    <a:pt x="21" y="281"/>
                    <a:pt x="101" y="339"/>
                    <a:pt x="183" y="339"/>
                  </a:cubicBezTo>
                  <a:cubicBezTo>
                    <a:pt x="231" y="339"/>
                    <a:pt x="279" y="320"/>
                    <a:pt x="314" y="277"/>
                  </a:cubicBezTo>
                  <a:cubicBezTo>
                    <a:pt x="405" y="168"/>
                    <a:pt x="329" y="1"/>
                    <a:pt x="18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 name="Google Shape;755;p28"/>
            <p:cNvSpPr/>
            <p:nvPr/>
          </p:nvSpPr>
          <p:spPr>
            <a:xfrm>
              <a:off x="2673719" y="2236740"/>
              <a:ext cx="55407" cy="43005"/>
            </a:xfrm>
            <a:custGeom>
              <a:rect b="b" l="l" r="r" t="t"/>
              <a:pathLst>
                <a:path extrusionOk="0" fill="none" h="423" w="545">
                  <a:moveTo>
                    <a:pt x="84" y="0"/>
                  </a:moveTo>
                  <a:cubicBezTo>
                    <a:pt x="1" y="320"/>
                    <a:pt x="494" y="423"/>
                    <a:pt x="545" y="96"/>
                  </a:cubicBezTo>
                </a:path>
              </a:pathLst>
            </a:custGeom>
            <a:solidFill>
              <a:schemeClr val="dk1"/>
            </a:solidFill>
            <a:ln cap="flat" cmpd="sng" w="1450">
              <a:solidFill>
                <a:srgbClr val="222221"/>
              </a:solidFill>
              <a:prstDash val="solid"/>
              <a:miter lim="64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 name="Google Shape;756;p28"/>
            <p:cNvSpPr/>
            <p:nvPr/>
          </p:nvSpPr>
          <p:spPr>
            <a:xfrm>
              <a:off x="2632747" y="1879482"/>
              <a:ext cx="254569" cy="217060"/>
            </a:xfrm>
            <a:custGeom>
              <a:rect b="b" l="l" r="r" t="t"/>
              <a:pathLst>
                <a:path extrusionOk="0" h="2135" w="2504">
                  <a:moveTo>
                    <a:pt x="1511" y="0"/>
                  </a:moveTo>
                  <a:lnTo>
                    <a:pt x="839" y="724"/>
                  </a:lnTo>
                  <a:lnTo>
                    <a:pt x="397" y="20"/>
                  </a:lnTo>
                  <a:lnTo>
                    <a:pt x="1" y="1601"/>
                  </a:lnTo>
                  <a:cubicBezTo>
                    <a:pt x="1" y="1601"/>
                    <a:pt x="796" y="2134"/>
                    <a:pt x="1797" y="2134"/>
                  </a:cubicBezTo>
                  <a:cubicBezTo>
                    <a:pt x="1892" y="2134"/>
                    <a:pt x="1989" y="2129"/>
                    <a:pt x="2087" y="2119"/>
                  </a:cubicBezTo>
                  <a:lnTo>
                    <a:pt x="2503" y="596"/>
                  </a:lnTo>
                  <a:lnTo>
                    <a:pt x="1677" y="935"/>
                  </a:lnTo>
                  <a:lnTo>
                    <a:pt x="151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 name="Google Shape;757;p28"/>
            <p:cNvSpPr/>
            <p:nvPr/>
          </p:nvSpPr>
          <p:spPr>
            <a:xfrm>
              <a:off x="2960013" y="2206748"/>
              <a:ext cx="93837" cy="118544"/>
            </a:xfrm>
            <a:custGeom>
              <a:rect b="b" l="l" r="r" t="t"/>
              <a:pathLst>
                <a:path extrusionOk="0" h="1166" w="923">
                  <a:moveTo>
                    <a:pt x="404" y="1"/>
                  </a:moveTo>
                  <a:lnTo>
                    <a:pt x="1" y="225"/>
                  </a:lnTo>
                  <a:cubicBezTo>
                    <a:pt x="1" y="225"/>
                    <a:pt x="468" y="1153"/>
                    <a:pt x="596" y="1166"/>
                  </a:cubicBezTo>
                  <a:cubicBezTo>
                    <a:pt x="596" y="1166"/>
                    <a:pt x="871" y="897"/>
                    <a:pt x="923" y="769"/>
                  </a:cubicBezTo>
                  <a:lnTo>
                    <a:pt x="40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 name="Google Shape;758;p28"/>
            <p:cNvSpPr/>
            <p:nvPr/>
          </p:nvSpPr>
          <p:spPr>
            <a:xfrm>
              <a:off x="2399116" y="2169030"/>
              <a:ext cx="100343" cy="113359"/>
            </a:xfrm>
            <a:custGeom>
              <a:rect b="b" l="l" r="r" t="t"/>
              <a:pathLst>
                <a:path extrusionOk="0" h="1115" w="987">
                  <a:moveTo>
                    <a:pt x="602" y="1"/>
                  </a:moveTo>
                  <a:lnTo>
                    <a:pt x="1" y="698"/>
                  </a:lnTo>
                  <a:cubicBezTo>
                    <a:pt x="46" y="826"/>
                    <a:pt x="295" y="1114"/>
                    <a:pt x="295" y="1114"/>
                  </a:cubicBezTo>
                  <a:cubicBezTo>
                    <a:pt x="430" y="1114"/>
                    <a:pt x="986" y="257"/>
                    <a:pt x="986" y="257"/>
                  </a:cubicBezTo>
                  <a:lnTo>
                    <a:pt x="60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 name="Google Shape;759;p28"/>
            <p:cNvSpPr/>
            <p:nvPr/>
          </p:nvSpPr>
          <p:spPr>
            <a:xfrm>
              <a:off x="2700457" y="1961629"/>
              <a:ext cx="98310" cy="102786"/>
            </a:xfrm>
            <a:custGeom>
              <a:rect b="b" l="l" r="r" t="t"/>
              <a:pathLst>
                <a:path extrusionOk="0" h="1011" w="967">
                  <a:moveTo>
                    <a:pt x="526" y="0"/>
                  </a:moveTo>
                  <a:cubicBezTo>
                    <a:pt x="334" y="0"/>
                    <a:pt x="138" y="157"/>
                    <a:pt x="77" y="396"/>
                  </a:cubicBezTo>
                  <a:cubicBezTo>
                    <a:pt x="0" y="671"/>
                    <a:pt x="128" y="940"/>
                    <a:pt x="352" y="997"/>
                  </a:cubicBezTo>
                  <a:cubicBezTo>
                    <a:pt x="384" y="1006"/>
                    <a:pt x="416" y="1011"/>
                    <a:pt x="448" y="1011"/>
                  </a:cubicBezTo>
                  <a:cubicBezTo>
                    <a:pt x="643" y="1011"/>
                    <a:pt x="836" y="850"/>
                    <a:pt x="896" y="613"/>
                  </a:cubicBezTo>
                  <a:cubicBezTo>
                    <a:pt x="967" y="344"/>
                    <a:pt x="839" y="76"/>
                    <a:pt x="615" y="12"/>
                  </a:cubicBezTo>
                  <a:cubicBezTo>
                    <a:pt x="586" y="4"/>
                    <a:pt x="556" y="0"/>
                    <a:pt x="52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 name="Google Shape;760;p28"/>
            <p:cNvSpPr/>
            <p:nvPr/>
          </p:nvSpPr>
          <p:spPr>
            <a:xfrm>
              <a:off x="2713470" y="1974845"/>
              <a:ext cx="72894" cy="76149"/>
            </a:xfrm>
            <a:custGeom>
              <a:rect b="b" l="l" r="r" t="t"/>
              <a:pathLst>
                <a:path extrusionOk="0" h="749" w="717">
                  <a:moveTo>
                    <a:pt x="387" y="1"/>
                  </a:moveTo>
                  <a:cubicBezTo>
                    <a:pt x="242" y="1"/>
                    <a:pt x="102" y="120"/>
                    <a:pt x="58" y="291"/>
                  </a:cubicBezTo>
                  <a:cubicBezTo>
                    <a:pt x="0" y="496"/>
                    <a:pt x="96" y="695"/>
                    <a:pt x="263" y="739"/>
                  </a:cubicBezTo>
                  <a:cubicBezTo>
                    <a:pt x="286" y="746"/>
                    <a:pt x="309" y="749"/>
                    <a:pt x="333" y="749"/>
                  </a:cubicBezTo>
                  <a:cubicBezTo>
                    <a:pt x="476" y="749"/>
                    <a:pt x="615" y="634"/>
                    <a:pt x="659" y="458"/>
                  </a:cubicBezTo>
                  <a:cubicBezTo>
                    <a:pt x="717" y="253"/>
                    <a:pt x="621" y="54"/>
                    <a:pt x="455" y="10"/>
                  </a:cubicBezTo>
                  <a:cubicBezTo>
                    <a:pt x="432" y="4"/>
                    <a:pt x="409" y="1"/>
                    <a:pt x="38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 name="Google Shape;761;p28"/>
            <p:cNvSpPr/>
            <p:nvPr/>
          </p:nvSpPr>
          <p:spPr>
            <a:xfrm>
              <a:off x="1957984" y="2553636"/>
              <a:ext cx="194688" cy="169886"/>
            </a:xfrm>
            <a:custGeom>
              <a:rect b="b" l="l" r="r" t="t"/>
              <a:pathLst>
                <a:path extrusionOk="0" h="1671" w="1915">
                  <a:moveTo>
                    <a:pt x="1293" y="0"/>
                  </a:moveTo>
                  <a:cubicBezTo>
                    <a:pt x="986" y="173"/>
                    <a:pt x="666" y="314"/>
                    <a:pt x="327" y="416"/>
                  </a:cubicBezTo>
                  <a:cubicBezTo>
                    <a:pt x="218" y="442"/>
                    <a:pt x="109" y="467"/>
                    <a:pt x="0" y="487"/>
                  </a:cubicBezTo>
                  <a:lnTo>
                    <a:pt x="1223" y="1671"/>
                  </a:lnTo>
                  <a:cubicBezTo>
                    <a:pt x="1709" y="1434"/>
                    <a:pt x="1914" y="1133"/>
                    <a:pt x="1914" y="1133"/>
                  </a:cubicBezTo>
                  <a:lnTo>
                    <a:pt x="129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 name="Google Shape;762;p28"/>
            <p:cNvSpPr/>
            <p:nvPr/>
          </p:nvSpPr>
          <p:spPr>
            <a:xfrm>
              <a:off x="1889650" y="2487250"/>
              <a:ext cx="199875" cy="120974"/>
            </a:xfrm>
            <a:custGeom>
              <a:rect b="b" l="l" r="r" t="t"/>
              <a:pathLst>
                <a:path extrusionOk="0" h="1140" w="2062">
                  <a:moveTo>
                    <a:pt x="1703" y="0"/>
                  </a:moveTo>
                  <a:lnTo>
                    <a:pt x="0" y="404"/>
                  </a:lnTo>
                  <a:lnTo>
                    <a:pt x="768" y="1140"/>
                  </a:lnTo>
                  <a:cubicBezTo>
                    <a:pt x="877" y="1120"/>
                    <a:pt x="986" y="1095"/>
                    <a:pt x="1095" y="1063"/>
                  </a:cubicBezTo>
                  <a:cubicBezTo>
                    <a:pt x="1434" y="967"/>
                    <a:pt x="1754" y="826"/>
                    <a:pt x="2061" y="653"/>
                  </a:cubicBezTo>
                  <a:lnTo>
                    <a:pt x="170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 name="Google Shape;763;p28"/>
            <p:cNvSpPr/>
            <p:nvPr/>
          </p:nvSpPr>
          <p:spPr>
            <a:xfrm>
              <a:off x="2179821" y="1550182"/>
              <a:ext cx="5388" cy="1070559"/>
            </a:xfrm>
            <a:custGeom>
              <a:rect b="b" l="l" r="r" t="t"/>
              <a:pathLst>
                <a:path extrusionOk="0" h="10530" w="53">
                  <a:moveTo>
                    <a:pt x="1" y="10529"/>
                  </a:moveTo>
                  <a:lnTo>
                    <a:pt x="52" y="1"/>
                  </a:lnTo>
                </a:path>
              </a:pathLst>
            </a:custGeom>
            <a:solidFill>
              <a:srgbClr val="EFDA8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 name="Google Shape;764;p28"/>
            <p:cNvSpPr/>
            <p:nvPr/>
          </p:nvSpPr>
          <p:spPr>
            <a:xfrm>
              <a:off x="2175348" y="1550182"/>
              <a:ext cx="12403" cy="1070559"/>
            </a:xfrm>
            <a:custGeom>
              <a:rect b="b" l="l" r="r" t="t"/>
              <a:pathLst>
                <a:path extrusionOk="0" h="10530" w="122">
                  <a:moveTo>
                    <a:pt x="45" y="1"/>
                  </a:moveTo>
                  <a:lnTo>
                    <a:pt x="0" y="10529"/>
                  </a:lnTo>
                  <a:lnTo>
                    <a:pt x="83" y="10529"/>
                  </a:lnTo>
                  <a:lnTo>
                    <a:pt x="122"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 name="Google Shape;765;p28"/>
            <p:cNvSpPr/>
            <p:nvPr/>
          </p:nvSpPr>
          <p:spPr>
            <a:xfrm>
              <a:off x="2082221" y="2612197"/>
              <a:ext cx="168967" cy="163380"/>
            </a:xfrm>
            <a:custGeom>
              <a:rect b="b" l="l" r="r" t="t"/>
              <a:pathLst>
                <a:path extrusionOk="0" h="1607" w="1662">
                  <a:moveTo>
                    <a:pt x="974" y="0"/>
                  </a:moveTo>
                  <a:cubicBezTo>
                    <a:pt x="974" y="0"/>
                    <a:pt x="1127" y="333"/>
                    <a:pt x="942" y="435"/>
                  </a:cubicBezTo>
                  <a:cubicBezTo>
                    <a:pt x="865" y="487"/>
                    <a:pt x="782" y="525"/>
                    <a:pt x="692" y="557"/>
                  </a:cubicBezTo>
                  <a:lnTo>
                    <a:pt x="1" y="1095"/>
                  </a:lnTo>
                  <a:cubicBezTo>
                    <a:pt x="1" y="1095"/>
                    <a:pt x="52" y="1517"/>
                    <a:pt x="282" y="1600"/>
                  </a:cubicBezTo>
                  <a:cubicBezTo>
                    <a:pt x="295" y="1605"/>
                    <a:pt x="310" y="1607"/>
                    <a:pt x="327" y="1607"/>
                  </a:cubicBezTo>
                  <a:cubicBezTo>
                    <a:pt x="636" y="1607"/>
                    <a:pt x="1662" y="917"/>
                    <a:pt x="1601" y="474"/>
                  </a:cubicBezTo>
                  <a:cubicBezTo>
                    <a:pt x="1530" y="0"/>
                    <a:pt x="974" y="0"/>
                    <a:pt x="97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 name="Google Shape;766;p28"/>
            <p:cNvSpPr/>
            <p:nvPr/>
          </p:nvSpPr>
          <p:spPr>
            <a:xfrm>
              <a:off x="2141492" y="2577121"/>
              <a:ext cx="78282" cy="61102"/>
            </a:xfrm>
            <a:custGeom>
              <a:rect b="b" l="l" r="r" t="t"/>
              <a:pathLst>
                <a:path extrusionOk="0" h="601" w="770">
                  <a:moveTo>
                    <a:pt x="388" y="0"/>
                  </a:moveTo>
                  <a:cubicBezTo>
                    <a:pt x="368" y="0"/>
                    <a:pt x="347" y="2"/>
                    <a:pt x="327" y="6"/>
                  </a:cubicBezTo>
                  <a:cubicBezTo>
                    <a:pt x="64" y="64"/>
                    <a:pt x="0" y="403"/>
                    <a:pt x="218" y="550"/>
                  </a:cubicBezTo>
                  <a:cubicBezTo>
                    <a:pt x="271" y="584"/>
                    <a:pt x="330" y="600"/>
                    <a:pt x="388" y="600"/>
                  </a:cubicBezTo>
                  <a:cubicBezTo>
                    <a:pt x="485" y="600"/>
                    <a:pt x="578" y="555"/>
                    <a:pt x="634" y="467"/>
                  </a:cubicBezTo>
                  <a:cubicBezTo>
                    <a:pt x="769" y="261"/>
                    <a:pt x="617" y="0"/>
                    <a:pt x="38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 name="Google Shape;767;p28"/>
            <p:cNvSpPr/>
            <p:nvPr/>
          </p:nvSpPr>
          <p:spPr>
            <a:xfrm>
              <a:off x="1666403" y="2584238"/>
              <a:ext cx="210955" cy="163380"/>
            </a:xfrm>
            <a:custGeom>
              <a:rect b="b" l="l" r="r" t="t"/>
              <a:pathLst>
                <a:path extrusionOk="0" h="1607" w="2075">
                  <a:moveTo>
                    <a:pt x="583" y="0"/>
                  </a:moveTo>
                  <a:lnTo>
                    <a:pt x="1" y="1069"/>
                  </a:lnTo>
                  <a:cubicBezTo>
                    <a:pt x="1" y="1069"/>
                    <a:pt x="199" y="1370"/>
                    <a:pt x="692" y="1606"/>
                  </a:cubicBezTo>
                  <a:lnTo>
                    <a:pt x="2075" y="269"/>
                  </a:lnTo>
                  <a:lnTo>
                    <a:pt x="2075" y="269"/>
                  </a:lnTo>
                  <a:cubicBezTo>
                    <a:pt x="2058" y="269"/>
                    <a:pt x="2041" y="269"/>
                    <a:pt x="2024" y="269"/>
                  </a:cubicBezTo>
                  <a:cubicBezTo>
                    <a:pt x="1529" y="269"/>
                    <a:pt x="1041" y="179"/>
                    <a:pt x="58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 name="Google Shape;768;p28"/>
            <p:cNvSpPr/>
            <p:nvPr/>
          </p:nvSpPr>
          <p:spPr>
            <a:xfrm>
              <a:off x="1725675" y="2511350"/>
              <a:ext cx="208327" cy="103900"/>
            </a:xfrm>
            <a:custGeom>
              <a:rect b="b" l="l" r="r" t="t"/>
              <a:pathLst>
                <a:path extrusionOk="0" h="993" w="2094">
                  <a:moveTo>
                    <a:pt x="391" y="0"/>
                  </a:moveTo>
                  <a:lnTo>
                    <a:pt x="0" y="723"/>
                  </a:lnTo>
                  <a:cubicBezTo>
                    <a:pt x="459" y="897"/>
                    <a:pt x="948" y="993"/>
                    <a:pt x="1438" y="993"/>
                  </a:cubicBezTo>
                  <a:cubicBezTo>
                    <a:pt x="1454" y="993"/>
                    <a:pt x="1469" y="992"/>
                    <a:pt x="1485" y="992"/>
                  </a:cubicBezTo>
                  <a:lnTo>
                    <a:pt x="2093" y="403"/>
                  </a:lnTo>
                  <a:lnTo>
                    <a:pt x="39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 name="Google Shape;769;p28"/>
            <p:cNvSpPr/>
            <p:nvPr/>
          </p:nvSpPr>
          <p:spPr>
            <a:xfrm>
              <a:off x="2155828" y="1591255"/>
              <a:ext cx="5287" cy="532941"/>
            </a:xfrm>
            <a:custGeom>
              <a:rect b="b" l="l" r="r" t="t"/>
              <a:pathLst>
                <a:path extrusionOk="0" h="5242" w="52">
                  <a:moveTo>
                    <a:pt x="51" y="5242"/>
                  </a:moveTo>
                  <a:lnTo>
                    <a:pt x="0" y="0"/>
                  </a:lnTo>
                </a:path>
              </a:pathLst>
            </a:custGeom>
            <a:solidFill>
              <a:srgbClr val="EFDA8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 name="Google Shape;770;p28"/>
            <p:cNvSpPr/>
            <p:nvPr/>
          </p:nvSpPr>
          <p:spPr>
            <a:xfrm>
              <a:off x="2151863" y="1591865"/>
              <a:ext cx="13115" cy="533043"/>
            </a:xfrm>
            <a:custGeom>
              <a:rect b="b" l="l" r="r" t="t"/>
              <a:pathLst>
                <a:path extrusionOk="0" h="5243" w="129">
                  <a:moveTo>
                    <a:pt x="1" y="0"/>
                  </a:moveTo>
                  <a:lnTo>
                    <a:pt x="52" y="5242"/>
                  </a:lnTo>
                  <a:lnTo>
                    <a:pt x="129" y="5242"/>
                  </a:lnTo>
                  <a:lnTo>
                    <a:pt x="8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 name="Google Shape;771;p28"/>
            <p:cNvSpPr/>
            <p:nvPr/>
          </p:nvSpPr>
          <p:spPr>
            <a:xfrm>
              <a:off x="2118007" y="2101014"/>
              <a:ext cx="103597" cy="79606"/>
            </a:xfrm>
            <a:custGeom>
              <a:rect b="b" l="l" r="r" t="t"/>
              <a:pathLst>
                <a:path extrusionOk="0" h="783" w="1019">
                  <a:moveTo>
                    <a:pt x="231" y="1"/>
                  </a:moveTo>
                  <a:cubicBezTo>
                    <a:pt x="172" y="1"/>
                    <a:pt x="114" y="28"/>
                    <a:pt x="78" y="81"/>
                  </a:cubicBezTo>
                  <a:cubicBezTo>
                    <a:pt x="1" y="190"/>
                    <a:pt x="58" y="330"/>
                    <a:pt x="180" y="369"/>
                  </a:cubicBezTo>
                  <a:cubicBezTo>
                    <a:pt x="156" y="603"/>
                    <a:pt x="348" y="782"/>
                    <a:pt x="557" y="782"/>
                  </a:cubicBezTo>
                  <a:cubicBezTo>
                    <a:pt x="621" y="782"/>
                    <a:pt x="688" y="765"/>
                    <a:pt x="750" y="727"/>
                  </a:cubicBezTo>
                  <a:cubicBezTo>
                    <a:pt x="1018" y="567"/>
                    <a:pt x="980" y="170"/>
                    <a:pt x="686" y="55"/>
                  </a:cubicBezTo>
                  <a:cubicBezTo>
                    <a:pt x="645" y="39"/>
                    <a:pt x="600" y="30"/>
                    <a:pt x="555" y="30"/>
                  </a:cubicBezTo>
                  <a:cubicBezTo>
                    <a:pt x="494" y="30"/>
                    <a:pt x="433" y="45"/>
                    <a:pt x="378" y="74"/>
                  </a:cubicBezTo>
                  <a:cubicBezTo>
                    <a:pt x="341" y="25"/>
                    <a:pt x="286" y="1"/>
                    <a:pt x="231" y="1"/>
                  </a:cubicBezTo>
                  <a:close/>
                </a:path>
              </a:pathLst>
            </a:custGeom>
            <a:solidFill>
              <a:srgbClr val="E7A17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 name="Google Shape;772;p28"/>
            <p:cNvSpPr/>
            <p:nvPr/>
          </p:nvSpPr>
          <p:spPr>
            <a:xfrm>
              <a:off x="1860384" y="2115654"/>
              <a:ext cx="318923" cy="220110"/>
            </a:xfrm>
            <a:custGeom>
              <a:rect b="b" l="l" r="r" t="t"/>
              <a:pathLst>
                <a:path extrusionOk="0" h="2165" w="3137">
                  <a:moveTo>
                    <a:pt x="2592" y="1"/>
                  </a:moveTo>
                  <a:cubicBezTo>
                    <a:pt x="1042" y="1191"/>
                    <a:pt x="308" y="1307"/>
                    <a:pt x="81" y="1307"/>
                  </a:cubicBezTo>
                  <a:cubicBezTo>
                    <a:pt x="26" y="1307"/>
                    <a:pt x="0" y="1300"/>
                    <a:pt x="0" y="1300"/>
                  </a:cubicBezTo>
                  <a:lnTo>
                    <a:pt x="0" y="1300"/>
                  </a:lnTo>
                  <a:cubicBezTo>
                    <a:pt x="167" y="1998"/>
                    <a:pt x="877" y="2164"/>
                    <a:pt x="877" y="2164"/>
                  </a:cubicBezTo>
                  <a:cubicBezTo>
                    <a:pt x="2637" y="1850"/>
                    <a:pt x="3136" y="666"/>
                    <a:pt x="3136" y="666"/>
                  </a:cubicBezTo>
                  <a:lnTo>
                    <a:pt x="2592"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 name="Google Shape;773;p28"/>
            <p:cNvSpPr/>
            <p:nvPr/>
          </p:nvSpPr>
          <p:spPr>
            <a:xfrm>
              <a:off x="1730860" y="2177468"/>
              <a:ext cx="359996" cy="398943"/>
            </a:xfrm>
            <a:custGeom>
              <a:rect b="b" l="l" r="r" t="t"/>
              <a:pathLst>
                <a:path extrusionOk="0" h="3924" w="3541">
                  <a:moveTo>
                    <a:pt x="2401" y="1"/>
                  </a:moveTo>
                  <a:lnTo>
                    <a:pt x="391" y="366"/>
                  </a:lnTo>
                  <a:cubicBezTo>
                    <a:pt x="116" y="1383"/>
                    <a:pt x="1" y="2433"/>
                    <a:pt x="58" y="3483"/>
                  </a:cubicBezTo>
                  <a:cubicBezTo>
                    <a:pt x="551" y="3813"/>
                    <a:pt x="1094" y="3924"/>
                    <a:pt x="1600" y="3924"/>
                  </a:cubicBezTo>
                  <a:cubicBezTo>
                    <a:pt x="2646" y="3924"/>
                    <a:pt x="3540" y="3451"/>
                    <a:pt x="3540" y="3451"/>
                  </a:cubicBezTo>
                  <a:cubicBezTo>
                    <a:pt x="3406" y="2235"/>
                    <a:pt x="3015" y="1057"/>
                    <a:pt x="240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 name="Google Shape;774;p28"/>
            <p:cNvSpPr/>
            <p:nvPr/>
          </p:nvSpPr>
          <p:spPr>
            <a:xfrm>
              <a:off x="1739400" y="2164149"/>
              <a:ext cx="286289" cy="196828"/>
            </a:xfrm>
            <a:custGeom>
              <a:rect b="b" l="l" r="r" t="t"/>
              <a:pathLst>
                <a:path extrusionOk="0" h="1936" w="2816">
                  <a:moveTo>
                    <a:pt x="1451" y="0"/>
                  </a:moveTo>
                  <a:cubicBezTo>
                    <a:pt x="960" y="0"/>
                    <a:pt x="442" y="158"/>
                    <a:pt x="256" y="759"/>
                  </a:cubicBezTo>
                  <a:cubicBezTo>
                    <a:pt x="0" y="1603"/>
                    <a:pt x="743" y="1936"/>
                    <a:pt x="1427" y="1936"/>
                  </a:cubicBezTo>
                  <a:cubicBezTo>
                    <a:pt x="1770" y="1936"/>
                    <a:pt x="2099" y="1852"/>
                    <a:pt x="2278" y="1706"/>
                  </a:cubicBezTo>
                  <a:cubicBezTo>
                    <a:pt x="2816" y="1265"/>
                    <a:pt x="2496" y="189"/>
                    <a:pt x="2496" y="189"/>
                  </a:cubicBezTo>
                  <a:cubicBezTo>
                    <a:pt x="2496" y="189"/>
                    <a:pt x="1990" y="0"/>
                    <a:pt x="145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 name="Google Shape;775;p28"/>
            <p:cNvSpPr/>
            <p:nvPr/>
          </p:nvSpPr>
          <p:spPr>
            <a:xfrm>
              <a:off x="1666403" y="2161913"/>
              <a:ext cx="95768" cy="81537"/>
            </a:xfrm>
            <a:custGeom>
              <a:rect b="b" l="l" r="r" t="t"/>
              <a:pathLst>
                <a:path extrusionOk="0" h="802" w="942">
                  <a:moveTo>
                    <a:pt x="539" y="0"/>
                  </a:moveTo>
                  <a:cubicBezTo>
                    <a:pt x="180" y="0"/>
                    <a:pt x="1" y="429"/>
                    <a:pt x="257" y="685"/>
                  </a:cubicBezTo>
                  <a:cubicBezTo>
                    <a:pt x="337" y="765"/>
                    <a:pt x="437" y="801"/>
                    <a:pt x="535" y="801"/>
                  </a:cubicBezTo>
                  <a:cubicBezTo>
                    <a:pt x="742" y="801"/>
                    <a:pt x="942" y="642"/>
                    <a:pt x="942" y="403"/>
                  </a:cubicBezTo>
                  <a:cubicBezTo>
                    <a:pt x="942" y="179"/>
                    <a:pt x="763" y="0"/>
                    <a:pt x="539" y="0"/>
                  </a:cubicBezTo>
                  <a:close/>
                </a:path>
              </a:pathLst>
            </a:custGeom>
            <a:solidFill>
              <a:srgbClr val="E7A17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 name="Google Shape;776;p28"/>
            <p:cNvSpPr/>
            <p:nvPr/>
          </p:nvSpPr>
          <p:spPr>
            <a:xfrm>
              <a:off x="1959305" y="2083832"/>
              <a:ext cx="95667" cy="81334"/>
            </a:xfrm>
            <a:custGeom>
              <a:rect b="b" l="l" r="r" t="t"/>
              <a:pathLst>
                <a:path extrusionOk="0" h="800" w="941">
                  <a:moveTo>
                    <a:pt x="538" y="0"/>
                  </a:moveTo>
                  <a:cubicBezTo>
                    <a:pt x="179" y="0"/>
                    <a:pt x="0" y="429"/>
                    <a:pt x="256" y="679"/>
                  </a:cubicBezTo>
                  <a:cubicBezTo>
                    <a:pt x="337" y="762"/>
                    <a:pt x="438" y="799"/>
                    <a:pt x="537" y="799"/>
                  </a:cubicBezTo>
                  <a:cubicBezTo>
                    <a:pt x="743" y="799"/>
                    <a:pt x="941" y="639"/>
                    <a:pt x="941" y="397"/>
                  </a:cubicBezTo>
                  <a:cubicBezTo>
                    <a:pt x="941" y="179"/>
                    <a:pt x="762" y="0"/>
                    <a:pt x="538" y="0"/>
                  </a:cubicBezTo>
                  <a:close/>
                </a:path>
              </a:pathLst>
            </a:custGeom>
            <a:solidFill>
              <a:srgbClr val="E7A17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 name="Google Shape;777;p28"/>
            <p:cNvSpPr/>
            <p:nvPr/>
          </p:nvSpPr>
          <p:spPr>
            <a:xfrm>
              <a:off x="1702292" y="2167708"/>
              <a:ext cx="368332" cy="236377"/>
            </a:xfrm>
            <a:custGeom>
              <a:rect b="b" l="l" r="r" t="t"/>
              <a:pathLst>
                <a:path extrusionOk="0" h="2325" w="3623">
                  <a:moveTo>
                    <a:pt x="2746" y="1"/>
                  </a:moveTo>
                  <a:lnTo>
                    <a:pt x="762" y="724"/>
                  </a:lnTo>
                  <a:lnTo>
                    <a:pt x="0" y="1466"/>
                  </a:lnTo>
                  <a:lnTo>
                    <a:pt x="0" y="1466"/>
                  </a:lnTo>
                  <a:lnTo>
                    <a:pt x="909" y="1415"/>
                  </a:lnTo>
                  <a:lnTo>
                    <a:pt x="1126" y="2324"/>
                  </a:lnTo>
                  <a:lnTo>
                    <a:pt x="1702" y="1486"/>
                  </a:lnTo>
                  <a:lnTo>
                    <a:pt x="2272" y="2222"/>
                  </a:lnTo>
                  <a:lnTo>
                    <a:pt x="2509" y="1281"/>
                  </a:lnTo>
                  <a:lnTo>
                    <a:pt x="3200" y="1703"/>
                  </a:lnTo>
                  <a:lnTo>
                    <a:pt x="2931" y="692"/>
                  </a:lnTo>
                  <a:lnTo>
                    <a:pt x="3623" y="404"/>
                  </a:lnTo>
                  <a:lnTo>
                    <a:pt x="2746"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 name="Google Shape;778;p28"/>
            <p:cNvSpPr/>
            <p:nvPr/>
          </p:nvSpPr>
          <p:spPr>
            <a:xfrm>
              <a:off x="1694463" y="1952987"/>
              <a:ext cx="323498" cy="320964"/>
            </a:xfrm>
            <a:custGeom>
              <a:rect b="b" l="l" r="r" t="t"/>
              <a:pathLst>
                <a:path extrusionOk="0" h="3157" w="3182">
                  <a:moveTo>
                    <a:pt x="1594" y="1"/>
                  </a:moveTo>
                  <a:cubicBezTo>
                    <a:pt x="717" y="1"/>
                    <a:pt x="0" y="705"/>
                    <a:pt x="0" y="1582"/>
                  </a:cubicBezTo>
                  <a:cubicBezTo>
                    <a:pt x="0" y="2452"/>
                    <a:pt x="717" y="3156"/>
                    <a:pt x="1594" y="3156"/>
                  </a:cubicBezTo>
                  <a:cubicBezTo>
                    <a:pt x="2471" y="3156"/>
                    <a:pt x="3181" y="2452"/>
                    <a:pt x="3181" y="1582"/>
                  </a:cubicBezTo>
                  <a:cubicBezTo>
                    <a:pt x="3181" y="705"/>
                    <a:pt x="2471" y="1"/>
                    <a:pt x="1594" y="1"/>
                  </a:cubicBezTo>
                  <a:close/>
                </a:path>
              </a:pathLst>
            </a:custGeom>
            <a:solidFill>
              <a:srgbClr val="E7A17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9" name="Google Shape;779;p28"/>
            <p:cNvSpPr/>
            <p:nvPr/>
          </p:nvSpPr>
          <p:spPr>
            <a:xfrm>
              <a:off x="1671690" y="2031372"/>
              <a:ext cx="362537" cy="138776"/>
            </a:xfrm>
            <a:custGeom>
              <a:rect b="b" l="l" r="r" t="t"/>
              <a:pathLst>
                <a:path extrusionOk="0" h="1365" w="3566">
                  <a:moveTo>
                    <a:pt x="2813" y="1"/>
                  </a:moveTo>
                  <a:cubicBezTo>
                    <a:pt x="2026" y="1"/>
                    <a:pt x="622" y="309"/>
                    <a:pt x="154" y="1009"/>
                  </a:cubicBezTo>
                  <a:cubicBezTo>
                    <a:pt x="154" y="1009"/>
                    <a:pt x="0" y="1124"/>
                    <a:pt x="269" y="1361"/>
                  </a:cubicBezTo>
                  <a:cubicBezTo>
                    <a:pt x="269" y="1361"/>
                    <a:pt x="288" y="1365"/>
                    <a:pt x="319" y="1365"/>
                  </a:cubicBezTo>
                  <a:cubicBezTo>
                    <a:pt x="421" y="1365"/>
                    <a:pt x="656" y="1327"/>
                    <a:pt x="813" y="1009"/>
                  </a:cubicBezTo>
                  <a:cubicBezTo>
                    <a:pt x="813" y="1009"/>
                    <a:pt x="1856" y="958"/>
                    <a:pt x="2253" y="478"/>
                  </a:cubicBezTo>
                  <a:cubicBezTo>
                    <a:pt x="2253" y="478"/>
                    <a:pt x="2576" y="663"/>
                    <a:pt x="2880" y="663"/>
                  </a:cubicBezTo>
                  <a:cubicBezTo>
                    <a:pt x="2910" y="663"/>
                    <a:pt x="2940" y="661"/>
                    <a:pt x="2970" y="657"/>
                  </a:cubicBezTo>
                  <a:cubicBezTo>
                    <a:pt x="2970" y="657"/>
                    <a:pt x="3138" y="809"/>
                    <a:pt x="3346" y="809"/>
                  </a:cubicBezTo>
                  <a:cubicBezTo>
                    <a:pt x="3367" y="809"/>
                    <a:pt x="3389" y="808"/>
                    <a:pt x="3412" y="804"/>
                  </a:cubicBezTo>
                  <a:cubicBezTo>
                    <a:pt x="3412" y="804"/>
                    <a:pt x="3565" y="388"/>
                    <a:pt x="3348" y="113"/>
                  </a:cubicBezTo>
                  <a:cubicBezTo>
                    <a:pt x="3292" y="39"/>
                    <a:pt x="3091" y="1"/>
                    <a:pt x="281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0" name="Google Shape;780;p28"/>
            <p:cNvSpPr/>
            <p:nvPr/>
          </p:nvSpPr>
          <p:spPr>
            <a:xfrm>
              <a:off x="1560365" y="1919742"/>
              <a:ext cx="281205" cy="160940"/>
            </a:xfrm>
            <a:custGeom>
              <a:rect b="b" l="l" r="r" t="t"/>
              <a:pathLst>
                <a:path extrusionOk="0" h="1583" w="2766">
                  <a:moveTo>
                    <a:pt x="1088" y="0"/>
                  </a:moveTo>
                  <a:cubicBezTo>
                    <a:pt x="1032" y="0"/>
                    <a:pt x="977" y="5"/>
                    <a:pt x="922" y="14"/>
                  </a:cubicBezTo>
                  <a:cubicBezTo>
                    <a:pt x="442" y="78"/>
                    <a:pt x="58" y="456"/>
                    <a:pt x="1" y="942"/>
                  </a:cubicBezTo>
                  <a:cubicBezTo>
                    <a:pt x="72" y="931"/>
                    <a:pt x="140" y="926"/>
                    <a:pt x="204" y="926"/>
                  </a:cubicBezTo>
                  <a:cubicBezTo>
                    <a:pt x="950" y="926"/>
                    <a:pt x="1281" y="1582"/>
                    <a:pt x="1281" y="1582"/>
                  </a:cubicBezTo>
                  <a:lnTo>
                    <a:pt x="2766" y="955"/>
                  </a:lnTo>
                  <a:cubicBezTo>
                    <a:pt x="2766" y="955"/>
                    <a:pt x="1907" y="0"/>
                    <a:pt x="108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 name="Google Shape;781;p28"/>
            <p:cNvSpPr/>
            <p:nvPr/>
          </p:nvSpPr>
          <p:spPr>
            <a:xfrm>
              <a:off x="1842795" y="1823463"/>
              <a:ext cx="227831" cy="199268"/>
            </a:xfrm>
            <a:custGeom>
              <a:rect b="b" l="l" r="r" t="t"/>
              <a:pathLst>
                <a:path extrusionOk="0" h="1960" w="2241">
                  <a:moveTo>
                    <a:pt x="1459" y="0"/>
                  </a:moveTo>
                  <a:cubicBezTo>
                    <a:pt x="1285" y="0"/>
                    <a:pt x="1109" y="42"/>
                    <a:pt x="948" y="129"/>
                  </a:cubicBezTo>
                  <a:cubicBezTo>
                    <a:pt x="167" y="513"/>
                    <a:pt x="0" y="1960"/>
                    <a:pt x="0" y="1960"/>
                  </a:cubicBezTo>
                  <a:lnTo>
                    <a:pt x="1569" y="1607"/>
                  </a:lnTo>
                  <a:cubicBezTo>
                    <a:pt x="1569" y="1607"/>
                    <a:pt x="1434" y="750"/>
                    <a:pt x="2241" y="340"/>
                  </a:cubicBezTo>
                  <a:cubicBezTo>
                    <a:pt x="2033" y="117"/>
                    <a:pt x="1748" y="0"/>
                    <a:pt x="145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 name="Google Shape;782;p28"/>
            <p:cNvSpPr/>
            <p:nvPr/>
          </p:nvSpPr>
          <p:spPr>
            <a:xfrm>
              <a:off x="1723032" y="1743451"/>
              <a:ext cx="188182" cy="320253"/>
            </a:xfrm>
            <a:custGeom>
              <a:rect b="b" l="l" r="r" t="t"/>
              <a:pathLst>
                <a:path extrusionOk="0" h="3150" w="1851">
                  <a:moveTo>
                    <a:pt x="1739" y="1"/>
                  </a:moveTo>
                  <a:cubicBezTo>
                    <a:pt x="1694" y="1"/>
                    <a:pt x="983" y="13"/>
                    <a:pt x="487" y="750"/>
                  </a:cubicBezTo>
                  <a:cubicBezTo>
                    <a:pt x="1" y="1473"/>
                    <a:pt x="302" y="3150"/>
                    <a:pt x="302" y="3150"/>
                  </a:cubicBezTo>
                  <a:lnTo>
                    <a:pt x="1851" y="2484"/>
                  </a:lnTo>
                  <a:cubicBezTo>
                    <a:pt x="1851" y="2484"/>
                    <a:pt x="986" y="1319"/>
                    <a:pt x="1742" y="1"/>
                  </a:cubicBezTo>
                  <a:cubicBezTo>
                    <a:pt x="1742" y="1"/>
                    <a:pt x="1741" y="1"/>
                    <a:pt x="173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 name="Google Shape;783;p28"/>
            <p:cNvSpPr/>
            <p:nvPr/>
          </p:nvSpPr>
          <p:spPr>
            <a:xfrm>
              <a:off x="2045112" y="1826920"/>
              <a:ext cx="68014" cy="61001"/>
            </a:xfrm>
            <a:custGeom>
              <a:rect b="b" l="l" r="r" t="t"/>
              <a:pathLst>
                <a:path extrusionOk="0" h="600" w="669">
                  <a:moveTo>
                    <a:pt x="339" y="1"/>
                  </a:moveTo>
                  <a:cubicBezTo>
                    <a:pt x="281" y="1"/>
                    <a:pt x="222" y="18"/>
                    <a:pt x="167" y="57"/>
                  </a:cubicBezTo>
                  <a:cubicBezTo>
                    <a:pt x="33" y="153"/>
                    <a:pt x="1" y="338"/>
                    <a:pt x="97" y="473"/>
                  </a:cubicBezTo>
                  <a:cubicBezTo>
                    <a:pt x="158" y="559"/>
                    <a:pt x="250" y="599"/>
                    <a:pt x="341" y="599"/>
                  </a:cubicBezTo>
                  <a:cubicBezTo>
                    <a:pt x="477" y="599"/>
                    <a:pt x="612" y="509"/>
                    <a:pt x="635" y="351"/>
                  </a:cubicBezTo>
                  <a:cubicBezTo>
                    <a:pt x="668" y="154"/>
                    <a:pt x="511" y="1"/>
                    <a:pt x="33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 name="Google Shape;784;p28"/>
            <p:cNvSpPr/>
            <p:nvPr/>
          </p:nvSpPr>
          <p:spPr>
            <a:xfrm>
              <a:off x="1858452" y="1718949"/>
              <a:ext cx="68014" cy="60899"/>
            </a:xfrm>
            <a:custGeom>
              <a:rect b="b" l="l" r="r" t="t"/>
              <a:pathLst>
                <a:path extrusionOk="0" h="599" w="669">
                  <a:moveTo>
                    <a:pt x="338" y="0"/>
                  </a:moveTo>
                  <a:cubicBezTo>
                    <a:pt x="280" y="0"/>
                    <a:pt x="221" y="18"/>
                    <a:pt x="166" y="56"/>
                  </a:cubicBezTo>
                  <a:cubicBezTo>
                    <a:pt x="32" y="152"/>
                    <a:pt x="0" y="338"/>
                    <a:pt x="96" y="472"/>
                  </a:cubicBezTo>
                  <a:cubicBezTo>
                    <a:pt x="160" y="559"/>
                    <a:pt x="252" y="599"/>
                    <a:pt x="343" y="599"/>
                  </a:cubicBezTo>
                  <a:cubicBezTo>
                    <a:pt x="480" y="599"/>
                    <a:pt x="613" y="508"/>
                    <a:pt x="640" y="351"/>
                  </a:cubicBezTo>
                  <a:cubicBezTo>
                    <a:pt x="669" y="154"/>
                    <a:pt x="511" y="0"/>
                    <a:pt x="3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 name="Google Shape;785;p28"/>
            <p:cNvSpPr/>
            <p:nvPr/>
          </p:nvSpPr>
          <p:spPr>
            <a:xfrm>
              <a:off x="1671690" y="1979522"/>
              <a:ext cx="344848" cy="157483"/>
            </a:xfrm>
            <a:custGeom>
              <a:rect b="b" l="l" r="r" t="t"/>
              <a:pathLst>
                <a:path extrusionOk="0" h="1549" w="3392">
                  <a:moveTo>
                    <a:pt x="3090" y="1"/>
                  </a:moveTo>
                  <a:cubicBezTo>
                    <a:pt x="2479" y="1"/>
                    <a:pt x="638" y="115"/>
                    <a:pt x="19" y="1058"/>
                  </a:cubicBezTo>
                  <a:cubicBezTo>
                    <a:pt x="7" y="1084"/>
                    <a:pt x="0" y="1122"/>
                    <a:pt x="13" y="1154"/>
                  </a:cubicBezTo>
                  <a:lnTo>
                    <a:pt x="109" y="1468"/>
                  </a:lnTo>
                  <a:cubicBezTo>
                    <a:pt x="123" y="1518"/>
                    <a:pt x="168" y="1548"/>
                    <a:pt x="216" y="1548"/>
                  </a:cubicBezTo>
                  <a:cubicBezTo>
                    <a:pt x="236" y="1548"/>
                    <a:pt x="257" y="1543"/>
                    <a:pt x="275" y="1532"/>
                  </a:cubicBezTo>
                  <a:cubicBezTo>
                    <a:pt x="635" y="1329"/>
                    <a:pt x="1791" y="761"/>
                    <a:pt x="2831" y="761"/>
                  </a:cubicBezTo>
                  <a:cubicBezTo>
                    <a:pt x="2974" y="761"/>
                    <a:pt x="3115" y="772"/>
                    <a:pt x="3252" y="796"/>
                  </a:cubicBezTo>
                  <a:cubicBezTo>
                    <a:pt x="3258" y="797"/>
                    <a:pt x="3265" y="797"/>
                    <a:pt x="3271" y="797"/>
                  </a:cubicBezTo>
                  <a:cubicBezTo>
                    <a:pt x="3339" y="797"/>
                    <a:pt x="3392" y="738"/>
                    <a:pt x="3386" y="674"/>
                  </a:cubicBezTo>
                  <a:lnTo>
                    <a:pt x="3303" y="98"/>
                  </a:lnTo>
                  <a:cubicBezTo>
                    <a:pt x="3296" y="40"/>
                    <a:pt x="3252" y="2"/>
                    <a:pt x="3194" y="2"/>
                  </a:cubicBezTo>
                  <a:cubicBezTo>
                    <a:pt x="3165" y="1"/>
                    <a:pt x="3130" y="1"/>
                    <a:pt x="309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 name="Google Shape;786;p28"/>
            <p:cNvSpPr/>
            <p:nvPr/>
          </p:nvSpPr>
          <p:spPr>
            <a:xfrm>
              <a:off x="1521325" y="1989485"/>
              <a:ext cx="61304" cy="61204"/>
            </a:xfrm>
            <a:custGeom>
              <a:rect b="b" l="l" r="r" t="t"/>
              <a:pathLst>
                <a:path extrusionOk="0" h="602" w="603">
                  <a:moveTo>
                    <a:pt x="302" y="0"/>
                  </a:moveTo>
                  <a:cubicBezTo>
                    <a:pt x="135" y="0"/>
                    <a:pt x="1" y="134"/>
                    <a:pt x="1" y="301"/>
                  </a:cubicBezTo>
                  <a:cubicBezTo>
                    <a:pt x="1" y="467"/>
                    <a:pt x="135" y="602"/>
                    <a:pt x="302" y="602"/>
                  </a:cubicBezTo>
                  <a:cubicBezTo>
                    <a:pt x="468" y="602"/>
                    <a:pt x="602" y="467"/>
                    <a:pt x="602" y="301"/>
                  </a:cubicBezTo>
                  <a:cubicBezTo>
                    <a:pt x="602" y="134"/>
                    <a:pt x="468" y="0"/>
                    <a:pt x="30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 name="Google Shape;787;p28"/>
            <p:cNvSpPr/>
            <p:nvPr/>
          </p:nvSpPr>
          <p:spPr>
            <a:xfrm>
              <a:off x="2032811" y="1558722"/>
              <a:ext cx="5287" cy="873934"/>
            </a:xfrm>
            <a:custGeom>
              <a:rect b="b" l="l" r="r" t="t"/>
              <a:pathLst>
                <a:path extrusionOk="0" h="8596" w="52">
                  <a:moveTo>
                    <a:pt x="52" y="8596"/>
                  </a:moveTo>
                  <a:lnTo>
                    <a:pt x="0" y="0"/>
                  </a:lnTo>
                </a:path>
              </a:pathLst>
            </a:custGeom>
            <a:solidFill>
              <a:srgbClr val="EFDA8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 name="Google Shape;788;p28"/>
            <p:cNvSpPr/>
            <p:nvPr/>
          </p:nvSpPr>
          <p:spPr>
            <a:xfrm>
              <a:off x="2028846" y="1558722"/>
              <a:ext cx="13115" cy="873324"/>
            </a:xfrm>
            <a:custGeom>
              <a:rect b="b" l="l" r="r" t="t"/>
              <a:pathLst>
                <a:path extrusionOk="0" h="8590" w="129">
                  <a:moveTo>
                    <a:pt x="1" y="0"/>
                  </a:moveTo>
                  <a:lnTo>
                    <a:pt x="52" y="8589"/>
                  </a:lnTo>
                  <a:lnTo>
                    <a:pt x="129" y="8589"/>
                  </a:lnTo>
                  <a:lnTo>
                    <a:pt x="7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 name="Google Shape;789;p28"/>
            <p:cNvSpPr/>
            <p:nvPr/>
          </p:nvSpPr>
          <p:spPr>
            <a:xfrm>
              <a:off x="1633870" y="1574277"/>
              <a:ext cx="5388" cy="1070559"/>
            </a:xfrm>
            <a:custGeom>
              <a:rect b="b" l="l" r="r" t="t"/>
              <a:pathLst>
                <a:path extrusionOk="0" h="10530" w="53">
                  <a:moveTo>
                    <a:pt x="52" y="10529"/>
                  </a:moveTo>
                  <a:lnTo>
                    <a:pt x="1" y="1"/>
                  </a:lnTo>
                </a:path>
              </a:pathLst>
            </a:custGeom>
            <a:solidFill>
              <a:srgbClr val="EFDA8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 name="Google Shape;790;p28"/>
            <p:cNvSpPr/>
            <p:nvPr/>
          </p:nvSpPr>
          <p:spPr>
            <a:xfrm>
              <a:off x="1630006" y="1573667"/>
              <a:ext cx="13115" cy="1070457"/>
            </a:xfrm>
            <a:custGeom>
              <a:rect b="b" l="l" r="r" t="t"/>
              <a:pathLst>
                <a:path extrusionOk="0" h="10529" w="129">
                  <a:moveTo>
                    <a:pt x="1" y="0"/>
                  </a:moveTo>
                  <a:lnTo>
                    <a:pt x="52" y="10529"/>
                  </a:lnTo>
                  <a:lnTo>
                    <a:pt x="129" y="10529"/>
                  </a:lnTo>
                  <a:lnTo>
                    <a:pt x="7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 name="Google Shape;791;p28"/>
            <p:cNvSpPr/>
            <p:nvPr/>
          </p:nvSpPr>
          <p:spPr>
            <a:xfrm>
              <a:off x="1977504" y="2394222"/>
              <a:ext cx="88550" cy="97296"/>
            </a:xfrm>
            <a:custGeom>
              <a:rect b="b" l="l" r="r" t="t"/>
              <a:pathLst>
                <a:path extrusionOk="0" h="957" w="871">
                  <a:moveTo>
                    <a:pt x="455" y="0"/>
                  </a:moveTo>
                  <a:cubicBezTo>
                    <a:pt x="327" y="0"/>
                    <a:pt x="237" y="122"/>
                    <a:pt x="276" y="250"/>
                  </a:cubicBezTo>
                  <a:cubicBezTo>
                    <a:pt x="0" y="391"/>
                    <a:pt x="7" y="787"/>
                    <a:pt x="288" y="922"/>
                  </a:cubicBezTo>
                  <a:cubicBezTo>
                    <a:pt x="340" y="945"/>
                    <a:pt x="393" y="956"/>
                    <a:pt x="445" y="956"/>
                  </a:cubicBezTo>
                  <a:cubicBezTo>
                    <a:pt x="672" y="956"/>
                    <a:pt x="871" y="745"/>
                    <a:pt x="813" y="499"/>
                  </a:cubicBezTo>
                  <a:cubicBezTo>
                    <a:pt x="788" y="391"/>
                    <a:pt x="724" y="301"/>
                    <a:pt x="628" y="250"/>
                  </a:cubicBezTo>
                  <a:cubicBezTo>
                    <a:pt x="672" y="128"/>
                    <a:pt x="583" y="0"/>
                    <a:pt x="455" y="0"/>
                  </a:cubicBezTo>
                  <a:close/>
                </a:path>
              </a:pathLst>
            </a:custGeom>
            <a:solidFill>
              <a:srgbClr val="E7A17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 name="Google Shape;792;p28"/>
            <p:cNvSpPr/>
            <p:nvPr/>
          </p:nvSpPr>
          <p:spPr>
            <a:xfrm>
              <a:off x="1712662" y="2249042"/>
              <a:ext cx="304588" cy="232819"/>
            </a:xfrm>
            <a:custGeom>
              <a:rect b="b" l="l" r="r" t="t"/>
              <a:pathLst>
                <a:path extrusionOk="0" h="2290" w="2996">
                  <a:moveTo>
                    <a:pt x="487" y="1"/>
                  </a:moveTo>
                  <a:cubicBezTo>
                    <a:pt x="0" y="526"/>
                    <a:pt x="250" y="1217"/>
                    <a:pt x="250" y="1217"/>
                  </a:cubicBezTo>
                  <a:cubicBezTo>
                    <a:pt x="1149" y="2163"/>
                    <a:pt x="2069" y="2290"/>
                    <a:pt x="2498" y="2290"/>
                  </a:cubicBezTo>
                  <a:cubicBezTo>
                    <a:pt x="2655" y="2290"/>
                    <a:pt x="2746" y="2273"/>
                    <a:pt x="2746" y="2273"/>
                  </a:cubicBezTo>
                  <a:lnTo>
                    <a:pt x="2996" y="1447"/>
                  </a:lnTo>
                  <a:cubicBezTo>
                    <a:pt x="704" y="660"/>
                    <a:pt x="487" y="1"/>
                    <a:pt x="48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 name="Google Shape;793;p28"/>
            <p:cNvSpPr/>
            <p:nvPr/>
          </p:nvSpPr>
          <p:spPr>
            <a:xfrm>
              <a:off x="1733503" y="2359655"/>
              <a:ext cx="260364" cy="125051"/>
            </a:xfrm>
            <a:custGeom>
              <a:rect b="b" l="l" r="r" t="t"/>
              <a:pathLst>
                <a:path extrusionOk="0" h="1230" w="2561">
                  <a:moveTo>
                    <a:pt x="19" y="1"/>
                  </a:moveTo>
                  <a:cubicBezTo>
                    <a:pt x="7" y="1"/>
                    <a:pt x="0" y="14"/>
                    <a:pt x="7" y="26"/>
                  </a:cubicBezTo>
                  <a:lnTo>
                    <a:pt x="32" y="135"/>
                  </a:lnTo>
                  <a:cubicBezTo>
                    <a:pt x="32" y="135"/>
                    <a:pt x="32" y="135"/>
                    <a:pt x="32" y="142"/>
                  </a:cubicBezTo>
                  <a:cubicBezTo>
                    <a:pt x="115" y="225"/>
                    <a:pt x="192" y="315"/>
                    <a:pt x="282" y="391"/>
                  </a:cubicBezTo>
                  <a:lnTo>
                    <a:pt x="416" y="507"/>
                  </a:lnTo>
                  <a:lnTo>
                    <a:pt x="480" y="564"/>
                  </a:lnTo>
                  <a:cubicBezTo>
                    <a:pt x="506" y="583"/>
                    <a:pt x="531" y="603"/>
                    <a:pt x="551" y="615"/>
                  </a:cubicBezTo>
                  <a:lnTo>
                    <a:pt x="698" y="724"/>
                  </a:lnTo>
                  <a:cubicBezTo>
                    <a:pt x="743" y="756"/>
                    <a:pt x="794" y="788"/>
                    <a:pt x="845" y="814"/>
                  </a:cubicBezTo>
                  <a:cubicBezTo>
                    <a:pt x="947" y="884"/>
                    <a:pt x="1056" y="929"/>
                    <a:pt x="1159" y="987"/>
                  </a:cubicBezTo>
                  <a:cubicBezTo>
                    <a:pt x="1376" y="1083"/>
                    <a:pt x="1600" y="1153"/>
                    <a:pt x="1837" y="1198"/>
                  </a:cubicBezTo>
                  <a:cubicBezTo>
                    <a:pt x="1962" y="1219"/>
                    <a:pt x="2090" y="1230"/>
                    <a:pt x="2219" y="1230"/>
                  </a:cubicBezTo>
                  <a:cubicBezTo>
                    <a:pt x="2327" y="1230"/>
                    <a:pt x="2435" y="1222"/>
                    <a:pt x="2541" y="1204"/>
                  </a:cubicBezTo>
                  <a:cubicBezTo>
                    <a:pt x="2554" y="1204"/>
                    <a:pt x="2560" y="1198"/>
                    <a:pt x="2560" y="1185"/>
                  </a:cubicBezTo>
                  <a:cubicBezTo>
                    <a:pt x="2560" y="1179"/>
                    <a:pt x="2548" y="1172"/>
                    <a:pt x="2541" y="1172"/>
                  </a:cubicBezTo>
                  <a:cubicBezTo>
                    <a:pt x="2481" y="1177"/>
                    <a:pt x="2421" y="1180"/>
                    <a:pt x="2360" y="1180"/>
                  </a:cubicBezTo>
                  <a:cubicBezTo>
                    <a:pt x="2190" y="1180"/>
                    <a:pt x="2020" y="1160"/>
                    <a:pt x="1850" y="1127"/>
                  </a:cubicBezTo>
                  <a:cubicBezTo>
                    <a:pt x="1626" y="1076"/>
                    <a:pt x="1402" y="1006"/>
                    <a:pt x="1191" y="916"/>
                  </a:cubicBezTo>
                  <a:cubicBezTo>
                    <a:pt x="986" y="820"/>
                    <a:pt x="781" y="699"/>
                    <a:pt x="595" y="564"/>
                  </a:cubicBezTo>
                  <a:cubicBezTo>
                    <a:pt x="570" y="551"/>
                    <a:pt x="551" y="532"/>
                    <a:pt x="525" y="513"/>
                  </a:cubicBezTo>
                  <a:lnTo>
                    <a:pt x="455" y="462"/>
                  </a:lnTo>
                  <a:lnTo>
                    <a:pt x="320" y="353"/>
                  </a:lnTo>
                  <a:cubicBezTo>
                    <a:pt x="239" y="272"/>
                    <a:pt x="158" y="196"/>
                    <a:pt x="70" y="115"/>
                  </a:cubicBezTo>
                  <a:lnTo>
                    <a:pt x="70" y="115"/>
                  </a:lnTo>
                  <a:lnTo>
                    <a:pt x="39" y="14"/>
                  </a:lnTo>
                  <a:cubicBezTo>
                    <a:pt x="39" y="7"/>
                    <a:pt x="26" y="1"/>
                    <a:pt x="19" y="1"/>
                  </a:cubicBezTo>
                  <a:close/>
                </a:path>
              </a:pathLst>
            </a:custGeom>
            <a:solidFill>
              <a:srgbClr val="000000">
                <a:alpha val="89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 name="Google Shape;794;p28"/>
            <p:cNvSpPr/>
            <p:nvPr/>
          </p:nvSpPr>
          <p:spPr>
            <a:xfrm>
              <a:off x="1759327" y="2247212"/>
              <a:ext cx="260262" cy="151180"/>
            </a:xfrm>
            <a:custGeom>
              <a:rect b="b" l="l" r="r" t="t"/>
              <a:pathLst>
                <a:path extrusionOk="0" h="1487" w="2560">
                  <a:moveTo>
                    <a:pt x="26" y="0"/>
                  </a:moveTo>
                  <a:cubicBezTo>
                    <a:pt x="14" y="0"/>
                    <a:pt x="0" y="13"/>
                    <a:pt x="9" y="25"/>
                  </a:cubicBezTo>
                  <a:cubicBezTo>
                    <a:pt x="34" y="83"/>
                    <a:pt x="66" y="134"/>
                    <a:pt x="111" y="185"/>
                  </a:cubicBezTo>
                  <a:cubicBezTo>
                    <a:pt x="149" y="236"/>
                    <a:pt x="188" y="281"/>
                    <a:pt x="233" y="326"/>
                  </a:cubicBezTo>
                  <a:cubicBezTo>
                    <a:pt x="322" y="409"/>
                    <a:pt x="418" y="492"/>
                    <a:pt x="521" y="563"/>
                  </a:cubicBezTo>
                  <a:cubicBezTo>
                    <a:pt x="725" y="704"/>
                    <a:pt x="937" y="832"/>
                    <a:pt x="1161" y="940"/>
                  </a:cubicBezTo>
                  <a:cubicBezTo>
                    <a:pt x="1385" y="1049"/>
                    <a:pt x="1609" y="1152"/>
                    <a:pt x="1839" y="1241"/>
                  </a:cubicBezTo>
                  <a:cubicBezTo>
                    <a:pt x="1954" y="1280"/>
                    <a:pt x="2063" y="1331"/>
                    <a:pt x="2185" y="1369"/>
                  </a:cubicBezTo>
                  <a:lnTo>
                    <a:pt x="2530" y="1485"/>
                  </a:lnTo>
                  <a:cubicBezTo>
                    <a:pt x="2533" y="1486"/>
                    <a:pt x="2535" y="1487"/>
                    <a:pt x="2537" y="1487"/>
                  </a:cubicBezTo>
                  <a:cubicBezTo>
                    <a:pt x="2552" y="1487"/>
                    <a:pt x="2560" y="1453"/>
                    <a:pt x="2543" y="1453"/>
                  </a:cubicBezTo>
                  <a:cubicBezTo>
                    <a:pt x="2313" y="1363"/>
                    <a:pt x="2089" y="1273"/>
                    <a:pt x="1865" y="1177"/>
                  </a:cubicBezTo>
                  <a:cubicBezTo>
                    <a:pt x="1634" y="1081"/>
                    <a:pt x="1417" y="979"/>
                    <a:pt x="1193" y="870"/>
                  </a:cubicBezTo>
                  <a:cubicBezTo>
                    <a:pt x="981" y="761"/>
                    <a:pt x="770" y="640"/>
                    <a:pt x="565" y="505"/>
                  </a:cubicBezTo>
                  <a:cubicBezTo>
                    <a:pt x="463" y="435"/>
                    <a:pt x="367" y="364"/>
                    <a:pt x="277" y="281"/>
                  </a:cubicBezTo>
                  <a:cubicBezTo>
                    <a:pt x="188" y="204"/>
                    <a:pt x="105" y="115"/>
                    <a:pt x="47" y="12"/>
                  </a:cubicBezTo>
                  <a:lnTo>
                    <a:pt x="41" y="12"/>
                  </a:lnTo>
                  <a:cubicBezTo>
                    <a:pt x="38" y="4"/>
                    <a:pt x="32" y="0"/>
                    <a:pt x="26" y="0"/>
                  </a:cubicBezTo>
                  <a:close/>
                </a:path>
              </a:pathLst>
            </a:custGeom>
            <a:solidFill>
              <a:srgbClr val="000000">
                <a:alpha val="89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 name="Google Shape;795;p28"/>
            <p:cNvSpPr/>
            <p:nvPr/>
          </p:nvSpPr>
          <p:spPr>
            <a:xfrm>
              <a:off x="1567278" y="2636292"/>
              <a:ext cx="169577" cy="163380"/>
            </a:xfrm>
            <a:custGeom>
              <a:rect b="b" l="l" r="r" t="t"/>
              <a:pathLst>
                <a:path extrusionOk="0" h="1607" w="1668">
                  <a:moveTo>
                    <a:pt x="688" y="0"/>
                  </a:moveTo>
                  <a:cubicBezTo>
                    <a:pt x="688" y="0"/>
                    <a:pt x="131" y="0"/>
                    <a:pt x="67" y="467"/>
                  </a:cubicBezTo>
                  <a:cubicBezTo>
                    <a:pt x="0" y="916"/>
                    <a:pt x="1026" y="1607"/>
                    <a:pt x="1335" y="1607"/>
                  </a:cubicBezTo>
                  <a:cubicBezTo>
                    <a:pt x="1352" y="1607"/>
                    <a:pt x="1367" y="1604"/>
                    <a:pt x="1379" y="1600"/>
                  </a:cubicBezTo>
                  <a:cubicBezTo>
                    <a:pt x="1616" y="1517"/>
                    <a:pt x="1667" y="1094"/>
                    <a:pt x="1667" y="1094"/>
                  </a:cubicBezTo>
                  <a:lnTo>
                    <a:pt x="976" y="557"/>
                  </a:lnTo>
                  <a:cubicBezTo>
                    <a:pt x="886" y="525"/>
                    <a:pt x="803" y="486"/>
                    <a:pt x="720" y="435"/>
                  </a:cubicBezTo>
                  <a:cubicBezTo>
                    <a:pt x="534" y="333"/>
                    <a:pt x="688" y="0"/>
                    <a:pt x="68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 name="Google Shape;796;p28"/>
            <p:cNvSpPr/>
            <p:nvPr/>
          </p:nvSpPr>
          <p:spPr>
            <a:xfrm>
              <a:off x="1599303" y="2601115"/>
              <a:ext cx="78282" cy="61001"/>
            </a:xfrm>
            <a:custGeom>
              <a:rect b="b" l="l" r="r" t="t"/>
              <a:pathLst>
                <a:path extrusionOk="0" h="600" w="770">
                  <a:moveTo>
                    <a:pt x="382" y="1"/>
                  </a:moveTo>
                  <a:cubicBezTo>
                    <a:pt x="153" y="1"/>
                    <a:pt x="1" y="261"/>
                    <a:pt x="136" y="468"/>
                  </a:cubicBezTo>
                  <a:cubicBezTo>
                    <a:pt x="193" y="553"/>
                    <a:pt x="288" y="599"/>
                    <a:pt x="384" y="599"/>
                  </a:cubicBezTo>
                  <a:cubicBezTo>
                    <a:pt x="440" y="599"/>
                    <a:pt x="496" y="584"/>
                    <a:pt x="546" y="551"/>
                  </a:cubicBezTo>
                  <a:cubicBezTo>
                    <a:pt x="770" y="404"/>
                    <a:pt x="706" y="64"/>
                    <a:pt x="443" y="7"/>
                  </a:cubicBezTo>
                  <a:cubicBezTo>
                    <a:pt x="423" y="3"/>
                    <a:pt x="402" y="1"/>
                    <a:pt x="38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 name="Google Shape;797;p28"/>
            <p:cNvSpPr/>
            <p:nvPr/>
          </p:nvSpPr>
          <p:spPr>
            <a:xfrm>
              <a:off x="1782303" y="2141681"/>
              <a:ext cx="34566" cy="34567"/>
            </a:xfrm>
            <a:custGeom>
              <a:rect b="b" l="l" r="r" t="t"/>
              <a:pathLst>
                <a:path extrusionOk="0" h="340" w="340">
                  <a:moveTo>
                    <a:pt x="173" y="1"/>
                  </a:moveTo>
                  <a:cubicBezTo>
                    <a:pt x="77" y="1"/>
                    <a:pt x="0" y="78"/>
                    <a:pt x="0" y="167"/>
                  </a:cubicBezTo>
                  <a:cubicBezTo>
                    <a:pt x="0" y="263"/>
                    <a:pt x="77" y="340"/>
                    <a:pt x="173" y="340"/>
                  </a:cubicBezTo>
                  <a:cubicBezTo>
                    <a:pt x="263" y="340"/>
                    <a:pt x="339" y="263"/>
                    <a:pt x="339" y="167"/>
                  </a:cubicBezTo>
                  <a:cubicBezTo>
                    <a:pt x="339" y="78"/>
                    <a:pt x="263" y="1"/>
                    <a:pt x="17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 name="Google Shape;798;p28"/>
            <p:cNvSpPr/>
            <p:nvPr/>
          </p:nvSpPr>
          <p:spPr>
            <a:xfrm>
              <a:off x="1760140" y="2187940"/>
              <a:ext cx="58051" cy="50325"/>
            </a:xfrm>
            <a:custGeom>
              <a:rect b="b" l="l" r="r" t="t"/>
              <a:pathLst>
                <a:path extrusionOk="0" h="495" w="571">
                  <a:moveTo>
                    <a:pt x="327" y="0"/>
                  </a:moveTo>
                  <a:cubicBezTo>
                    <a:pt x="109" y="0"/>
                    <a:pt x="1" y="263"/>
                    <a:pt x="154" y="423"/>
                  </a:cubicBezTo>
                  <a:cubicBezTo>
                    <a:pt x="204" y="472"/>
                    <a:pt x="264" y="494"/>
                    <a:pt x="324" y="494"/>
                  </a:cubicBezTo>
                  <a:cubicBezTo>
                    <a:pt x="450" y="494"/>
                    <a:pt x="570" y="395"/>
                    <a:pt x="570" y="243"/>
                  </a:cubicBezTo>
                  <a:cubicBezTo>
                    <a:pt x="570" y="109"/>
                    <a:pt x="461" y="0"/>
                    <a:pt x="327" y="0"/>
                  </a:cubicBezTo>
                  <a:close/>
                </a:path>
              </a:pathLst>
            </a:custGeom>
            <a:solidFill>
              <a:srgbClr val="DD886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 name="Google Shape;799;p28"/>
            <p:cNvSpPr/>
            <p:nvPr/>
          </p:nvSpPr>
          <p:spPr>
            <a:xfrm>
              <a:off x="1926100" y="2166997"/>
              <a:ext cx="50121" cy="50224"/>
            </a:xfrm>
            <a:custGeom>
              <a:rect b="b" l="l" r="r" t="t"/>
              <a:pathLst>
                <a:path extrusionOk="0" h="494" w="493">
                  <a:moveTo>
                    <a:pt x="243" y="1"/>
                  </a:moveTo>
                  <a:cubicBezTo>
                    <a:pt x="109" y="1"/>
                    <a:pt x="0" y="109"/>
                    <a:pt x="0" y="244"/>
                  </a:cubicBezTo>
                  <a:cubicBezTo>
                    <a:pt x="0" y="378"/>
                    <a:pt x="109" y="493"/>
                    <a:pt x="243" y="493"/>
                  </a:cubicBezTo>
                  <a:cubicBezTo>
                    <a:pt x="384" y="493"/>
                    <a:pt x="493" y="378"/>
                    <a:pt x="493" y="244"/>
                  </a:cubicBezTo>
                  <a:cubicBezTo>
                    <a:pt x="493" y="109"/>
                    <a:pt x="384" y="1"/>
                    <a:pt x="243" y="1"/>
                  </a:cubicBezTo>
                  <a:close/>
                </a:path>
              </a:pathLst>
            </a:custGeom>
            <a:solidFill>
              <a:srgbClr val="DD886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 name="Google Shape;800;p28"/>
            <p:cNvSpPr/>
            <p:nvPr/>
          </p:nvSpPr>
          <p:spPr>
            <a:xfrm>
              <a:off x="1899627" y="2113723"/>
              <a:ext cx="40869" cy="34567"/>
            </a:xfrm>
            <a:custGeom>
              <a:rect b="b" l="l" r="r" t="t"/>
              <a:pathLst>
                <a:path extrusionOk="0" h="340" w="402">
                  <a:moveTo>
                    <a:pt x="221" y="0"/>
                  </a:moveTo>
                  <a:cubicBezTo>
                    <a:pt x="73" y="0"/>
                    <a:pt x="0" y="182"/>
                    <a:pt x="107" y="289"/>
                  </a:cubicBezTo>
                  <a:cubicBezTo>
                    <a:pt x="142" y="324"/>
                    <a:pt x="186" y="340"/>
                    <a:pt x="228" y="340"/>
                  </a:cubicBezTo>
                  <a:cubicBezTo>
                    <a:pt x="317" y="340"/>
                    <a:pt x="402" y="271"/>
                    <a:pt x="402" y="167"/>
                  </a:cubicBezTo>
                  <a:cubicBezTo>
                    <a:pt x="402" y="71"/>
                    <a:pt x="325" y="1"/>
                    <a:pt x="229" y="1"/>
                  </a:cubicBezTo>
                  <a:cubicBezTo>
                    <a:pt x="226" y="0"/>
                    <a:pt x="224" y="0"/>
                    <a:pt x="22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 name="Google Shape;801;p28"/>
            <p:cNvSpPr/>
            <p:nvPr/>
          </p:nvSpPr>
          <p:spPr>
            <a:xfrm>
              <a:off x="1834357" y="2141681"/>
              <a:ext cx="63236" cy="47580"/>
            </a:xfrm>
            <a:custGeom>
              <a:rect b="b" l="l" r="r" t="t"/>
              <a:pathLst>
                <a:path extrusionOk="0" fill="none" h="468" w="622">
                  <a:moveTo>
                    <a:pt x="557" y="1"/>
                  </a:moveTo>
                  <a:cubicBezTo>
                    <a:pt x="621" y="372"/>
                    <a:pt x="64" y="468"/>
                    <a:pt x="0" y="97"/>
                  </a:cubicBezTo>
                </a:path>
              </a:pathLst>
            </a:custGeom>
            <a:solidFill>
              <a:schemeClr val="dk1"/>
            </a:solidFill>
            <a:ln cap="flat" cmpd="sng" w="1925">
              <a:solidFill>
                <a:srgbClr val="222221"/>
              </a:solidFill>
              <a:prstDash val="solid"/>
              <a:miter lim="64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2" name="Google Shape;802;p28"/>
            <p:cNvSpPr/>
            <p:nvPr/>
          </p:nvSpPr>
          <p:spPr>
            <a:xfrm>
              <a:off x="1935820" y="1176047"/>
              <a:ext cx="615683" cy="652807"/>
            </a:xfrm>
            <a:custGeom>
              <a:rect b="b" l="l" r="r" t="t"/>
              <a:pathLst>
                <a:path extrusionOk="0" h="6421" w="6056">
                  <a:moveTo>
                    <a:pt x="3028" y="1"/>
                  </a:moveTo>
                  <a:cubicBezTo>
                    <a:pt x="1358" y="1"/>
                    <a:pt x="1" y="1441"/>
                    <a:pt x="1" y="3214"/>
                  </a:cubicBezTo>
                  <a:cubicBezTo>
                    <a:pt x="1" y="4987"/>
                    <a:pt x="1358" y="6420"/>
                    <a:pt x="3028" y="6420"/>
                  </a:cubicBezTo>
                  <a:cubicBezTo>
                    <a:pt x="4699" y="6420"/>
                    <a:pt x="6055" y="4987"/>
                    <a:pt x="6055" y="3214"/>
                  </a:cubicBezTo>
                  <a:cubicBezTo>
                    <a:pt x="6055" y="1441"/>
                    <a:pt x="4699" y="1"/>
                    <a:pt x="3028" y="1"/>
                  </a:cubicBezTo>
                  <a:close/>
                </a:path>
              </a:pathLst>
            </a:custGeom>
            <a:solidFill>
              <a:srgbClr val="000000">
                <a:alpha val="89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 name="Google Shape;803;p28"/>
            <p:cNvSpPr/>
            <p:nvPr/>
          </p:nvSpPr>
          <p:spPr>
            <a:xfrm>
              <a:off x="1345034" y="1140260"/>
              <a:ext cx="615582" cy="652807"/>
            </a:xfrm>
            <a:custGeom>
              <a:rect b="b" l="l" r="r" t="t"/>
              <a:pathLst>
                <a:path extrusionOk="0" h="6421" w="6055">
                  <a:moveTo>
                    <a:pt x="3028" y="1"/>
                  </a:moveTo>
                  <a:cubicBezTo>
                    <a:pt x="1357" y="1"/>
                    <a:pt x="0" y="1434"/>
                    <a:pt x="0" y="3207"/>
                  </a:cubicBezTo>
                  <a:cubicBezTo>
                    <a:pt x="0" y="4980"/>
                    <a:pt x="1357" y="6420"/>
                    <a:pt x="3028" y="6420"/>
                  </a:cubicBezTo>
                  <a:cubicBezTo>
                    <a:pt x="4698" y="6420"/>
                    <a:pt x="6055" y="4980"/>
                    <a:pt x="6055" y="3207"/>
                  </a:cubicBezTo>
                  <a:cubicBezTo>
                    <a:pt x="6055" y="1434"/>
                    <a:pt x="4698" y="1"/>
                    <a:pt x="3028" y="1"/>
                  </a:cubicBezTo>
                  <a:close/>
                </a:path>
              </a:pathLst>
            </a:custGeom>
            <a:solidFill>
              <a:srgbClr val="000000">
                <a:alpha val="89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4" name="Google Shape;804;p28"/>
            <p:cNvSpPr/>
            <p:nvPr/>
          </p:nvSpPr>
          <p:spPr>
            <a:xfrm>
              <a:off x="2526708" y="1140260"/>
              <a:ext cx="615582" cy="652807"/>
            </a:xfrm>
            <a:custGeom>
              <a:rect b="b" l="l" r="r" t="t"/>
              <a:pathLst>
                <a:path extrusionOk="0" h="6421" w="6055">
                  <a:moveTo>
                    <a:pt x="3028" y="1"/>
                  </a:moveTo>
                  <a:cubicBezTo>
                    <a:pt x="1357" y="1"/>
                    <a:pt x="0" y="1434"/>
                    <a:pt x="0" y="3207"/>
                  </a:cubicBezTo>
                  <a:cubicBezTo>
                    <a:pt x="0" y="4980"/>
                    <a:pt x="1357" y="6420"/>
                    <a:pt x="3028" y="6420"/>
                  </a:cubicBezTo>
                  <a:cubicBezTo>
                    <a:pt x="4698" y="6420"/>
                    <a:pt x="6055" y="4980"/>
                    <a:pt x="6055" y="3207"/>
                  </a:cubicBezTo>
                  <a:cubicBezTo>
                    <a:pt x="6055" y="1434"/>
                    <a:pt x="4698" y="1"/>
                    <a:pt x="3028" y="1"/>
                  </a:cubicBezTo>
                  <a:close/>
                </a:path>
              </a:pathLst>
            </a:custGeom>
            <a:solidFill>
              <a:srgbClr val="000000">
                <a:alpha val="89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 name="Google Shape;805;p28"/>
            <p:cNvSpPr/>
            <p:nvPr/>
          </p:nvSpPr>
          <p:spPr>
            <a:xfrm>
              <a:off x="1935820" y="1094713"/>
              <a:ext cx="615683" cy="652807"/>
            </a:xfrm>
            <a:custGeom>
              <a:rect b="b" l="l" r="r" t="t"/>
              <a:pathLst>
                <a:path extrusionOk="0" h="6421" w="6056">
                  <a:moveTo>
                    <a:pt x="3028" y="1"/>
                  </a:moveTo>
                  <a:cubicBezTo>
                    <a:pt x="1358" y="1"/>
                    <a:pt x="1" y="1441"/>
                    <a:pt x="1" y="3214"/>
                  </a:cubicBezTo>
                  <a:cubicBezTo>
                    <a:pt x="1" y="4986"/>
                    <a:pt x="1358" y="6420"/>
                    <a:pt x="3028" y="6420"/>
                  </a:cubicBezTo>
                  <a:cubicBezTo>
                    <a:pt x="4699" y="6420"/>
                    <a:pt x="6055" y="4986"/>
                    <a:pt x="6055" y="3214"/>
                  </a:cubicBezTo>
                  <a:cubicBezTo>
                    <a:pt x="6055" y="1441"/>
                    <a:pt x="4699" y="1"/>
                    <a:pt x="3028"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 name="Google Shape;806;p28"/>
            <p:cNvSpPr/>
            <p:nvPr/>
          </p:nvSpPr>
          <p:spPr>
            <a:xfrm>
              <a:off x="1345034" y="1058926"/>
              <a:ext cx="615582" cy="652807"/>
            </a:xfrm>
            <a:custGeom>
              <a:rect b="b" l="l" r="r" t="t"/>
              <a:pathLst>
                <a:path extrusionOk="0" h="6421" w="6055">
                  <a:moveTo>
                    <a:pt x="3028" y="1"/>
                  </a:moveTo>
                  <a:cubicBezTo>
                    <a:pt x="1357" y="1"/>
                    <a:pt x="0" y="1434"/>
                    <a:pt x="0" y="3207"/>
                  </a:cubicBezTo>
                  <a:cubicBezTo>
                    <a:pt x="0" y="4980"/>
                    <a:pt x="1357" y="6420"/>
                    <a:pt x="3028" y="6420"/>
                  </a:cubicBezTo>
                  <a:cubicBezTo>
                    <a:pt x="4698" y="6420"/>
                    <a:pt x="6055" y="4980"/>
                    <a:pt x="6055" y="3207"/>
                  </a:cubicBezTo>
                  <a:cubicBezTo>
                    <a:pt x="6055" y="1434"/>
                    <a:pt x="4698" y="1"/>
                    <a:pt x="3028"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 name="Google Shape;807;p28"/>
            <p:cNvSpPr/>
            <p:nvPr/>
          </p:nvSpPr>
          <p:spPr>
            <a:xfrm>
              <a:off x="2526708" y="1058926"/>
              <a:ext cx="615582" cy="652807"/>
            </a:xfrm>
            <a:custGeom>
              <a:rect b="b" l="l" r="r" t="t"/>
              <a:pathLst>
                <a:path extrusionOk="0" h="6421" w="6055">
                  <a:moveTo>
                    <a:pt x="3028" y="1"/>
                  </a:moveTo>
                  <a:cubicBezTo>
                    <a:pt x="1357" y="1"/>
                    <a:pt x="0" y="1434"/>
                    <a:pt x="0" y="3207"/>
                  </a:cubicBezTo>
                  <a:cubicBezTo>
                    <a:pt x="0" y="4980"/>
                    <a:pt x="1357" y="6420"/>
                    <a:pt x="3028" y="6420"/>
                  </a:cubicBezTo>
                  <a:cubicBezTo>
                    <a:pt x="4698" y="6420"/>
                    <a:pt x="6055" y="4980"/>
                    <a:pt x="6055" y="3207"/>
                  </a:cubicBezTo>
                  <a:cubicBezTo>
                    <a:pt x="6055" y="1434"/>
                    <a:pt x="4698" y="1"/>
                    <a:pt x="3028"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 name="Google Shape;808;p28"/>
            <p:cNvSpPr/>
            <p:nvPr/>
          </p:nvSpPr>
          <p:spPr>
            <a:xfrm>
              <a:off x="1951680" y="1353659"/>
              <a:ext cx="572476" cy="353803"/>
            </a:xfrm>
            <a:custGeom>
              <a:rect b="b" l="l" r="r" t="t"/>
              <a:pathLst>
                <a:path extrusionOk="0" h="3480" w="5631">
                  <a:moveTo>
                    <a:pt x="93" y="0"/>
                  </a:moveTo>
                  <a:cubicBezTo>
                    <a:pt x="47" y="0"/>
                    <a:pt x="0" y="35"/>
                    <a:pt x="11" y="97"/>
                  </a:cubicBezTo>
                  <a:cubicBezTo>
                    <a:pt x="101" y="833"/>
                    <a:pt x="363" y="1543"/>
                    <a:pt x="773" y="2164"/>
                  </a:cubicBezTo>
                  <a:cubicBezTo>
                    <a:pt x="978" y="2484"/>
                    <a:pt x="1234" y="2766"/>
                    <a:pt x="1534" y="2996"/>
                  </a:cubicBezTo>
                  <a:cubicBezTo>
                    <a:pt x="1842" y="3246"/>
                    <a:pt x="2213" y="3406"/>
                    <a:pt x="2597" y="3464"/>
                  </a:cubicBezTo>
                  <a:cubicBezTo>
                    <a:pt x="2682" y="3475"/>
                    <a:pt x="2767" y="3480"/>
                    <a:pt x="2852" y="3480"/>
                  </a:cubicBezTo>
                  <a:cubicBezTo>
                    <a:pt x="3164" y="3480"/>
                    <a:pt x="3474" y="3407"/>
                    <a:pt x="3755" y="3272"/>
                  </a:cubicBezTo>
                  <a:lnTo>
                    <a:pt x="3819" y="3240"/>
                  </a:lnTo>
                  <a:lnTo>
                    <a:pt x="3883" y="3201"/>
                  </a:lnTo>
                  <a:lnTo>
                    <a:pt x="4005" y="3131"/>
                  </a:lnTo>
                  <a:cubicBezTo>
                    <a:pt x="4095" y="3080"/>
                    <a:pt x="4171" y="3022"/>
                    <a:pt x="4248" y="2964"/>
                  </a:cubicBezTo>
                  <a:cubicBezTo>
                    <a:pt x="4319" y="2900"/>
                    <a:pt x="4395" y="2836"/>
                    <a:pt x="4459" y="2772"/>
                  </a:cubicBezTo>
                  <a:cubicBezTo>
                    <a:pt x="4523" y="2702"/>
                    <a:pt x="4594" y="2638"/>
                    <a:pt x="4658" y="2561"/>
                  </a:cubicBezTo>
                  <a:cubicBezTo>
                    <a:pt x="4901" y="2279"/>
                    <a:pt x="5106" y="1959"/>
                    <a:pt x="5266" y="1620"/>
                  </a:cubicBezTo>
                  <a:cubicBezTo>
                    <a:pt x="5419" y="1281"/>
                    <a:pt x="5535" y="929"/>
                    <a:pt x="5611" y="564"/>
                  </a:cubicBezTo>
                  <a:cubicBezTo>
                    <a:pt x="5630" y="503"/>
                    <a:pt x="5582" y="463"/>
                    <a:pt x="5532" y="463"/>
                  </a:cubicBezTo>
                  <a:cubicBezTo>
                    <a:pt x="5498" y="463"/>
                    <a:pt x="5464" y="482"/>
                    <a:pt x="5451" y="526"/>
                  </a:cubicBezTo>
                  <a:cubicBezTo>
                    <a:pt x="5221" y="1198"/>
                    <a:pt x="4882" y="1838"/>
                    <a:pt x="4415" y="2343"/>
                  </a:cubicBezTo>
                  <a:cubicBezTo>
                    <a:pt x="4184" y="2599"/>
                    <a:pt x="3909" y="2804"/>
                    <a:pt x="3602" y="2958"/>
                  </a:cubicBezTo>
                  <a:cubicBezTo>
                    <a:pt x="3367" y="3070"/>
                    <a:pt x="3108" y="3130"/>
                    <a:pt x="2844" y="3130"/>
                  </a:cubicBezTo>
                  <a:cubicBezTo>
                    <a:pt x="2777" y="3130"/>
                    <a:pt x="2709" y="3126"/>
                    <a:pt x="2642" y="3118"/>
                  </a:cubicBezTo>
                  <a:cubicBezTo>
                    <a:pt x="2315" y="3073"/>
                    <a:pt x="2002" y="2939"/>
                    <a:pt x="1733" y="2734"/>
                  </a:cubicBezTo>
                  <a:cubicBezTo>
                    <a:pt x="1458" y="2529"/>
                    <a:pt x="1214" y="2279"/>
                    <a:pt x="1010" y="1998"/>
                  </a:cubicBezTo>
                  <a:cubicBezTo>
                    <a:pt x="600" y="1422"/>
                    <a:pt x="318" y="763"/>
                    <a:pt x="171" y="65"/>
                  </a:cubicBezTo>
                  <a:cubicBezTo>
                    <a:pt x="163" y="21"/>
                    <a:pt x="128" y="0"/>
                    <a:pt x="93" y="0"/>
                  </a:cubicBezTo>
                  <a:close/>
                </a:path>
              </a:pathLst>
            </a:custGeom>
            <a:solidFill>
              <a:srgbClr val="000000">
                <a:alpha val="89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 name="Google Shape;809;p28"/>
            <p:cNvSpPr/>
            <p:nvPr/>
          </p:nvSpPr>
          <p:spPr>
            <a:xfrm>
              <a:off x="2062904" y="1370028"/>
              <a:ext cx="350236" cy="222042"/>
            </a:xfrm>
            <a:custGeom>
              <a:rect b="b" l="l" r="r" t="t"/>
              <a:pathLst>
                <a:path extrusionOk="0" h="2184" w="3445">
                  <a:moveTo>
                    <a:pt x="91" y="0"/>
                  </a:moveTo>
                  <a:cubicBezTo>
                    <a:pt x="46" y="0"/>
                    <a:pt x="1" y="35"/>
                    <a:pt x="12" y="96"/>
                  </a:cubicBezTo>
                  <a:cubicBezTo>
                    <a:pt x="56" y="544"/>
                    <a:pt x="204" y="979"/>
                    <a:pt x="453" y="1363"/>
                  </a:cubicBezTo>
                  <a:cubicBezTo>
                    <a:pt x="575" y="1562"/>
                    <a:pt x="735" y="1734"/>
                    <a:pt x="920" y="1882"/>
                  </a:cubicBezTo>
                  <a:cubicBezTo>
                    <a:pt x="1112" y="2035"/>
                    <a:pt x="1343" y="2138"/>
                    <a:pt x="1586" y="2170"/>
                  </a:cubicBezTo>
                  <a:cubicBezTo>
                    <a:pt x="1645" y="2179"/>
                    <a:pt x="1703" y="2183"/>
                    <a:pt x="1762" y="2183"/>
                  </a:cubicBezTo>
                  <a:cubicBezTo>
                    <a:pt x="1952" y="2183"/>
                    <a:pt x="2138" y="2136"/>
                    <a:pt x="2309" y="2048"/>
                  </a:cubicBezTo>
                  <a:cubicBezTo>
                    <a:pt x="2367" y="2022"/>
                    <a:pt x="2418" y="1997"/>
                    <a:pt x="2469" y="1965"/>
                  </a:cubicBezTo>
                  <a:cubicBezTo>
                    <a:pt x="2521" y="1933"/>
                    <a:pt x="2572" y="1894"/>
                    <a:pt x="2617" y="1856"/>
                  </a:cubicBezTo>
                  <a:cubicBezTo>
                    <a:pt x="2661" y="1818"/>
                    <a:pt x="2713" y="1779"/>
                    <a:pt x="2751" y="1741"/>
                  </a:cubicBezTo>
                  <a:cubicBezTo>
                    <a:pt x="2789" y="1696"/>
                    <a:pt x="2834" y="1651"/>
                    <a:pt x="2866" y="1606"/>
                  </a:cubicBezTo>
                  <a:cubicBezTo>
                    <a:pt x="3161" y="1254"/>
                    <a:pt x="3353" y="832"/>
                    <a:pt x="3423" y="378"/>
                  </a:cubicBezTo>
                  <a:lnTo>
                    <a:pt x="3429" y="378"/>
                  </a:lnTo>
                  <a:cubicBezTo>
                    <a:pt x="3445" y="317"/>
                    <a:pt x="3394" y="276"/>
                    <a:pt x="3345" y="276"/>
                  </a:cubicBezTo>
                  <a:cubicBezTo>
                    <a:pt x="3312" y="276"/>
                    <a:pt x="3280" y="295"/>
                    <a:pt x="3269" y="339"/>
                  </a:cubicBezTo>
                  <a:cubicBezTo>
                    <a:pt x="3122" y="730"/>
                    <a:pt x="2905" y="1082"/>
                    <a:pt x="2629" y="1389"/>
                  </a:cubicBezTo>
                  <a:cubicBezTo>
                    <a:pt x="2495" y="1536"/>
                    <a:pt x="2335" y="1651"/>
                    <a:pt x="2162" y="1734"/>
                  </a:cubicBezTo>
                  <a:cubicBezTo>
                    <a:pt x="2027" y="1802"/>
                    <a:pt x="1879" y="1836"/>
                    <a:pt x="1732" y="1836"/>
                  </a:cubicBezTo>
                  <a:cubicBezTo>
                    <a:pt x="1698" y="1836"/>
                    <a:pt x="1664" y="1834"/>
                    <a:pt x="1631" y="1830"/>
                  </a:cubicBezTo>
                  <a:cubicBezTo>
                    <a:pt x="1445" y="1798"/>
                    <a:pt x="1266" y="1728"/>
                    <a:pt x="1112" y="1613"/>
                  </a:cubicBezTo>
                  <a:cubicBezTo>
                    <a:pt x="952" y="1498"/>
                    <a:pt x="812" y="1350"/>
                    <a:pt x="690" y="1190"/>
                  </a:cubicBezTo>
                  <a:cubicBezTo>
                    <a:pt x="447" y="851"/>
                    <a:pt x="274" y="474"/>
                    <a:pt x="172" y="70"/>
                  </a:cubicBezTo>
                  <a:cubicBezTo>
                    <a:pt x="163" y="22"/>
                    <a:pt x="127" y="0"/>
                    <a:pt x="91" y="0"/>
                  </a:cubicBezTo>
                  <a:close/>
                </a:path>
              </a:pathLst>
            </a:custGeom>
            <a:solidFill>
              <a:srgbClr val="000000">
                <a:alpha val="89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0" name="Google Shape;810;p28"/>
            <p:cNvSpPr/>
            <p:nvPr/>
          </p:nvSpPr>
          <p:spPr>
            <a:xfrm>
              <a:off x="2138239" y="1332106"/>
              <a:ext cx="203940" cy="134913"/>
            </a:xfrm>
            <a:custGeom>
              <a:rect b="b" l="l" r="r" t="t"/>
              <a:pathLst>
                <a:path extrusionOk="0" h="1327" w="2006">
                  <a:moveTo>
                    <a:pt x="95" y="1"/>
                  </a:moveTo>
                  <a:cubicBezTo>
                    <a:pt x="91" y="1"/>
                    <a:pt x="87" y="1"/>
                    <a:pt x="83" y="2"/>
                  </a:cubicBezTo>
                  <a:cubicBezTo>
                    <a:pt x="81" y="1"/>
                    <a:pt x="78" y="1"/>
                    <a:pt x="75" y="1"/>
                  </a:cubicBezTo>
                  <a:cubicBezTo>
                    <a:pt x="34" y="1"/>
                    <a:pt x="1" y="43"/>
                    <a:pt x="7" y="85"/>
                  </a:cubicBezTo>
                  <a:cubicBezTo>
                    <a:pt x="19" y="347"/>
                    <a:pt x="96" y="603"/>
                    <a:pt x="231" y="827"/>
                  </a:cubicBezTo>
                  <a:cubicBezTo>
                    <a:pt x="307" y="943"/>
                    <a:pt x="397" y="1051"/>
                    <a:pt x="506" y="1135"/>
                  </a:cubicBezTo>
                  <a:cubicBezTo>
                    <a:pt x="621" y="1231"/>
                    <a:pt x="762" y="1295"/>
                    <a:pt x="909" y="1320"/>
                  </a:cubicBezTo>
                  <a:cubicBezTo>
                    <a:pt x="943" y="1324"/>
                    <a:pt x="977" y="1326"/>
                    <a:pt x="1011" y="1326"/>
                  </a:cubicBezTo>
                  <a:cubicBezTo>
                    <a:pt x="1134" y="1326"/>
                    <a:pt x="1253" y="1299"/>
                    <a:pt x="1364" y="1243"/>
                  </a:cubicBezTo>
                  <a:cubicBezTo>
                    <a:pt x="1492" y="1179"/>
                    <a:pt x="1607" y="1090"/>
                    <a:pt x="1696" y="975"/>
                  </a:cubicBezTo>
                  <a:cubicBezTo>
                    <a:pt x="1863" y="763"/>
                    <a:pt x="1965" y="514"/>
                    <a:pt x="1991" y="245"/>
                  </a:cubicBezTo>
                  <a:cubicBezTo>
                    <a:pt x="2006" y="184"/>
                    <a:pt x="1956" y="144"/>
                    <a:pt x="1907" y="144"/>
                  </a:cubicBezTo>
                  <a:cubicBezTo>
                    <a:pt x="1874" y="144"/>
                    <a:pt x="1841" y="162"/>
                    <a:pt x="1831" y="207"/>
                  </a:cubicBezTo>
                  <a:cubicBezTo>
                    <a:pt x="1735" y="405"/>
                    <a:pt x="1607" y="597"/>
                    <a:pt x="1453" y="757"/>
                  </a:cubicBezTo>
                  <a:cubicBezTo>
                    <a:pt x="1319" y="891"/>
                    <a:pt x="1159" y="977"/>
                    <a:pt x="1001" y="977"/>
                  </a:cubicBezTo>
                  <a:cubicBezTo>
                    <a:pt x="985" y="977"/>
                    <a:pt x="969" y="976"/>
                    <a:pt x="954" y="975"/>
                  </a:cubicBezTo>
                  <a:cubicBezTo>
                    <a:pt x="787" y="955"/>
                    <a:pt x="608" y="827"/>
                    <a:pt x="474" y="655"/>
                  </a:cubicBezTo>
                  <a:cubicBezTo>
                    <a:pt x="339" y="475"/>
                    <a:pt x="231" y="271"/>
                    <a:pt x="167" y="53"/>
                  </a:cubicBezTo>
                  <a:cubicBezTo>
                    <a:pt x="155" y="24"/>
                    <a:pt x="128" y="1"/>
                    <a:pt x="95" y="1"/>
                  </a:cubicBezTo>
                  <a:close/>
                </a:path>
              </a:pathLst>
            </a:custGeom>
            <a:solidFill>
              <a:srgbClr val="000000">
                <a:alpha val="89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 name="Google Shape;811;p28"/>
            <p:cNvSpPr/>
            <p:nvPr/>
          </p:nvSpPr>
          <p:spPr>
            <a:xfrm>
              <a:off x="1454834" y="1391378"/>
              <a:ext cx="436245" cy="270842"/>
            </a:xfrm>
            <a:custGeom>
              <a:rect b="b" l="l" r="r" t="t"/>
              <a:pathLst>
                <a:path extrusionOk="0" h="2664" w="4291">
                  <a:moveTo>
                    <a:pt x="72" y="1"/>
                  </a:moveTo>
                  <a:cubicBezTo>
                    <a:pt x="37" y="1"/>
                    <a:pt x="1" y="28"/>
                    <a:pt x="8" y="72"/>
                  </a:cubicBezTo>
                  <a:cubicBezTo>
                    <a:pt x="79" y="641"/>
                    <a:pt x="277" y="1179"/>
                    <a:pt x="591" y="1659"/>
                  </a:cubicBezTo>
                  <a:cubicBezTo>
                    <a:pt x="744" y="1902"/>
                    <a:pt x="943" y="2120"/>
                    <a:pt x="1173" y="2299"/>
                  </a:cubicBezTo>
                  <a:cubicBezTo>
                    <a:pt x="1410" y="2485"/>
                    <a:pt x="1692" y="2606"/>
                    <a:pt x="1986" y="2651"/>
                  </a:cubicBezTo>
                  <a:cubicBezTo>
                    <a:pt x="2051" y="2659"/>
                    <a:pt x="2116" y="2663"/>
                    <a:pt x="2181" y="2663"/>
                  </a:cubicBezTo>
                  <a:cubicBezTo>
                    <a:pt x="2418" y="2663"/>
                    <a:pt x="2653" y="2609"/>
                    <a:pt x="2869" y="2504"/>
                  </a:cubicBezTo>
                  <a:lnTo>
                    <a:pt x="2920" y="2478"/>
                  </a:lnTo>
                  <a:lnTo>
                    <a:pt x="2965" y="2453"/>
                  </a:lnTo>
                  <a:lnTo>
                    <a:pt x="3061" y="2395"/>
                  </a:lnTo>
                  <a:cubicBezTo>
                    <a:pt x="3125" y="2357"/>
                    <a:pt x="3189" y="2312"/>
                    <a:pt x="3240" y="2267"/>
                  </a:cubicBezTo>
                  <a:cubicBezTo>
                    <a:pt x="3292" y="2222"/>
                    <a:pt x="3349" y="2177"/>
                    <a:pt x="3400" y="2120"/>
                  </a:cubicBezTo>
                  <a:cubicBezTo>
                    <a:pt x="3452" y="2068"/>
                    <a:pt x="3503" y="2017"/>
                    <a:pt x="3554" y="1960"/>
                  </a:cubicBezTo>
                  <a:cubicBezTo>
                    <a:pt x="3919" y="1524"/>
                    <a:pt x="4168" y="1000"/>
                    <a:pt x="4277" y="436"/>
                  </a:cubicBezTo>
                  <a:cubicBezTo>
                    <a:pt x="4290" y="404"/>
                    <a:pt x="4271" y="372"/>
                    <a:pt x="4245" y="360"/>
                  </a:cubicBezTo>
                  <a:cubicBezTo>
                    <a:pt x="4237" y="357"/>
                    <a:pt x="4229" y="356"/>
                    <a:pt x="4222" y="356"/>
                  </a:cubicBezTo>
                  <a:cubicBezTo>
                    <a:pt x="4194" y="356"/>
                    <a:pt x="4172" y="373"/>
                    <a:pt x="4162" y="398"/>
                  </a:cubicBezTo>
                  <a:cubicBezTo>
                    <a:pt x="4079" y="654"/>
                    <a:pt x="3970" y="904"/>
                    <a:pt x="3836" y="1140"/>
                  </a:cubicBezTo>
                  <a:cubicBezTo>
                    <a:pt x="3708" y="1377"/>
                    <a:pt x="3548" y="1595"/>
                    <a:pt x="3368" y="1793"/>
                  </a:cubicBezTo>
                  <a:cubicBezTo>
                    <a:pt x="3196" y="1985"/>
                    <a:pt x="2984" y="2145"/>
                    <a:pt x="2754" y="2261"/>
                  </a:cubicBezTo>
                  <a:cubicBezTo>
                    <a:pt x="2572" y="2346"/>
                    <a:pt x="2375" y="2392"/>
                    <a:pt x="2177" y="2392"/>
                  </a:cubicBezTo>
                  <a:cubicBezTo>
                    <a:pt x="2124" y="2392"/>
                    <a:pt x="2071" y="2389"/>
                    <a:pt x="2018" y="2382"/>
                  </a:cubicBezTo>
                  <a:cubicBezTo>
                    <a:pt x="1768" y="2344"/>
                    <a:pt x="1525" y="2241"/>
                    <a:pt x="1320" y="2088"/>
                  </a:cubicBezTo>
                  <a:cubicBezTo>
                    <a:pt x="1109" y="1928"/>
                    <a:pt x="924" y="1742"/>
                    <a:pt x="770" y="1531"/>
                  </a:cubicBezTo>
                  <a:cubicBezTo>
                    <a:pt x="456" y="1083"/>
                    <a:pt x="239" y="584"/>
                    <a:pt x="130" y="52"/>
                  </a:cubicBezTo>
                  <a:cubicBezTo>
                    <a:pt x="124" y="16"/>
                    <a:pt x="99" y="1"/>
                    <a:pt x="72" y="1"/>
                  </a:cubicBezTo>
                  <a:close/>
                </a:path>
              </a:pathLst>
            </a:custGeom>
            <a:solidFill>
              <a:srgbClr val="000000">
                <a:alpha val="89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 name="Google Shape;812;p28"/>
            <p:cNvSpPr/>
            <p:nvPr/>
          </p:nvSpPr>
          <p:spPr>
            <a:xfrm>
              <a:off x="1538811" y="1404086"/>
              <a:ext cx="267176" cy="169886"/>
            </a:xfrm>
            <a:custGeom>
              <a:rect b="b" l="l" r="r" t="t"/>
              <a:pathLst>
                <a:path extrusionOk="0" h="1671" w="2628">
                  <a:moveTo>
                    <a:pt x="72" y="1"/>
                  </a:moveTo>
                  <a:cubicBezTo>
                    <a:pt x="37" y="1"/>
                    <a:pt x="1" y="27"/>
                    <a:pt x="8" y="75"/>
                  </a:cubicBezTo>
                  <a:cubicBezTo>
                    <a:pt x="40" y="420"/>
                    <a:pt x="155" y="747"/>
                    <a:pt x="341" y="1041"/>
                  </a:cubicBezTo>
                  <a:cubicBezTo>
                    <a:pt x="437" y="1195"/>
                    <a:pt x="558" y="1329"/>
                    <a:pt x="699" y="1438"/>
                  </a:cubicBezTo>
                  <a:cubicBezTo>
                    <a:pt x="846" y="1553"/>
                    <a:pt x="1026" y="1630"/>
                    <a:pt x="1211" y="1662"/>
                  </a:cubicBezTo>
                  <a:cubicBezTo>
                    <a:pt x="1254" y="1668"/>
                    <a:pt x="1297" y="1670"/>
                    <a:pt x="1339" y="1670"/>
                  </a:cubicBezTo>
                  <a:cubicBezTo>
                    <a:pt x="1488" y="1670"/>
                    <a:pt x="1634" y="1636"/>
                    <a:pt x="1768" y="1566"/>
                  </a:cubicBezTo>
                  <a:cubicBezTo>
                    <a:pt x="1934" y="1489"/>
                    <a:pt x="2082" y="1374"/>
                    <a:pt x="2197" y="1233"/>
                  </a:cubicBezTo>
                  <a:cubicBezTo>
                    <a:pt x="2421" y="958"/>
                    <a:pt x="2562" y="638"/>
                    <a:pt x="2619" y="292"/>
                  </a:cubicBezTo>
                  <a:cubicBezTo>
                    <a:pt x="2627" y="249"/>
                    <a:pt x="2592" y="221"/>
                    <a:pt x="2557" y="221"/>
                  </a:cubicBezTo>
                  <a:cubicBezTo>
                    <a:pt x="2534" y="221"/>
                    <a:pt x="2510" y="233"/>
                    <a:pt x="2498" y="260"/>
                  </a:cubicBezTo>
                  <a:cubicBezTo>
                    <a:pt x="2395" y="555"/>
                    <a:pt x="2229" y="830"/>
                    <a:pt x="2018" y="1060"/>
                  </a:cubicBezTo>
                  <a:cubicBezTo>
                    <a:pt x="1826" y="1264"/>
                    <a:pt x="1586" y="1404"/>
                    <a:pt x="1328" y="1404"/>
                  </a:cubicBezTo>
                  <a:cubicBezTo>
                    <a:pt x="1302" y="1404"/>
                    <a:pt x="1276" y="1402"/>
                    <a:pt x="1250" y="1399"/>
                  </a:cubicBezTo>
                  <a:cubicBezTo>
                    <a:pt x="968" y="1361"/>
                    <a:pt x="718" y="1156"/>
                    <a:pt x="533" y="913"/>
                  </a:cubicBezTo>
                  <a:cubicBezTo>
                    <a:pt x="341" y="651"/>
                    <a:pt x="206" y="363"/>
                    <a:pt x="130" y="49"/>
                  </a:cubicBezTo>
                  <a:cubicBezTo>
                    <a:pt x="124" y="16"/>
                    <a:pt x="98" y="1"/>
                    <a:pt x="72" y="1"/>
                  </a:cubicBezTo>
                  <a:close/>
                </a:path>
              </a:pathLst>
            </a:custGeom>
            <a:solidFill>
              <a:srgbClr val="000000">
                <a:alpha val="89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 name="Google Shape;813;p28"/>
            <p:cNvSpPr/>
            <p:nvPr/>
          </p:nvSpPr>
          <p:spPr>
            <a:xfrm>
              <a:off x="1596863" y="1375009"/>
              <a:ext cx="154632" cy="103498"/>
            </a:xfrm>
            <a:custGeom>
              <a:rect b="b" l="l" r="r" t="t"/>
              <a:pathLst>
                <a:path extrusionOk="0" h="1018" w="1521">
                  <a:moveTo>
                    <a:pt x="74" y="1"/>
                  </a:moveTo>
                  <a:cubicBezTo>
                    <a:pt x="71" y="1"/>
                    <a:pt x="68" y="1"/>
                    <a:pt x="64" y="2"/>
                  </a:cubicBezTo>
                  <a:cubicBezTo>
                    <a:pt x="26" y="2"/>
                    <a:pt x="0" y="28"/>
                    <a:pt x="0" y="66"/>
                  </a:cubicBezTo>
                  <a:cubicBezTo>
                    <a:pt x="13" y="265"/>
                    <a:pt x="71" y="463"/>
                    <a:pt x="173" y="629"/>
                  </a:cubicBezTo>
                  <a:cubicBezTo>
                    <a:pt x="231" y="725"/>
                    <a:pt x="301" y="802"/>
                    <a:pt x="384" y="873"/>
                  </a:cubicBezTo>
                  <a:cubicBezTo>
                    <a:pt x="474" y="949"/>
                    <a:pt x="583" y="994"/>
                    <a:pt x="698" y="1013"/>
                  </a:cubicBezTo>
                  <a:cubicBezTo>
                    <a:pt x="721" y="1016"/>
                    <a:pt x="744" y="1017"/>
                    <a:pt x="768" y="1017"/>
                  </a:cubicBezTo>
                  <a:cubicBezTo>
                    <a:pt x="861" y="1017"/>
                    <a:pt x="956" y="997"/>
                    <a:pt x="1043" y="956"/>
                  </a:cubicBezTo>
                  <a:cubicBezTo>
                    <a:pt x="1139" y="905"/>
                    <a:pt x="1223" y="834"/>
                    <a:pt x="1293" y="751"/>
                  </a:cubicBezTo>
                  <a:cubicBezTo>
                    <a:pt x="1421" y="591"/>
                    <a:pt x="1498" y="393"/>
                    <a:pt x="1517" y="188"/>
                  </a:cubicBezTo>
                  <a:cubicBezTo>
                    <a:pt x="1521" y="144"/>
                    <a:pt x="1488" y="118"/>
                    <a:pt x="1455" y="118"/>
                  </a:cubicBezTo>
                  <a:cubicBezTo>
                    <a:pt x="1434" y="118"/>
                    <a:pt x="1414" y="128"/>
                    <a:pt x="1402" y="149"/>
                  </a:cubicBezTo>
                  <a:cubicBezTo>
                    <a:pt x="1325" y="309"/>
                    <a:pt x="1229" y="450"/>
                    <a:pt x="1114" y="572"/>
                  </a:cubicBezTo>
                  <a:cubicBezTo>
                    <a:pt x="1023" y="681"/>
                    <a:pt x="891" y="739"/>
                    <a:pt x="752" y="739"/>
                  </a:cubicBezTo>
                  <a:cubicBezTo>
                    <a:pt x="745" y="739"/>
                    <a:pt x="737" y="739"/>
                    <a:pt x="730" y="738"/>
                  </a:cubicBezTo>
                  <a:cubicBezTo>
                    <a:pt x="583" y="713"/>
                    <a:pt x="448" y="623"/>
                    <a:pt x="365" y="501"/>
                  </a:cubicBezTo>
                  <a:cubicBezTo>
                    <a:pt x="256" y="367"/>
                    <a:pt x="173" y="207"/>
                    <a:pt x="122" y="41"/>
                  </a:cubicBezTo>
                  <a:cubicBezTo>
                    <a:pt x="116" y="18"/>
                    <a:pt x="96" y="1"/>
                    <a:pt x="74" y="1"/>
                  </a:cubicBezTo>
                  <a:close/>
                </a:path>
              </a:pathLst>
            </a:custGeom>
            <a:solidFill>
              <a:srgbClr val="000000">
                <a:alpha val="89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 name="Google Shape;814;p28"/>
            <p:cNvSpPr/>
            <p:nvPr/>
          </p:nvSpPr>
          <p:spPr>
            <a:xfrm>
              <a:off x="2602145" y="1391479"/>
              <a:ext cx="436346" cy="270741"/>
            </a:xfrm>
            <a:custGeom>
              <a:rect b="b" l="l" r="r" t="t"/>
              <a:pathLst>
                <a:path extrusionOk="0" h="2663" w="4292">
                  <a:moveTo>
                    <a:pt x="58" y="0"/>
                  </a:moveTo>
                  <a:cubicBezTo>
                    <a:pt x="20" y="7"/>
                    <a:pt x="1" y="39"/>
                    <a:pt x="1" y="71"/>
                  </a:cubicBezTo>
                  <a:cubicBezTo>
                    <a:pt x="71" y="640"/>
                    <a:pt x="269" y="1178"/>
                    <a:pt x="583" y="1658"/>
                  </a:cubicBezTo>
                  <a:cubicBezTo>
                    <a:pt x="743" y="1901"/>
                    <a:pt x="942" y="2119"/>
                    <a:pt x="1172" y="2298"/>
                  </a:cubicBezTo>
                  <a:cubicBezTo>
                    <a:pt x="1402" y="2484"/>
                    <a:pt x="1684" y="2605"/>
                    <a:pt x="1985" y="2650"/>
                  </a:cubicBezTo>
                  <a:cubicBezTo>
                    <a:pt x="2050" y="2658"/>
                    <a:pt x="2115" y="2662"/>
                    <a:pt x="2180" y="2662"/>
                  </a:cubicBezTo>
                  <a:cubicBezTo>
                    <a:pt x="2417" y="2662"/>
                    <a:pt x="2651" y="2608"/>
                    <a:pt x="2862" y="2503"/>
                  </a:cubicBezTo>
                  <a:lnTo>
                    <a:pt x="2913" y="2477"/>
                  </a:lnTo>
                  <a:lnTo>
                    <a:pt x="2964" y="2452"/>
                  </a:lnTo>
                  <a:lnTo>
                    <a:pt x="3060" y="2394"/>
                  </a:lnTo>
                  <a:cubicBezTo>
                    <a:pt x="3118" y="2356"/>
                    <a:pt x="3182" y="2311"/>
                    <a:pt x="3239" y="2266"/>
                  </a:cubicBezTo>
                  <a:cubicBezTo>
                    <a:pt x="3290" y="2221"/>
                    <a:pt x="3354" y="2176"/>
                    <a:pt x="3399" y="2119"/>
                  </a:cubicBezTo>
                  <a:cubicBezTo>
                    <a:pt x="3450" y="2067"/>
                    <a:pt x="3502" y="2016"/>
                    <a:pt x="3553" y="1959"/>
                  </a:cubicBezTo>
                  <a:cubicBezTo>
                    <a:pt x="3918" y="1523"/>
                    <a:pt x="4167" y="999"/>
                    <a:pt x="4276" y="435"/>
                  </a:cubicBezTo>
                  <a:lnTo>
                    <a:pt x="4276" y="429"/>
                  </a:lnTo>
                  <a:cubicBezTo>
                    <a:pt x="4291" y="383"/>
                    <a:pt x="4254" y="353"/>
                    <a:pt x="4217" y="353"/>
                  </a:cubicBezTo>
                  <a:cubicBezTo>
                    <a:pt x="4193" y="353"/>
                    <a:pt x="4169" y="366"/>
                    <a:pt x="4161" y="397"/>
                  </a:cubicBezTo>
                  <a:cubicBezTo>
                    <a:pt x="4071" y="653"/>
                    <a:pt x="3963" y="903"/>
                    <a:pt x="3834" y="1139"/>
                  </a:cubicBezTo>
                  <a:cubicBezTo>
                    <a:pt x="3700" y="1376"/>
                    <a:pt x="3546" y="1594"/>
                    <a:pt x="3367" y="1792"/>
                  </a:cubicBezTo>
                  <a:cubicBezTo>
                    <a:pt x="3194" y="1984"/>
                    <a:pt x="2983" y="2144"/>
                    <a:pt x="2746" y="2260"/>
                  </a:cubicBezTo>
                  <a:cubicBezTo>
                    <a:pt x="2570" y="2345"/>
                    <a:pt x="2374" y="2391"/>
                    <a:pt x="2176" y="2391"/>
                  </a:cubicBezTo>
                  <a:cubicBezTo>
                    <a:pt x="2123" y="2391"/>
                    <a:pt x="2070" y="2388"/>
                    <a:pt x="2017" y="2381"/>
                  </a:cubicBezTo>
                  <a:cubicBezTo>
                    <a:pt x="1761" y="2343"/>
                    <a:pt x="1524" y="2240"/>
                    <a:pt x="1319" y="2087"/>
                  </a:cubicBezTo>
                  <a:cubicBezTo>
                    <a:pt x="1108" y="1927"/>
                    <a:pt x="922" y="1741"/>
                    <a:pt x="769" y="1530"/>
                  </a:cubicBezTo>
                  <a:cubicBezTo>
                    <a:pt x="455" y="1082"/>
                    <a:pt x="237" y="583"/>
                    <a:pt x="129" y="51"/>
                  </a:cubicBezTo>
                  <a:cubicBezTo>
                    <a:pt x="116" y="19"/>
                    <a:pt x="90" y="0"/>
                    <a:pt x="58" y="0"/>
                  </a:cubicBezTo>
                  <a:close/>
                </a:path>
              </a:pathLst>
            </a:custGeom>
            <a:solidFill>
              <a:srgbClr val="000000">
                <a:alpha val="89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 name="Google Shape;815;p28"/>
            <p:cNvSpPr/>
            <p:nvPr/>
          </p:nvSpPr>
          <p:spPr>
            <a:xfrm>
              <a:off x="2686020" y="1404086"/>
              <a:ext cx="266972" cy="169886"/>
            </a:xfrm>
            <a:custGeom>
              <a:rect b="b" l="l" r="r" t="t"/>
              <a:pathLst>
                <a:path extrusionOk="0" h="1671" w="2626">
                  <a:moveTo>
                    <a:pt x="72" y="1"/>
                  </a:moveTo>
                  <a:cubicBezTo>
                    <a:pt x="37" y="1"/>
                    <a:pt x="0" y="27"/>
                    <a:pt x="8" y="75"/>
                  </a:cubicBezTo>
                  <a:cubicBezTo>
                    <a:pt x="46" y="420"/>
                    <a:pt x="155" y="747"/>
                    <a:pt x="347" y="1041"/>
                  </a:cubicBezTo>
                  <a:cubicBezTo>
                    <a:pt x="443" y="1195"/>
                    <a:pt x="565" y="1323"/>
                    <a:pt x="705" y="1438"/>
                  </a:cubicBezTo>
                  <a:cubicBezTo>
                    <a:pt x="846" y="1553"/>
                    <a:pt x="1025" y="1630"/>
                    <a:pt x="1211" y="1662"/>
                  </a:cubicBezTo>
                  <a:cubicBezTo>
                    <a:pt x="1254" y="1668"/>
                    <a:pt x="1296" y="1670"/>
                    <a:pt x="1339" y="1670"/>
                  </a:cubicBezTo>
                  <a:cubicBezTo>
                    <a:pt x="1487" y="1670"/>
                    <a:pt x="1633" y="1636"/>
                    <a:pt x="1768" y="1566"/>
                  </a:cubicBezTo>
                  <a:cubicBezTo>
                    <a:pt x="1934" y="1489"/>
                    <a:pt x="2081" y="1374"/>
                    <a:pt x="2197" y="1233"/>
                  </a:cubicBezTo>
                  <a:cubicBezTo>
                    <a:pt x="2421" y="958"/>
                    <a:pt x="2568" y="638"/>
                    <a:pt x="2619" y="292"/>
                  </a:cubicBezTo>
                  <a:cubicBezTo>
                    <a:pt x="2625" y="260"/>
                    <a:pt x="2606" y="235"/>
                    <a:pt x="2581" y="222"/>
                  </a:cubicBezTo>
                  <a:cubicBezTo>
                    <a:pt x="2574" y="219"/>
                    <a:pt x="2567" y="218"/>
                    <a:pt x="2560" y="218"/>
                  </a:cubicBezTo>
                  <a:cubicBezTo>
                    <a:pt x="2536" y="218"/>
                    <a:pt x="2514" y="235"/>
                    <a:pt x="2504" y="260"/>
                  </a:cubicBezTo>
                  <a:cubicBezTo>
                    <a:pt x="2395" y="555"/>
                    <a:pt x="2229" y="830"/>
                    <a:pt x="2017" y="1060"/>
                  </a:cubicBezTo>
                  <a:cubicBezTo>
                    <a:pt x="1826" y="1264"/>
                    <a:pt x="1586" y="1404"/>
                    <a:pt x="1328" y="1404"/>
                  </a:cubicBezTo>
                  <a:cubicBezTo>
                    <a:pt x="1302" y="1404"/>
                    <a:pt x="1276" y="1402"/>
                    <a:pt x="1249" y="1399"/>
                  </a:cubicBezTo>
                  <a:cubicBezTo>
                    <a:pt x="968" y="1361"/>
                    <a:pt x="718" y="1156"/>
                    <a:pt x="533" y="913"/>
                  </a:cubicBezTo>
                  <a:cubicBezTo>
                    <a:pt x="347" y="651"/>
                    <a:pt x="206" y="363"/>
                    <a:pt x="129" y="49"/>
                  </a:cubicBezTo>
                  <a:cubicBezTo>
                    <a:pt x="124" y="16"/>
                    <a:pt x="98" y="1"/>
                    <a:pt x="72" y="1"/>
                  </a:cubicBezTo>
                  <a:close/>
                </a:path>
              </a:pathLst>
            </a:custGeom>
            <a:solidFill>
              <a:srgbClr val="000000">
                <a:alpha val="89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 name="Google Shape;816;p28"/>
            <p:cNvSpPr/>
            <p:nvPr/>
          </p:nvSpPr>
          <p:spPr>
            <a:xfrm>
              <a:off x="2743665" y="1374603"/>
              <a:ext cx="155344" cy="103904"/>
            </a:xfrm>
            <a:custGeom>
              <a:rect b="b" l="l" r="r" t="t"/>
              <a:pathLst>
                <a:path extrusionOk="0" h="1022" w="1528">
                  <a:moveTo>
                    <a:pt x="68" y="1"/>
                  </a:moveTo>
                  <a:cubicBezTo>
                    <a:pt x="35" y="1"/>
                    <a:pt x="0" y="26"/>
                    <a:pt x="4" y="70"/>
                  </a:cubicBezTo>
                  <a:cubicBezTo>
                    <a:pt x="17" y="269"/>
                    <a:pt x="74" y="467"/>
                    <a:pt x="183" y="633"/>
                  </a:cubicBezTo>
                  <a:cubicBezTo>
                    <a:pt x="234" y="729"/>
                    <a:pt x="305" y="806"/>
                    <a:pt x="388" y="877"/>
                  </a:cubicBezTo>
                  <a:cubicBezTo>
                    <a:pt x="478" y="953"/>
                    <a:pt x="586" y="998"/>
                    <a:pt x="702" y="1017"/>
                  </a:cubicBezTo>
                  <a:cubicBezTo>
                    <a:pt x="725" y="1020"/>
                    <a:pt x="748" y="1021"/>
                    <a:pt x="771" y="1021"/>
                  </a:cubicBezTo>
                  <a:cubicBezTo>
                    <a:pt x="865" y="1021"/>
                    <a:pt x="960" y="1001"/>
                    <a:pt x="1047" y="960"/>
                  </a:cubicBezTo>
                  <a:cubicBezTo>
                    <a:pt x="1143" y="909"/>
                    <a:pt x="1233" y="838"/>
                    <a:pt x="1297" y="755"/>
                  </a:cubicBezTo>
                  <a:cubicBezTo>
                    <a:pt x="1425" y="595"/>
                    <a:pt x="1508" y="397"/>
                    <a:pt x="1521" y="192"/>
                  </a:cubicBezTo>
                  <a:cubicBezTo>
                    <a:pt x="1527" y="166"/>
                    <a:pt x="1514" y="141"/>
                    <a:pt x="1489" y="128"/>
                  </a:cubicBezTo>
                  <a:cubicBezTo>
                    <a:pt x="1480" y="124"/>
                    <a:pt x="1471" y="123"/>
                    <a:pt x="1462" y="123"/>
                  </a:cubicBezTo>
                  <a:cubicBezTo>
                    <a:pt x="1438" y="123"/>
                    <a:pt x="1415" y="135"/>
                    <a:pt x="1406" y="153"/>
                  </a:cubicBezTo>
                  <a:cubicBezTo>
                    <a:pt x="1335" y="313"/>
                    <a:pt x="1233" y="454"/>
                    <a:pt x="1118" y="576"/>
                  </a:cubicBezTo>
                  <a:cubicBezTo>
                    <a:pt x="1026" y="685"/>
                    <a:pt x="895" y="743"/>
                    <a:pt x="761" y="743"/>
                  </a:cubicBezTo>
                  <a:cubicBezTo>
                    <a:pt x="754" y="743"/>
                    <a:pt x="747" y="743"/>
                    <a:pt x="740" y="742"/>
                  </a:cubicBezTo>
                  <a:cubicBezTo>
                    <a:pt x="586" y="717"/>
                    <a:pt x="458" y="627"/>
                    <a:pt x="369" y="505"/>
                  </a:cubicBezTo>
                  <a:cubicBezTo>
                    <a:pt x="260" y="371"/>
                    <a:pt x="183" y="211"/>
                    <a:pt x="126" y="45"/>
                  </a:cubicBezTo>
                  <a:cubicBezTo>
                    <a:pt x="117" y="15"/>
                    <a:pt x="93" y="1"/>
                    <a:pt x="68" y="1"/>
                  </a:cubicBezTo>
                  <a:close/>
                </a:path>
              </a:pathLst>
            </a:custGeom>
            <a:solidFill>
              <a:srgbClr val="000000">
                <a:alpha val="89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 name="Google Shape;817;p28"/>
            <p:cNvSpPr/>
            <p:nvPr/>
          </p:nvSpPr>
          <p:spPr>
            <a:xfrm>
              <a:off x="1124417" y="1392699"/>
              <a:ext cx="415912" cy="1546871"/>
            </a:xfrm>
            <a:custGeom>
              <a:rect b="b" l="l" r="r" t="t"/>
              <a:pathLst>
                <a:path extrusionOk="0" h="15215" w="4091">
                  <a:moveTo>
                    <a:pt x="4090" y="1"/>
                  </a:moveTo>
                  <a:lnTo>
                    <a:pt x="0" y="2228"/>
                  </a:lnTo>
                  <a:lnTo>
                    <a:pt x="0" y="15215"/>
                  </a:lnTo>
                  <a:lnTo>
                    <a:pt x="3380" y="15215"/>
                  </a:lnTo>
                  <a:cubicBezTo>
                    <a:pt x="3284" y="10766"/>
                    <a:pt x="353" y="9499"/>
                    <a:pt x="353" y="9499"/>
                  </a:cubicBezTo>
                  <a:cubicBezTo>
                    <a:pt x="3937" y="7630"/>
                    <a:pt x="4090" y="1"/>
                    <a:pt x="409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 name="Google Shape;818;p28"/>
            <p:cNvSpPr/>
            <p:nvPr/>
          </p:nvSpPr>
          <p:spPr>
            <a:xfrm>
              <a:off x="3045311" y="1392699"/>
              <a:ext cx="416522" cy="1546871"/>
            </a:xfrm>
            <a:custGeom>
              <a:rect b="b" l="l" r="r" t="t"/>
              <a:pathLst>
                <a:path extrusionOk="0" h="15215" w="4097">
                  <a:moveTo>
                    <a:pt x="0" y="1"/>
                  </a:moveTo>
                  <a:lnTo>
                    <a:pt x="0" y="1"/>
                  </a:lnTo>
                  <a:cubicBezTo>
                    <a:pt x="0" y="1"/>
                    <a:pt x="154" y="7630"/>
                    <a:pt x="3738" y="9499"/>
                  </a:cubicBezTo>
                  <a:cubicBezTo>
                    <a:pt x="3738" y="9499"/>
                    <a:pt x="807" y="10766"/>
                    <a:pt x="711" y="15215"/>
                  </a:cubicBezTo>
                  <a:lnTo>
                    <a:pt x="4097" y="15215"/>
                  </a:lnTo>
                  <a:lnTo>
                    <a:pt x="4097" y="2228"/>
                  </a:lnTo>
                  <a:lnTo>
                    <a:pt x="0"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 name="Google Shape;819;p28"/>
            <p:cNvSpPr/>
            <p:nvPr/>
          </p:nvSpPr>
          <p:spPr>
            <a:xfrm>
              <a:off x="3131220" y="1499958"/>
              <a:ext cx="347999" cy="813848"/>
            </a:xfrm>
            <a:custGeom>
              <a:rect b="b" l="l" r="r" t="t"/>
              <a:pathLst>
                <a:path extrusionOk="0" h="8005" w="3423">
                  <a:moveTo>
                    <a:pt x="86" y="1"/>
                  </a:moveTo>
                  <a:cubicBezTo>
                    <a:pt x="66" y="1"/>
                    <a:pt x="51" y="18"/>
                    <a:pt x="51" y="40"/>
                  </a:cubicBezTo>
                  <a:cubicBezTo>
                    <a:pt x="0" y="783"/>
                    <a:pt x="32" y="1532"/>
                    <a:pt x="147" y="2268"/>
                  </a:cubicBezTo>
                  <a:cubicBezTo>
                    <a:pt x="256" y="3010"/>
                    <a:pt x="455" y="3733"/>
                    <a:pt x="730" y="4431"/>
                  </a:cubicBezTo>
                  <a:cubicBezTo>
                    <a:pt x="992" y="5129"/>
                    <a:pt x="1351" y="5788"/>
                    <a:pt x="1779" y="6402"/>
                  </a:cubicBezTo>
                  <a:cubicBezTo>
                    <a:pt x="2202" y="7023"/>
                    <a:pt x="2727" y="7561"/>
                    <a:pt x="3341" y="7996"/>
                  </a:cubicBezTo>
                  <a:lnTo>
                    <a:pt x="3335" y="7996"/>
                  </a:lnTo>
                  <a:cubicBezTo>
                    <a:pt x="3343" y="8002"/>
                    <a:pt x="3352" y="8005"/>
                    <a:pt x="3360" y="8005"/>
                  </a:cubicBezTo>
                  <a:cubicBezTo>
                    <a:pt x="3396" y="8005"/>
                    <a:pt x="3422" y="7957"/>
                    <a:pt x="3386" y="7926"/>
                  </a:cubicBezTo>
                  <a:cubicBezTo>
                    <a:pt x="2816" y="7465"/>
                    <a:pt x="2323" y="6914"/>
                    <a:pt x="1914" y="6300"/>
                  </a:cubicBezTo>
                  <a:cubicBezTo>
                    <a:pt x="1504" y="5692"/>
                    <a:pt x="1165" y="5039"/>
                    <a:pt x="896" y="4361"/>
                  </a:cubicBezTo>
                  <a:cubicBezTo>
                    <a:pt x="627" y="3676"/>
                    <a:pt x="423" y="2965"/>
                    <a:pt x="295" y="2242"/>
                  </a:cubicBezTo>
                  <a:cubicBezTo>
                    <a:pt x="173" y="1519"/>
                    <a:pt x="115" y="783"/>
                    <a:pt x="135" y="47"/>
                  </a:cubicBezTo>
                  <a:cubicBezTo>
                    <a:pt x="135" y="21"/>
                    <a:pt x="122" y="2"/>
                    <a:pt x="96" y="2"/>
                  </a:cubicBezTo>
                  <a:cubicBezTo>
                    <a:pt x="93" y="1"/>
                    <a:pt x="90" y="1"/>
                    <a:pt x="86" y="1"/>
                  </a:cubicBezTo>
                  <a:close/>
                </a:path>
              </a:pathLst>
            </a:custGeom>
            <a:solidFill>
              <a:srgbClr val="000000">
                <a:alpha val="89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 name="Google Shape;820;p28"/>
            <p:cNvSpPr/>
            <p:nvPr/>
          </p:nvSpPr>
          <p:spPr>
            <a:xfrm>
              <a:off x="3222313" y="1519682"/>
              <a:ext cx="292185" cy="744816"/>
            </a:xfrm>
            <a:custGeom>
              <a:rect b="b" l="l" r="r" t="t"/>
              <a:pathLst>
                <a:path extrusionOk="0" h="7326" w="2874">
                  <a:moveTo>
                    <a:pt x="103" y="0"/>
                  </a:moveTo>
                  <a:cubicBezTo>
                    <a:pt x="77" y="0"/>
                    <a:pt x="58" y="19"/>
                    <a:pt x="58" y="38"/>
                  </a:cubicBezTo>
                  <a:cubicBezTo>
                    <a:pt x="0" y="704"/>
                    <a:pt x="83" y="1370"/>
                    <a:pt x="218" y="2023"/>
                  </a:cubicBezTo>
                  <a:cubicBezTo>
                    <a:pt x="352" y="2669"/>
                    <a:pt x="538" y="3309"/>
                    <a:pt x="775" y="3923"/>
                  </a:cubicBezTo>
                  <a:cubicBezTo>
                    <a:pt x="1005" y="4551"/>
                    <a:pt x="1280" y="5152"/>
                    <a:pt x="1600" y="5735"/>
                  </a:cubicBezTo>
                  <a:cubicBezTo>
                    <a:pt x="1677" y="5876"/>
                    <a:pt x="1760" y="6023"/>
                    <a:pt x="1856" y="6164"/>
                  </a:cubicBezTo>
                  <a:lnTo>
                    <a:pt x="1991" y="6368"/>
                  </a:lnTo>
                  <a:cubicBezTo>
                    <a:pt x="2036" y="6439"/>
                    <a:pt x="2080" y="6503"/>
                    <a:pt x="2132" y="6573"/>
                  </a:cubicBezTo>
                  <a:cubicBezTo>
                    <a:pt x="2183" y="6644"/>
                    <a:pt x="2228" y="6708"/>
                    <a:pt x="2279" y="6772"/>
                  </a:cubicBezTo>
                  <a:lnTo>
                    <a:pt x="2439" y="6964"/>
                  </a:lnTo>
                  <a:lnTo>
                    <a:pt x="2522" y="7060"/>
                  </a:lnTo>
                  <a:cubicBezTo>
                    <a:pt x="2548" y="7092"/>
                    <a:pt x="2580" y="7117"/>
                    <a:pt x="2612" y="7149"/>
                  </a:cubicBezTo>
                  <a:lnTo>
                    <a:pt x="2791" y="7322"/>
                  </a:lnTo>
                  <a:lnTo>
                    <a:pt x="2784" y="7316"/>
                  </a:lnTo>
                  <a:lnTo>
                    <a:pt x="2784" y="7316"/>
                  </a:lnTo>
                  <a:cubicBezTo>
                    <a:pt x="2793" y="7323"/>
                    <a:pt x="2802" y="7326"/>
                    <a:pt x="2811" y="7326"/>
                  </a:cubicBezTo>
                  <a:cubicBezTo>
                    <a:pt x="2844" y="7326"/>
                    <a:pt x="2873" y="7287"/>
                    <a:pt x="2848" y="7252"/>
                  </a:cubicBezTo>
                  <a:lnTo>
                    <a:pt x="2688" y="7072"/>
                  </a:lnTo>
                  <a:cubicBezTo>
                    <a:pt x="2663" y="7040"/>
                    <a:pt x="2631" y="7015"/>
                    <a:pt x="2605" y="6983"/>
                  </a:cubicBezTo>
                  <a:lnTo>
                    <a:pt x="2535" y="6887"/>
                  </a:lnTo>
                  <a:lnTo>
                    <a:pt x="2381" y="6695"/>
                  </a:lnTo>
                  <a:lnTo>
                    <a:pt x="2247" y="6490"/>
                  </a:lnTo>
                  <a:cubicBezTo>
                    <a:pt x="2202" y="6420"/>
                    <a:pt x="2157" y="6356"/>
                    <a:pt x="2112" y="6285"/>
                  </a:cubicBezTo>
                  <a:lnTo>
                    <a:pt x="1984" y="6074"/>
                  </a:lnTo>
                  <a:cubicBezTo>
                    <a:pt x="1946" y="6004"/>
                    <a:pt x="1901" y="5940"/>
                    <a:pt x="1863" y="5863"/>
                  </a:cubicBezTo>
                  <a:lnTo>
                    <a:pt x="1748" y="5645"/>
                  </a:lnTo>
                  <a:cubicBezTo>
                    <a:pt x="1447" y="5069"/>
                    <a:pt x="1178" y="4474"/>
                    <a:pt x="947" y="3859"/>
                  </a:cubicBezTo>
                  <a:cubicBezTo>
                    <a:pt x="711" y="3251"/>
                    <a:pt x="519" y="2624"/>
                    <a:pt x="371" y="1984"/>
                  </a:cubicBezTo>
                  <a:cubicBezTo>
                    <a:pt x="327" y="1824"/>
                    <a:pt x="301" y="1664"/>
                    <a:pt x="269" y="1504"/>
                  </a:cubicBezTo>
                  <a:cubicBezTo>
                    <a:pt x="263" y="1466"/>
                    <a:pt x="250" y="1427"/>
                    <a:pt x="243" y="1383"/>
                  </a:cubicBezTo>
                  <a:lnTo>
                    <a:pt x="231" y="1261"/>
                  </a:lnTo>
                  <a:lnTo>
                    <a:pt x="192" y="1024"/>
                  </a:lnTo>
                  <a:cubicBezTo>
                    <a:pt x="186" y="979"/>
                    <a:pt x="179" y="941"/>
                    <a:pt x="179" y="902"/>
                  </a:cubicBezTo>
                  <a:lnTo>
                    <a:pt x="167" y="781"/>
                  </a:lnTo>
                  <a:lnTo>
                    <a:pt x="147" y="538"/>
                  </a:lnTo>
                  <a:cubicBezTo>
                    <a:pt x="135" y="454"/>
                    <a:pt x="141" y="371"/>
                    <a:pt x="141" y="294"/>
                  </a:cubicBezTo>
                  <a:lnTo>
                    <a:pt x="141" y="45"/>
                  </a:lnTo>
                  <a:cubicBezTo>
                    <a:pt x="141" y="26"/>
                    <a:pt x="122" y="6"/>
                    <a:pt x="103" y="0"/>
                  </a:cubicBezTo>
                  <a:close/>
                </a:path>
              </a:pathLst>
            </a:custGeom>
            <a:solidFill>
              <a:srgbClr val="000000">
                <a:alpha val="89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 name="Google Shape;821;p28"/>
            <p:cNvSpPr/>
            <p:nvPr/>
          </p:nvSpPr>
          <p:spPr>
            <a:xfrm>
              <a:off x="3305578" y="1532695"/>
              <a:ext cx="216546" cy="575946"/>
            </a:xfrm>
            <a:custGeom>
              <a:rect b="b" l="l" r="r" t="t"/>
              <a:pathLst>
                <a:path extrusionOk="0" h="5665" w="2130">
                  <a:moveTo>
                    <a:pt x="45" y="0"/>
                  </a:moveTo>
                  <a:cubicBezTo>
                    <a:pt x="20" y="0"/>
                    <a:pt x="0" y="26"/>
                    <a:pt x="0" y="45"/>
                  </a:cubicBezTo>
                  <a:cubicBezTo>
                    <a:pt x="32" y="550"/>
                    <a:pt x="96" y="1050"/>
                    <a:pt x="186" y="1549"/>
                  </a:cubicBezTo>
                  <a:cubicBezTo>
                    <a:pt x="269" y="2048"/>
                    <a:pt x="391" y="2541"/>
                    <a:pt x="544" y="3021"/>
                  </a:cubicBezTo>
                  <a:cubicBezTo>
                    <a:pt x="692" y="3507"/>
                    <a:pt x="890" y="3981"/>
                    <a:pt x="1127" y="4429"/>
                  </a:cubicBezTo>
                  <a:cubicBezTo>
                    <a:pt x="1370" y="4877"/>
                    <a:pt x="1671" y="5287"/>
                    <a:pt x="2036" y="5652"/>
                  </a:cubicBezTo>
                  <a:cubicBezTo>
                    <a:pt x="2045" y="5660"/>
                    <a:pt x="2055" y="5664"/>
                    <a:pt x="2065" y="5664"/>
                  </a:cubicBezTo>
                  <a:cubicBezTo>
                    <a:pt x="2098" y="5664"/>
                    <a:pt x="2129" y="5622"/>
                    <a:pt x="2100" y="5588"/>
                  </a:cubicBezTo>
                  <a:cubicBezTo>
                    <a:pt x="1780" y="5210"/>
                    <a:pt x="1505" y="4788"/>
                    <a:pt x="1281" y="4346"/>
                  </a:cubicBezTo>
                  <a:cubicBezTo>
                    <a:pt x="1057" y="3904"/>
                    <a:pt x="865" y="3437"/>
                    <a:pt x="717" y="2970"/>
                  </a:cubicBezTo>
                  <a:cubicBezTo>
                    <a:pt x="564" y="2490"/>
                    <a:pt x="436" y="2010"/>
                    <a:pt x="333" y="1517"/>
                  </a:cubicBezTo>
                  <a:cubicBezTo>
                    <a:pt x="231" y="1031"/>
                    <a:pt x="154" y="538"/>
                    <a:pt x="90" y="38"/>
                  </a:cubicBezTo>
                  <a:cubicBezTo>
                    <a:pt x="84" y="13"/>
                    <a:pt x="64" y="0"/>
                    <a:pt x="45" y="0"/>
                  </a:cubicBezTo>
                  <a:close/>
                </a:path>
              </a:pathLst>
            </a:custGeom>
            <a:solidFill>
              <a:srgbClr val="000000">
                <a:alpha val="89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 name="Google Shape;822;p28"/>
            <p:cNvSpPr/>
            <p:nvPr/>
          </p:nvSpPr>
          <p:spPr>
            <a:xfrm>
              <a:off x="3222923" y="2370025"/>
              <a:ext cx="219291" cy="496646"/>
            </a:xfrm>
            <a:custGeom>
              <a:rect b="b" l="l" r="r" t="t"/>
              <a:pathLst>
                <a:path extrusionOk="0" h="4885" w="2157">
                  <a:moveTo>
                    <a:pt x="2096" y="1"/>
                  </a:moveTo>
                  <a:cubicBezTo>
                    <a:pt x="2086" y="1"/>
                    <a:pt x="2076" y="5"/>
                    <a:pt x="2068" y="14"/>
                  </a:cubicBezTo>
                  <a:cubicBezTo>
                    <a:pt x="1780" y="353"/>
                    <a:pt x="1517" y="712"/>
                    <a:pt x="1287" y="1089"/>
                  </a:cubicBezTo>
                  <a:cubicBezTo>
                    <a:pt x="1057" y="1473"/>
                    <a:pt x="858" y="1864"/>
                    <a:pt x="685" y="2273"/>
                  </a:cubicBezTo>
                  <a:cubicBezTo>
                    <a:pt x="513" y="2683"/>
                    <a:pt x="372" y="3105"/>
                    <a:pt x="257" y="3534"/>
                  </a:cubicBezTo>
                  <a:cubicBezTo>
                    <a:pt x="141" y="3957"/>
                    <a:pt x="58" y="4392"/>
                    <a:pt x="7" y="4834"/>
                  </a:cubicBezTo>
                  <a:cubicBezTo>
                    <a:pt x="1" y="4859"/>
                    <a:pt x="20" y="4878"/>
                    <a:pt x="39" y="4885"/>
                  </a:cubicBezTo>
                  <a:cubicBezTo>
                    <a:pt x="65" y="4885"/>
                    <a:pt x="84" y="4872"/>
                    <a:pt x="90" y="4846"/>
                  </a:cubicBezTo>
                  <a:cubicBezTo>
                    <a:pt x="173" y="4418"/>
                    <a:pt x="276" y="3995"/>
                    <a:pt x="404" y="3573"/>
                  </a:cubicBezTo>
                  <a:cubicBezTo>
                    <a:pt x="532" y="3157"/>
                    <a:pt x="679" y="2747"/>
                    <a:pt x="852" y="2350"/>
                  </a:cubicBezTo>
                  <a:cubicBezTo>
                    <a:pt x="1031" y="1947"/>
                    <a:pt x="1223" y="1557"/>
                    <a:pt x="1441" y="1179"/>
                  </a:cubicBezTo>
                  <a:cubicBezTo>
                    <a:pt x="1652" y="795"/>
                    <a:pt x="1889" y="430"/>
                    <a:pt x="2138" y="72"/>
                  </a:cubicBezTo>
                  <a:lnTo>
                    <a:pt x="2132" y="72"/>
                  </a:lnTo>
                  <a:cubicBezTo>
                    <a:pt x="2156" y="38"/>
                    <a:pt x="2126" y="1"/>
                    <a:pt x="2096" y="1"/>
                  </a:cubicBezTo>
                  <a:close/>
                </a:path>
              </a:pathLst>
            </a:custGeom>
            <a:solidFill>
              <a:srgbClr val="000000">
                <a:alpha val="89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 name="Google Shape;823;p28"/>
            <p:cNvSpPr/>
            <p:nvPr/>
          </p:nvSpPr>
          <p:spPr>
            <a:xfrm>
              <a:off x="3295412" y="2379175"/>
              <a:ext cx="187877" cy="518301"/>
            </a:xfrm>
            <a:custGeom>
              <a:rect b="b" l="l" r="r" t="t"/>
              <a:pathLst>
                <a:path extrusionOk="0" h="5098" w="1848">
                  <a:moveTo>
                    <a:pt x="1797" y="1"/>
                  </a:moveTo>
                  <a:cubicBezTo>
                    <a:pt x="1781" y="1"/>
                    <a:pt x="1767" y="9"/>
                    <a:pt x="1758" y="26"/>
                  </a:cubicBezTo>
                  <a:cubicBezTo>
                    <a:pt x="1534" y="411"/>
                    <a:pt x="1329" y="807"/>
                    <a:pt x="1137" y="1211"/>
                  </a:cubicBezTo>
                  <a:cubicBezTo>
                    <a:pt x="945" y="1614"/>
                    <a:pt x="772" y="2023"/>
                    <a:pt x="625" y="2446"/>
                  </a:cubicBezTo>
                  <a:cubicBezTo>
                    <a:pt x="472" y="2868"/>
                    <a:pt x="344" y="3297"/>
                    <a:pt x="241" y="3732"/>
                  </a:cubicBezTo>
                  <a:cubicBezTo>
                    <a:pt x="132" y="4168"/>
                    <a:pt x="56" y="4609"/>
                    <a:pt x="4" y="5051"/>
                  </a:cubicBezTo>
                  <a:cubicBezTo>
                    <a:pt x="1" y="5081"/>
                    <a:pt x="25" y="5097"/>
                    <a:pt x="49" y="5097"/>
                  </a:cubicBezTo>
                  <a:cubicBezTo>
                    <a:pt x="66" y="5097"/>
                    <a:pt x="82" y="5089"/>
                    <a:pt x="88" y="5070"/>
                  </a:cubicBezTo>
                  <a:cubicBezTo>
                    <a:pt x="171" y="4628"/>
                    <a:pt x="267" y="4200"/>
                    <a:pt x="388" y="3771"/>
                  </a:cubicBezTo>
                  <a:cubicBezTo>
                    <a:pt x="510" y="3348"/>
                    <a:pt x="638" y="2926"/>
                    <a:pt x="792" y="2510"/>
                  </a:cubicBezTo>
                  <a:cubicBezTo>
                    <a:pt x="945" y="2094"/>
                    <a:pt x="1118" y="1684"/>
                    <a:pt x="1291" y="1281"/>
                  </a:cubicBezTo>
                  <a:cubicBezTo>
                    <a:pt x="1464" y="871"/>
                    <a:pt x="1656" y="468"/>
                    <a:pt x="1835" y="65"/>
                  </a:cubicBezTo>
                  <a:cubicBezTo>
                    <a:pt x="1848" y="46"/>
                    <a:pt x="1835" y="20"/>
                    <a:pt x="1822" y="7"/>
                  </a:cubicBezTo>
                  <a:cubicBezTo>
                    <a:pt x="1814" y="3"/>
                    <a:pt x="1805" y="1"/>
                    <a:pt x="1797" y="1"/>
                  </a:cubicBezTo>
                  <a:close/>
                </a:path>
              </a:pathLst>
            </a:custGeom>
            <a:solidFill>
              <a:srgbClr val="000000">
                <a:alpha val="89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 name="Google Shape;824;p28"/>
            <p:cNvSpPr/>
            <p:nvPr/>
          </p:nvSpPr>
          <p:spPr>
            <a:xfrm>
              <a:off x="3377762" y="2409981"/>
              <a:ext cx="168459" cy="495019"/>
            </a:xfrm>
            <a:custGeom>
              <a:rect b="b" l="l" r="r" t="t"/>
              <a:pathLst>
                <a:path extrusionOk="0" h="4869" w="1657">
                  <a:moveTo>
                    <a:pt x="1600" y="0"/>
                  </a:moveTo>
                  <a:cubicBezTo>
                    <a:pt x="1585" y="0"/>
                    <a:pt x="1571" y="7"/>
                    <a:pt x="1563" y="24"/>
                  </a:cubicBezTo>
                  <a:cubicBezTo>
                    <a:pt x="1345" y="389"/>
                    <a:pt x="1153" y="767"/>
                    <a:pt x="974" y="1151"/>
                  </a:cubicBezTo>
                  <a:cubicBezTo>
                    <a:pt x="801" y="1535"/>
                    <a:pt x="647" y="1932"/>
                    <a:pt x="519" y="2335"/>
                  </a:cubicBezTo>
                  <a:cubicBezTo>
                    <a:pt x="391" y="2738"/>
                    <a:pt x="283" y="3154"/>
                    <a:pt x="199" y="3570"/>
                  </a:cubicBezTo>
                  <a:cubicBezTo>
                    <a:pt x="116" y="3980"/>
                    <a:pt x="52" y="4402"/>
                    <a:pt x="7" y="4818"/>
                  </a:cubicBezTo>
                  <a:cubicBezTo>
                    <a:pt x="0" y="4850"/>
                    <a:pt x="25" y="4868"/>
                    <a:pt x="49" y="4868"/>
                  </a:cubicBezTo>
                  <a:cubicBezTo>
                    <a:pt x="68" y="4868"/>
                    <a:pt x="88" y="4857"/>
                    <a:pt x="91" y="4831"/>
                  </a:cubicBezTo>
                  <a:cubicBezTo>
                    <a:pt x="174" y="4421"/>
                    <a:pt x="257" y="4012"/>
                    <a:pt x="353" y="3602"/>
                  </a:cubicBezTo>
                  <a:cubicBezTo>
                    <a:pt x="455" y="3192"/>
                    <a:pt x="558" y="2789"/>
                    <a:pt x="692" y="2392"/>
                  </a:cubicBezTo>
                  <a:cubicBezTo>
                    <a:pt x="827" y="1996"/>
                    <a:pt x="974" y="1605"/>
                    <a:pt x="1134" y="1221"/>
                  </a:cubicBezTo>
                  <a:cubicBezTo>
                    <a:pt x="1287" y="831"/>
                    <a:pt x="1467" y="447"/>
                    <a:pt x="1639" y="63"/>
                  </a:cubicBezTo>
                  <a:cubicBezTo>
                    <a:pt x="1656" y="29"/>
                    <a:pt x="1628" y="0"/>
                    <a:pt x="160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 name="Google Shape;825;p28"/>
            <p:cNvSpPr/>
            <p:nvPr/>
          </p:nvSpPr>
          <p:spPr>
            <a:xfrm>
              <a:off x="1104287" y="1499958"/>
              <a:ext cx="346881" cy="813645"/>
            </a:xfrm>
            <a:custGeom>
              <a:rect b="b" l="l" r="r" t="t"/>
              <a:pathLst>
                <a:path extrusionOk="0" h="8003" w="3412">
                  <a:moveTo>
                    <a:pt x="3325" y="1"/>
                  </a:moveTo>
                  <a:cubicBezTo>
                    <a:pt x="3322" y="1"/>
                    <a:pt x="3319" y="1"/>
                    <a:pt x="3315" y="2"/>
                  </a:cubicBezTo>
                  <a:cubicBezTo>
                    <a:pt x="3290" y="2"/>
                    <a:pt x="3277" y="21"/>
                    <a:pt x="3277" y="47"/>
                  </a:cubicBezTo>
                  <a:cubicBezTo>
                    <a:pt x="3296" y="783"/>
                    <a:pt x="3239" y="1519"/>
                    <a:pt x="3117" y="2242"/>
                  </a:cubicBezTo>
                  <a:cubicBezTo>
                    <a:pt x="2989" y="2965"/>
                    <a:pt x="2791" y="3676"/>
                    <a:pt x="2522" y="4361"/>
                  </a:cubicBezTo>
                  <a:cubicBezTo>
                    <a:pt x="2247" y="5039"/>
                    <a:pt x="1907" y="5692"/>
                    <a:pt x="1498" y="6300"/>
                  </a:cubicBezTo>
                  <a:cubicBezTo>
                    <a:pt x="1088" y="6914"/>
                    <a:pt x="595" y="7458"/>
                    <a:pt x="26" y="7926"/>
                  </a:cubicBezTo>
                  <a:cubicBezTo>
                    <a:pt x="6" y="7938"/>
                    <a:pt x="0" y="7964"/>
                    <a:pt x="19" y="7983"/>
                  </a:cubicBezTo>
                  <a:cubicBezTo>
                    <a:pt x="28" y="7996"/>
                    <a:pt x="38" y="8003"/>
                    <a:pt x="52" y="8003"/>
                  </a:cubicBezTo>
                  <a:cubicBezTo>
                    <a:pt x="60" y="8003"/>
                    <a:pt x="68" y="8001"/>
                    <a:pt x="77" y="7996"/>
                  </a:cubicBezTo>
                  <a:cubicBezTo>
                    <a:pt x="685" y="7561"/>
                    <a:pt x="1210" y="7023"/>
                    <a:pt x="1639" y="6402"/>
                  </a:cubicBezTo>
                  <a:cubicBezTo>
                    <a:pt x="2067" y="5788"/>
                    <a:pt x="2419" y="5129"/>
                    <a:pt x="2688" y="4431"/>
                  </a:cubicBezTo>
                  <a:cubicBezTo>
                    <a:pt x="2957" y="3733"/>
                    <a:pt x="3155" y="3004"/>
                    <a:pt x="3264" y="2268"/>
                  </a:cubicBezTo>
                  <a:cubicBezTo>
                    <a:pt x="3379" y="1532"/>
                    <a:pt x="3411" y="783"/>
                    <a:pt x="3360" y="40"/>
                  </a:cubicBezTo>
                  <a:cubicBezTo>
                    <a:pt x="3360" y="18"/>
                    <a:pt x="3346" y="1"/>
                    <a:pt x="3325" y="1"/>
                  </a:cubicBezTo>
                  <a:close/>
                </a:path>
              </a:pathLst>
            </a:custGeom>
            <a:solidFill>
              <a:srgbClr val="000000">
                <a:alpha val="89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6" name="Google Shape;826;p28"/>
            <p:cNvSpPr/>
            <p:nvPr/>
          </p:nvSpPr>
          <p:spPr>
            <a:xfrm>
              <a:off x="1066772" y="1520088"/>
              <a:ext cx="293304" cy="744104"/>
            </a:xfrm>
            <a:custGeom>
              <a:rect b="b" l="l" r="r" t="t"/>
              <a:pathLst>
                <a:path extrusionOk="0" h="7319" w="2885">
                  <a:moveTo>
                    <a:pt x="2784" y="1"/>
                  </a:moveTo>
                  <a:cubicBezTo>
                    <a:pt x="2764" y="1"/>
                    <a:pt x="2744" y="12"/>
                    <a:pt x="2737" y="34"/>
                  </a:cubicBezTo>
                  <a:lnTo>
                    <a:pt x="2737" y="284"/>
                  </a:lnTo>
                  <a:cubicBezTo>
                    <a:pt x="2737" y="361"/>
                    <a:pt x="2744" y="444"/>
                    <a:pt x="2737" y="527"/>
                  </a:cubicBezTo>
                  <a:lnTo>
                    <a:pt x="2718" y="770"/>
                  </a:lnTo>
                  <a:lnTo>
                    <a:pt x="2705" y="892"/>
                  </a:lnTo>
                  <a:cubicBezTo>
                    <a:pt x="2705" y="937"/>
                    <a:pt x="2692" y="975"/>
                    <a:pt x="2692" y="1014"/>
                  </a:cubicBezTo>
                  <a:lnTo>
                    <a:pt x="2654" y="1257"/>
                  </a:lnTo>
                  <a:lnTo>
                    <a:pt x="2635" y="1379"/>
                  </a:lnTo>
                  <a:cubicBezTo>
                    <a:pt x="2628" y="1417"/>
                    <a:pt x="2622" y="1455"/>
                    <a:pt x="2616" y="1500"/>
                  </a:cubicBezTo>
                  <a:cubicBezTo>
                    <a:pt x="2577" y="1660"/>
                    <a:pt x="2558" y="1820"/>
                    <a:pt x="2513" y="1980"/>
                  </a:cubicBezTo>
                  <a:cubicBezTo>
                    <a:pt x="2366" y="2614"/>
                    <a:pt x="2174" y="3241"/>
                    <a:pt x="1937" y="3849"/>
                  </a:cubicBezTo>
                  <a:cubicBezTo>
                    <a:pt x="1707" y="4463"/>
                    <a:pt x="1438" y="5059"/>
                    <a:pt x="1137" y="5641"/>
                  </a:cubicBezTo>
                  <a:lnTo>
                    <a:pt x="1016" y="5859"/>
                  </a:lnTo>
                  <a:cubicBezTo>
                    <a:pt x="984" y="5929"/>
                    <a:pt x="939" y="6000"/>
                    <a:pt x="894" y="6070"/>
                  </a:cubicBezTo>
                  <a:lnTo>
                    <a:pt x="772" y="6281"/>
                  </a:lnTo>
                  <a:cubicBezTo>
                    <a:pt x="727" y="6352"/>
                    <a:pt x="683" y="6416"/>
                    <a:pt x="638" y="6486"/>
                  </a:cubicBezTo>
                  <a:lnTo>
                    <a:pt x="497" y="6684"/>
                  </a:lnTo>
                  <a:lnTo>
                    <a:pt x="350" y="6876"/>
                  </a:lnTo>
                  <a:lnTo>
                    <a:pt x="279" y="6979"/>
                  </a:lnTo>
                  <a:cubicBezTo>
                    <a:pt x="254" y="7011"/>
                    <a:pt x="222" y="7036"/>
                    <a:pt x="196" y="7068"/>
                  </a:cubicBezTo>
                  <a:lnTo>
                    <a:pt x="30" y="7248"/>
                  </a:lnTo>
                  <a:cubicBezTo>
                    <a:pt x="0" y="7277"/>
                    <a:pt x="31" y="7318"/>
                    <a:pt x="65" y="7318"/>
                  </a:cubicBezTo>
                  <a:cubicBezTo>
                    <a:pt x="75" y="7318"/>
                    <a:pt x="85" y="7314"/>
                    <a:pt x="94" y="7305"/>
                  </a:cubicBezTo>
                  <a:lnTo>
                    <a:pt x="94" y="7318"/>
                  </a:lnTo>
                  <a:lnTo>
                    <a:pt x="273" y="7145"/>
                  </a:lnTo>
                  <a:cubicBezTo>
                    <a:pt x="305" y="7113"/>
                    <a:pt x="337" y="7088"/>
                    <a:pt x="363" y="7056"/>
                  </a:cubicBezTo>
                  <a:lnTo>
                    <a:pt x="439" y="6960"/>
                  </a:lnTo>
                  <a:lnTo>
                    <a:pt x="599" y="6768"/>
                  </a:lnTo>
                  <a:cubicBezTo>
                    <a:pt x="657" y="6704"/>
                    <a:pt x="702" y="6640"/>
                    <a:pt x="747" y="6569"/>
                  </a:cubicBezTo>
                  <a:cubicBezTo>
                    <a:pt x="798" y="6499"/>
                    <a:pt x="849" y="6435"/>
                    <a:pt x="894" y="6364"/>
                  </a:cubicBezTo>
                  <a:lnTo>
                    <a:pt x="1028" y="6160"/>
                  </a:lnTo>
                  <a:cubicBezTo>
                    <a:pt x="1118" y="6019"/>
                    <a:pt x="1201" y="5872"/>
                    <a:pt x="1284" y="5731"/>
                  </a:cubicBezTo>
                  <a:cubicBezTo>
                    <a:pt x="1604" y="5148"/>
                    <a:pt x="1880" y="4547"/>
                    <a:pt x="2104" y="3919"/>
                  </a:cubicBezTo>
                  <a:cubicBezTo>
                    <a:pt x="2340" y="3305"/>
                    <a:pt x="2532" y="2665"/>
                    <a:pt x="2667" y="2019"/>
                  </a:cubicBezTo>
                  <a:cubicBezTo>
                    <a:pt x="2801" y="1366"/>
                    <a:pt x="2884" y="700"/>
                    <a:pt x="2827" y="34"/>
                  </a:cubicBezTo>
                  <a:cubicBezTo>
                    <a:pt x="2824" y="12"/>
                    <a:pt x="2804" y="1"/>
                    <a:pt x="2784" y="1"/>
                  </a:cubicBezTo>
                  <a:close/>
                </a:path>
              </a:pathLst>
            </a:custGeom>
            <a:solidFill>
              <a:srgbClr val="000000">
                <a:alpha val="89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7" name="Google Shape;827;p28"/>
            <p:cNvSpPr/>
            <p:nvPr/>
          </p:nvSpPr>
          <p:spPr>
            <a:xfrm>
              <a:off x="1061384" y="1532695"/>
              <a:ext cx="215428" cy="575641"/>
            </a:xfrm>
            <a:custGeom>
              <a:rect b="b" l="l" r="r" t="t"/>
              <a:pathLst>
                <a:path extrusionOk="0" h="5662" w="2119">
                  <a:moveTo>
                    <a:pt x="2073" y="0"/>
                  </a:moveTo>
                  <a:cubicBezTo>
                    <a:pt x="2054" y="0"/>
                    <a:pt x="2035" y="19"/>
                    <a:pt x="2029" y="38"/>
                  </a:cubicBezTo>
                  <a:cubicBezTo>
                    <a:pt x="1965" y="538"/>
                    <a:pt x="1888" y="1031"/>
                    <a:pt x="1785" y="1517"/>
                  </a:cubicBezTo>
                  <a:cubicBezTo>
                    <a:pt x="1683" y="2010"/>
                    <a:pt x="1555" y="2490"/>
                    <a:pt x="1408" y="2970"/>
                  </a:cubicBezTo>
                  <a:cubicBezTo>
                    <a:pt x="1254" y="3437"/>
                    <a:pt x="1062" y="3904"/>
                    <a:pt x="838" y="4346"/>
                  </a:cubicBezTo>
                  <a:cubicBezTo>
                    <a:pt x="614" y="4788"/>
                    <a:pt x="339" y="5210"/>
                    <a:pt x="25" y="5588"/>
                  </a:cubicBezTo>
                  <a:cubicBezTo>
                    <a:pt x="0" y="5623"/>
                    <a:pt x="26" y="5662"/>
                    <a:pt x="57" y="5662"/>
                  </a:cubicBezTo>
                  <a:cubicBezTo>
                    <a:pt x="66" y="5662"/>
                    <a:pt x="74" y="5659"/>
                    <a:pt x="83" y="5652"/>
                  </a:cubicBezTo>
                  <a:cubicBezTo>
                    <a:pt x="448" y="5287"/>
                    <a:pt x="748" y="4877"/>
                    <a:pt x="992" y="4429"/>
                  </a:cubicBezTo>
                  <a:cubicBezTo>
                    <a:pt x="1229" y="3981"/>
                    <a:pt x="1427" y="3507"/>
                    <a:pt x="1574" y="3021"/>
                  </a:cubicBezTo>
                  <a:cubicBezTo>
                    <a:pt x="1728" y="2541"/>
                    <a:pt x="1849" y="2048"/>
                    <a:pt x="1939" y="1549"/>
                  </a:cubicBezTo>
                  <a:cubicBezTo>
                    <a:pt x="2022" y="1050"/>
                    <a:pt x="2086" y="550"/>
                    <a:pt x="2118" y="45"/>
                  </a:cubicBezTo>
                  <a:cubicBezTo>
                    <a:pt x="2118" y="26"/>
                    <a:pt x="2099" y="0"/>
                    <a:pt x="2073" y="0"/>
                  </a:cubicBezTo>
                  <a:close/>
                </a:path>
              </a:pathLst>
            </a:custGeom>
            <a:solidFill>
              <a:srgbClr val="000000">
                <a:alpha val="89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8" name="Google Shape;828;p28"/>
            <p:cNvSpPr/>
            <p:nvPr/>
          </p:nvSpPr>
          <p:spPr>
            <a:xfrm>
              <a:off x="1140684" y="2370127"/>
              <a:ext cx="218783" cy="496544"/>
            </a:xfrm>
            <a:custGeom>
              <a:rect b="b" l="l" r="r" t="t"/>
              <a:pathLst>
                <a:path extrusionOk="0" h="4884" w="2152">
                  <a:moveTo>
                    <a:pt x="52" y="1"/>
                  </a:moveTo>
                  <a:cubicBezTo>
                    <a:pt x="42" y="1"/>
                    <a:pt x="32" y="4"/>
                    <a:pt x="26" y="13"/>
                  </a:cubicBezTo>
                  <a:cubicBezTo>
                    <a:pt x="7" y="26"/>
                    <a:pt x="0" y="51"/>
                    <a:pt x="13" y="71"/>
                  </a:cubicBezTo>
                  <a:cubicBezTo>
                    <a:pt x="263" y="429"/>
                    <a:pt x="500" y="794"/>
                    <a:pt x="717" y="1178"/>
                  </a:cubicBezTo>
                  <a:cubicBezTo>
                    <a:pt x="929" y="1556"/>
                    <a:pt x="1127" y="1946"/>
                    <a:pt x="1300" y="2349"/>
                  </a:cubicBezTo>
                  <a:cubicBezTo>
                    <a:pt x="1473" y="2746"/>
                    <a:pt x="1620" y="3156"/>
                    <a:pt x="1748" y="3572"/>
                  </a:cubicBezTo>
                  <a:cubicBezTo>
                    <a:pt x="1876" y="3994"/>
                    <a:pt x="1978" y="4417"/>
                    <a:pt x="2061" y="4845"/>
                  </a:cubicBezTo>
                  <a:cubicBezTo>
                    <a:pt x="2061" y="4871"/>
                    <a:pt x="2087" y="4884"/>
                    <a:pt x="2113" y="4884"/>
                  </a:cubicBezTo>
                  <a:cubicBezTo>
                    <a:pt x="2132" y="4877"/>
                    <a:pt x="2151" y="4858"/>
                    <a:pt x="2145" y="4833"/>
                  </a:cubicBezTo>
                  <a:cubicBezTo>
                    <a:pt x="2093" y="4391"/>
                    <a:pt x="2010" y="3956"/>
                    <a:pt x="1895" y="3533"/>
                  </a:cubicBezTo>
                  <a:cubicBezTo>
                    <a:pt x="1780" y="3104"/>
                    <a:pt x="1639" y="2682"/>
                    <a:pt x="1466" y="2272"/>
                  </a:cubicBezTo>
                  <a:cubicBezTo>
                    <a:pt x="1293" y="1863"/>
                    <a:pt x="1095" y="1466"/>
                    <a:pt x="865" y="1088"/>
                  </a:cubicBezTo>
                  <a:cubicBezTo>
                    <a:pt x="634" y="711"/>
                    <a:pt x="372" y="352"/>
                    <a:pt x="84" y="13"/>
                  </a:cubicBezTo>
                  <a:cubicBezTo>
                    <a:pt x="77" y="6"/>
                    <a:pt x="64" y="1"/>
                    <a:pt x="52" y="1"/>
                  </a:cubicBezTo>
                  <a:close/>
                </a:path>
              </a:pathLst>
            </a:custGeom>
            <a:solidFill>
              <a:srgbClr val="000000">
                <a:alpha val="89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9" name="Google Shape;829;p28"/>
            <p:cNvSpPr/>
            <p:nvPr/>
          </p:nvSpPr>
          <p:spPr>
            <a:xfrm>
              <a:off x="1099712" y="2379175"/>
              <a:ext cx="187572" cy="518809"/>
            </a:xfrm>
            <a:custGeom>
              <a:rect b="b" l="l" r="r" t="t"/>
              <a:pathLst>
                <a:path extrusionOk="0" h="5103" w="1845">
                  <a:moveTo>
                    <a:pt x="47" y="1"/>
                  </a:moveTo>
                  <a:cubicBezTo>
                    <a:pt x="39" y="1"/>
                    <a:pt x="32" y="3"/>
                    <a:pt x="26" y="7"/>
                  </a:cubicBezTo>
                  <a:cubicBezTo>
                    <a:pt x="7" y="20"/>
                    <a:pt x="0" y="46"/>
                    <a:pt x="7" y="65"/>
                  </a:cubicBezTo>
                  <a:cubicBezTo>
                    <a:pt x="192" y="468"/>
                    <a:pt x="378" y="871"/>
                    <a:pt x="551" y="1281"/>
                  </a:cubicBezTo>
                  <a:cubicBezTo>
                    <a:pt x="724" y="1684"/>
                    <a:pt x="896" y="2094"/>
                    <a:pt x="1050" y="2510"/>
                  </a:cubicBezTo>
                  <a:cubicBezTo>
                    <a:pt x="1204" y="2926"/>
                    <a:pt x="1332" y="3348"/>
                    <a:pt x="1453" y="3771"/>
                  </a:cubicBezTo>
                  <a:cubicBezTo>
                    <a:pt x="1575" y="4200"/>
                    <a:pt x="1671" y="4628"/>
                    <a:pt x="1754" y="5070"/>
                  </a:cubicBezTo>
                  <a:cubicBezTo>
                    <a:pt x="1757" y="5092"/>
                    <a:pt x="1775" y="5102"/>
                    <a:pt x="1793" y="5102"/>
                  </a:cubicBezTo>
                  <a:cubicBezTo>
                    <a:pt x="1818" y="5102"/>
                    <a:pt x="1845" y="5084"/>
                    <a:pt x="1837" y="5051"/>
                  </a:cubicBezTo>
                  <a:cubicBezTo>
                    <a:pt x="1786" y="4609"/>
                    <a:pt x="1709" y="4168"/>
                    <a:pt x="1607" y="3732"/>
                  </a:cubicBezTo>
                  <a:cubicBezTo>
                    <a:pt x="1498" y="3297"/>
                    <a:pt x="1370" y="2868"/>
                    <a:pt x="1216" y="2446"/>
                  </a:cubicBezTo>
                  <a:cubicBezTo>
                    <a:pt x="1069" y="2023"/>
                    <a:pt x="896" y="1614"/>
                    <a:pt x="711" y="1211"/>
                  </a:cubicBezTo>
                  <a:cubicBezTo>
                    <a:pt x="512" y="807"/>
                    <a:pt x="307" y="411"/>
                    <a:pt x="83" y="26"/>
                  </a:cubicBezTo>
                  <a:cubicBezTo>
                    <a:pt x="75" y="9"/>
                    <a:pt x="61" y="1"/>
                    <a:pt x="47" y="1"/>
                  </a:cubicBezTo>
                  <a:close/>
                </a:path>
              </a:pathLst>
            </a:custGeom>
            <a:solidFill>
              <a:srgbClr val="000000">
                <a:alpha val="89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0" name="Google Shape;830;p28"/>
            <p:cNvSpPr/>
            <p:nvPr/>
          </p:nvSpPr>
          <p:spPr>
            <a:xfrm>
              <a:off x="1036170" y="2409981"/>
              <a:ext cx="168357" cy="495121"/>
            </a:xfrm>
            <a:custGeom>
              <a:rect b="b" l="l" r="r" t="t"/>
              <a:pathLst>
                <a:path extrusionOk="0" h="4870" w="1656">
                  <a:moveTo>
                    <a:pt x="57" y="0"/>
                  </a:moveTo>
                  <a:cubicBezTo>
                    <a:pt x="29" y="0"/>
                    <a:pt x="0" y="29"/>
                    <a:pt x="17" y="63"/>
                  </a:cubicBezTo>
                  <a:lnTo>
                    <a:pt x="24" y="63"/>
                  </a:lnTo>
                  <a:cubicBezTo>
                    <a:pt x="196" y="447"/>
                    <a:pt x="369" y="831"/>
                    <a:pt x="523" y="1221"/>
                  </a:cubicBezTo>
                  <a:cubicBezTo>
                    <a:pt x="683" y="1605"/>
                    <a:pt x="830" y="1996"/>
                    <a:pt x="964" y="2392"/>
                  </a:cubicBezTo>
                  <a:cubicBezTo>
                    <a:pt x="1099" y="2789"/>
                    <a:pt x="1201" y="3192"/>
                    <a:pt x="1304" y="3602"/>
                  </a:cubicBezTo>
                  <a:cubicBezTo>
                    <a:pt x="1406" y="4012"/>
                    <a:pt x="1483" y="4421"/>
                    <a:pt x="1566" y="4831"/>
                  </a:cubicBezTo>
                  <a:cubicBezTo>
                    <a:pt x="1573" y="4857"/>
                    <a:pt x="1592" y="4869"/>
                    <a:pt x="1617" y="4869"/>
                  </a:cubicBezTo>
                  <a:cubicBezTo>
                    <a:pt x="1637" y="4863"/>
                    <a:pt x="1656" y="4844"/>
                    <a:pt x="1649" y="4818"/>
                  </a:cubicBezTo>
                  <a:cubicBezTo>
                    <a:pt x="1605" y="4402"/>
                    <a:pt x="1541" y="3980"/>
                    <a:pt x="1457" y="3570"/>
                  </a:cubicBezTo>
                  <a:cubicBezTo>
                    <a:pt x="1374" y="3154"/>
                    <a:pt x="1265" y="2738"/>
                    <a:pt x="1137" y="2335"/>
                  </a:cubicBezTo>
                  <a:cubicBezTo>
                    <a:pt x="1009" y="1932"/>
                    <a:pt x="856" y="1535"/>
                    <a:pt x="683" y="1151"/>
                  </a:cubicBezTo>
                  <a:cubicBezTo>
                    <a:pt x="510" y="767"/>
                    <a:pt x="312" y="389"/>
                    <a:pt x="94" y="24"/>
                  </a:cubicBezTo>
                  <a:cubicBezTo>
                    <a:pt x="86" y="7"/>
                    <a:pt x="71" y="0"/>
                    <a:pt x="57" y="0"/>
                  </a:cubicBezTo>
                  <a:close/>
                </a:path>
              </a:pathLst>
            </a:custGeom>
            <a:solidFill>
              <a:srgbClr val="000000">
                <a:alpha val="89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1" name="Google Shape;831;p28"/>
            <p:cNvSpPr/>
            <p:nvPr/>
          </p:nvSpPr>
          <p:spPr>
            <a:xfrm>
              <a:off x="2725162" y="3577119"/>
              <a:ext cx="70352" cy="89264"/>
            </a:xfrm>
            <a:custGeom>
              <a:rect b="b" l="l" r="r" t="t"/>
              <a:pathLst>
                <a:path extrusionOk="0" h="878" w="692">
                  <a:moveTo>
                    <a:pt x="90" y="1"/>
                  </a:moveTo>
                  <a:cubicBezTo>
                    <a:pt x="52" y="1"/>
                    <a:pt x="26" y="20"/>
                    <a:pt x="13" y="52"/>
                  </a:cubicBezTo>
                  <a:cubicBezTo>
                    <a:pt x="0" y="84"/>
                    <a:pt x="0" y="116"/>
                    <a:pt x="0" y="148"/>
                  </a:cubicBezTo>
                  <a:cubicBezTo>
                    <a:pt x="13" y="372"/>
                    <a:pt x="96" y="583"/>
                    <a:pt x="224" y="756"/>
                  </a:cubicBezTo>
                  <a:lnTo>
                    <a:pt x="557" y="878"/>
                  </a:lnTo>
                  <a:cubicBezTo>
                    <a:pt x="583" y="801"/>
                    <a:pt x="602" y="724"/>
                    <a:pt x="628" y="641"/>
                  </a:cubicBezTo>
                  <a:cubicBezTo>
                    <a:pt x="653" y="545"/>
                    <a:pt x="679" y="443"/>
                    <a:pt x="685" y="340"/>
                  </a:cubicBezTo>
                  <a:cubicBezTo>
                    <a:pt x="692" y="231"/>
                    <a:pt x="666" y="129"/>
                    <a:pt x="615" y="39"/>
                  </a:cubicBezTo>
                  <a:cubicBezTo>
                    <a:pt x="602" y="33"/>
                    <a:pt x="596" y="20"/>
                    <a:pt x="583" y="14"/>
                  </a:cubicBezTo>
                  <a:cubicBezTo>
                    <a:pt x="571" y="5"/>
                    <a:pt x="559" y="2"/>
                    <a:pt x="547" y="2"/>
                  </a:cubicBezTo>
                  <a:cubicBezTo>
                    <a:pt x="513" y="2"/>
                    <a:pt x="478" y="30"/>
                    <a:pt x="455" y="59"/>
                  </a:cubicBezTo>
                  <a:cubicBezTo>
                    <a:pt x="378" y="155"/>
                    <a:pt x="340" y="270"/>
                    <a:pt x="327" y="391"/>
                  </a:cubicBezTo>
                  <a:cubicBezTo>
                    <a:pt x="282" y="283"/>
                    <a:pt x="231" y="180"/>
                    <a:pt x="173" y="78"/>
                  </a:cubicBezTo>
                  <a:cubicBezTo>
                    <a:pt x="154" y="39"/>
                    <a:pt x="128" y="1"/>
                    <a:pt x="90" y="1"/>
                  </a:cubicBezTo>
                  <a:close/>
                </a:path>
              </a:pathLst>
            </a:custGeom>
            <a:solidFill>
              <a:srgbClr val="96CC9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2" name="Google Shape;832;p28"/>
            <p:cNvSpPr/>
            <p:nvPr/>
          </p:nvSpPr>
          <p:spPr>
            <a:xfrm>
              <a:off x="1086363" y="1281325"/>
              <a:ext cx="2396549" cy="1691949"/>
            </a:xfrm>
            <a:custGeom>
              <a:rect b="b" l="l" r="r" t="t"/>
              <a:pathLst>
                <a:path extrusionOk="0" fill="none" h="16194" w="23573">
                  <a:moveTo>
                    <a:pt x="23573" y="16194"/>
                  </a:moveTo>
                  <a:lnTo>
                    <a:pt x="0" y="16194"/>
                  </a:lnTo>
                  <a:lnTo>
                    <a:pt x="0" y="3553"/>
                  </a:lnTo>
                  <a:cubicBezTo>
                    <a:pt x="0" y="3553"/>
                    <a:pt x="4154" y="1"/>
                    <a:pt x="11386" y="1"/>
                  </a:cubicBezTo>
                  <a:cubicBezTo>
                    <a:pt x="19528" y="1"/>
                    <a:pt x="23573" y="3553"/>
                    <a:pt x="23573" y="3553"/>
                  </a:cubicBezTo>
                  <a:close/>
                </a:path>
              </a:pathLst>
            </a:custGeom>
            <a:noFill/>
            <a:ln cap="flat" cmpd="sng" w="114300">
              <a:solidFill>
                <a:schemeClr val="dk2"/>
              </a:solidFill>
              <a:prstDash val="solid"/>
              <a:miter lim="64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3" name="Google Shape;833;p28"/>
            <p:cNvSpPr/>
            <p:nvPr/>
          </p:nvSpPr>
          <p:spPr>
            <a:xfrm>
              <a:off x="2099809" y="820110"/>
              <a:ext cx="424350" cy="421107"/>
            </a:xfrm>
            <a:custGeom>
              <a:rect b="b" l="l" r="r" t="t"/>
              <a:pathLst>
                <a:path extrusionOk="0" h="4142" w="4174">
                  <a:moveTo>
                    <a:pt x="1882" y="1"/>
                  </a:moveTo>
                  <a:lnTo>
                    <a:pt x="1505" y="1582"/>
                  </a:lnTo>
                  <a:lnTo>
                    <a:pt x="1" y="1524"/>
                  </a:lnTo>
                  <a:lnTo>
                    <a:pt x="1" y="1524"/>
                  </a:lnTo>
                  <a:lnTo>
                    <a:pt x="1338" y="2407"/>
                  </a:lnTo>
                  <a:lnTo>
                    <a:pt x="737" y="4142"/>
                  </a:lnTo>
                  <a:lnTo>
                    <a:pt x="2074" y="2932"/>
                  </a:lnTo>
                  <a:lnTo>
                    <a:pt x="3380" y="3975"/>
                  </a:lnTo>
                  <a:lnTo>
                    <a:pt x="3380" y="3975"/>
                  </a:lnTo>
                  <a:lnTo>
                    <a:pt x="2702" y="2407"/>
                  </a:lnTo>
                  <a:lnTo>
                    <a:pt x="4174" y="1582"/>
                  </a:lnTo>
                  <a:lnTo>
                    <a:pt x="2490" y="1550"/>
                  </a:lnTo>
                  <a:lnTo>
                    <a:pt x="188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4" name="Google Shape;834;p28"/>
            <p:cNvSpPr/>
            <p:nvPr/>
          </p:nvSpPr>
          <p:spPr>
            <a:xfrm>
              <a:off x="1907252" y="994469"/>
              <a:ext cx="251214" cy="252644"/>
            </a:xfrm>
            <a:custGeom>
              <a:rect b="b" l="l" r="r" t="t"/>
              <a:pathLst>
                <a:path extrusionOk="0" h="2485" w="2471">
                  <a:moveTo>
                    <a:pt x="1069" y="1"/>
                  </a:moveTo>
                  <a:lnTo>
                    <a:pt x="890" y="948"/>
                  </a:lnTo>
                  <a:lnTo>
                    <a:pt x="0" y="961"/>
                  </a:lnTo>
                  <a:lnTo>
                    <a:pt x="819" y="1441"/>
                  </a:lnTo>
                  <a:lnTo>
                    <a:pt x="525" y="2484"/>
                  </a:lnTo>
                  <a:lnTo>
                    <a:pt x="1274" y="1723"/>
                  </a:lnTo>
                  <a:lnTo>
                    <a:pt x="2074" y="2299"/>
                  </a:lnTo>
                  <a:lnTo>
                    <a:pt x="1626" y="1396"/>
                  </a:lnTo>
                  <a:lnTo>
                    <a:pt x="2471" y="859"/>
                  </a:lnTo>
                  <a:lnTo>
                    <a:pt x="2471" y="859"/>
                  </a:lnTo>
                  <a:lnTo>
                    <a:pt x="1472" y="897"/>
                  </a:lnTo>
                  <a:lnTo>
                    <a:pt x="106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5" name="Google Shape;835;p28"/>
            <p:cNvSpPr/>
            <p:nvPr/>
          </p:nvSpPr>
          <p:spPr>
            <a:xfrm>
              <a:off x="1697005" y="1024461"/>
              <a:ext cx="172526" cy="180358"/>
            </a:xfrm>
            <a:custGeom>
              <a:rect b="b" l="l" r="r" t="t"/>
              <a:pathLst>
                <a:path extrusionOk="0" h="1774" w="1697">
                  <a:moveTo>
                    <a:pt x="634" y="0"/>
                  </a:moveTo>
                  <a:lnTo>
                    <a:pt x="615" y="672"/>
                  </a:lnTo>
                  <a:lnTo>
                    <a:pt x="1" y="775"/>
                  </a:lnTo>
                  <a:lnTo>
                    <a:pt x="622" y="1018"/>
                  </a:lnTo>
                  <a:lnTo>
                    <a:pt x="526" y="1773"/>
                  </a:lnTo>
                  <a:lnTo>
                    <a:pt x="961" y="1172"/>
                  </a:lnTo>
                  <a:lnTo>
                    <a:pt x="1582" y="1485"/>
                  </a:lnTo>
                  <a:lnTo>
                    <a:pt x="1582" y="1485"/>
                  </a:lnTo>
                  <a:lnTo>
                    <a:pt x="1172" y="903"/>
                  </a:lnTo>
                  <a:lnTo>
                    <a:pt x="1697" y="442"/>
                  </a:lnTo>
                  <a:lnTo>
                    <a:pt x="1012" y="576"/>
                  </a:lnTo>
                  <a:lnTo>
                    <a:pt x="63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6" name="Google Shape;836;p28"/>
            <p:cNvSpPr/>
            <p:nvPr/>
          </p:nvSpPr>
          <p:spPr>
            <a:xfrm>
              <a:off x="1568803" y="1196278"/>
              <a:ext cx="156971" cy="156263"/>
            </a:xfrm>
            <a:custGeom>
              <a:rect b="b" l="l" r="r" t="t"/>
              <a:pathLst>
                <a:path extrusionOk="0" h="1537" w="1544">
                  <a:moveTo>
                    <a:pt x="302" y="0"/>
                  </a:moveTo>
                  <a:lnTo>
                    <a:pt x="487" y="576"/>
                  </a:lnTo>
                  <a:lnTo>
                    <a:pt x="1" y="851"/>
                  </a:lnTo>
                  <a:lnTo>
                    <a:pt x="596" y="871"/>
                  </a:lnTo>
                  <a:lnTo>
                    <a:pt x="743" y="1536"/>
                  </a:lnTo>
                  <a:lnTo>
                    <a:pt x="929" y="890"/>
                  </a:lnTo>
                  <a:lnTo>
                    <a:pt x="1543" y="967"/>
                  </a:lnTo>
                  <a:lnTo>
                    <a:pt x="1543" y="967"/>
                  </a:lnTo>
                  <a:lnTo>
                    <a:pt x="1025" y="602"/>
                  </a:lnTo>
                  <a:lnTo>
                    <a:pt x="1332" y="58"/>
                  </a:lnTo>
                  <a:lnTo>
                    <a:pt x="795" y="371"/>
                  </a:lnTo>
                  <a:lnTo>
                    <a:pt x="30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7" name="Google Shape;837;p28"/>
            <p:cNvSpPr/>
            <p:nvPr/>
          </p:nvSpPr>
          <p:spPr>
            <a:xfrm>
              <a:off x="1387938" y="1302317"/>
              <a:ext cx="111425" cy="110004"/>
            </a:xfrm>
            <a:custGeom>
              <a:rect b="b" l="l" r="r" t="t"/>
              <a:pathLst>
                <a:path extrusionOk="0" h="1082" w="1096">
                  <a:moveTo>
                    <a:pt x="487" y="0"/>
                  </a:moveTo>
                  <a:lnTo>
                    <a:pt x="391" y="416"/>
                  </a:lnTo>
                  <a:lnTo>
                    <a:pt x="1" y="404"/>
                  </a:lnTo>
                  <a:lnTo>
                    <a:pt x="353" y="628"/>
                  </a:lnTo>
                  <a:lnTo>
                    <a:pt x="205" y="1082"/>
                  </a:lnTo>
                  <a:lnTo>
                    <a:pt x="205" y="1082"/>
                  </a:lnTo>
                  <a:lnTo>
                    <a:pt x="551" y="762"/>
                  </a:lnTo>
                  <a:lnTo>
                    <a:pt x="897" y="1031"/>
                  </a:lnTo>
                  <a:lnTo>
                    <a:pt x="711" y="621"/>
                  </a:lnTo>
                  <a:lnTo>
                    <a:pt x="1095" y="397"/>
                  </a:lnTo>
                  <a:lnTo>
                    <a:pt x="653" y="397"/>
                  </a:lnTo>
                  <a:lnTo>
                    <a:pt x="48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8" name="Google Shape;838;p28"/>
            <p:cNvSpPr/>
            <p:nvPr/>
          </p:nvSpPr>
          <p:spPr>
            <a:xfrm>
              <a:off x="1458189" y="1137718"/>
              <a:ext cx="97090" cy="96381"/>
            </a:xfrm>
            <a:custGeom>
              <a:rect b="b" l="l" r="r" t="t"/>
              <a:pathLst>
                <a:path extrusionOk="0" h="948" w="955">
                  <a:moveTo>
                    <a:pt x="186" y="0"/>
                  </a:moveTo>
                  <a:lnTo>
                    <a:pt x="302" y="352"/>
                  </a:lnTo>
                  <a:lnTo>
                    <a:pt x="1" y="525"/>
                  </a:lnTo>
                  <a:lnTo>
                    <a:pt x="366" y="538"/>
                  </a:lnTo>
                  <a:lnTo>
                    <a:pt x="455" y="947"/>
                  </a:lnTo>
                  <a:lnTo>
                    <a:pt x="577" y="550"/>
                  </a:lnTo>
                  <a:lnTo>
                    <a:pt x="955" y="595"/>
                  </a:lnTo>
                  <a:lnTo>
                    <a:pt x="635" y="371"/>
                  </a:lnTo>
                  <a:lnTo>
                    <a:pt x="827" y="32"/>
                  </a:lnTo>
                  <a:lnTo>
                    <a:pt x="487" y="230"/>
                  </a:lnTo>
                  <a:lnTo>
                    <a:pt x="18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9" name="Google Shape;839;p28"/>
            <p:cNvSpPr/>
            <p:nvPr/>
          </p:nvSpPr>
          <p:spPr>
            <a:xfrm>
              <a:off x="1033934" y="1499450"/>
              <a:ext cx="97700" cy="96381"/>
            </a:xfrm>
            <a:custGeom>
              <a:rect b="b" l="l" r="r" t="t"/>
              <a:pathLst>
                <a:path extrusionOk="0" h="948" w="961">
                  <a:moveTo>
                    <a:pt x="186" y="1"/>
                  </a:moveTo>
                  <a:lnTo>
                    <a:pt x="302" y="359"/>
                  </a:lnTo>
                  <a:lnTo>
                    <a:pt x="1" y="525"/>
                  </a:lnTo>
                  <a:lnTo>
                    <a:pt x="372" y="538"/>
                  </a:lnTo>
                  <a:lnTo>
                    <a:pt x="462" y="948"/>
                  </a:lnTo>
                  <a:lnTo>
                    <a:pt x="577" y="551"/>
                  </a:lnTo>
                  <a:lnTo>
                    <a:pt x="961" y="602"/>
                  </a:lnTo>
                  <a:lnTo>
                    <a:pt x="641" y="378"/>
                  </a:lnTo>
                  <a:lnTo>
                    <a:pt x="826" y="39"/>
                  </a:lnTo>
                  <a:lnTo>
                    <a:pt x="494" y="231"/>
                  </a:lnTo>
                  <a:lnTo>
                    <a:pt x="18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0" name="Google Shape;840;p28"/>
            <p:cNvSpPr/>
            <p:nvPr/>
          </p:nvSpPr>
          <p:spPr>
            <a:xfrm>
              <a:off x="1174539" y="1388226"/>
              <a:ext cx="134096" cy="132778"/>
            </a:xfrm>
            <a:custGeom>
              <a:rect b="b" l="l" r="r" t="t"/>
              <a:pathLst>
                <a:path extrusionOk="0" h="1306" w="1319">
                  <a:moveTo>
                    <a:pt x="256" y="0"/>
                  </a:moveTo>
                  <a:lnTo>
                    <a:pt x="416" y="493"/>
                  </a:lnTo>
                  <a:lnTo>
                    <a:pt x="0" y="723"/>
                  </a:lnTo>
                  <a:lnTo>
                    <a:pt x="512" y="736"/>
                  </a:lnTo>
                  <a:lnTo>
                    <a:pt x="634" y="1306"/>
                  </a:lnTo>
                  <a:lnTo>
                    <a:pt x="794" y="755"/>
                  </a:lnTo>
                  <a:lnTo>
                    <a:pt x="1319" y="826"/>
                  </a:lnTo>
                  <a:lnTo>
                    <a:pt x="1319" y="826"/>
                  </a:lnTo>
                  <a:lnTo>
                    <a:pt x="877" y="512"/>
                  </a:lnTo>
                  <a:lnTo>
                    <a:pt x="1140" y="45"/>
                  </a:lnTo>
                  <a:lnTo>
                    <a:pt x="679" y="320"/>
                  </a:lnTo>
                  <a:lnTo>
                    <a:pt x="2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1" name="Google Shape;841;p28"/>
            <p:cNvSpPr/>
            <p:nvPr/>
          </p:nvSpPr>
          <p:spPr>
            <a:xfrm>
              <a:off x="2471401" y="994469"/>
              <a:ext cx="250604" cy="252644"/>
            </a:xfrm>
            <a:custGeom>
              <a:rect b="b" l="l" r="r" t="t"/>
              <a:pathLst>
                <a:path extrusionOk="0" h="2485" w="2465">
                  <a:moveTo>
                    <a:pt x="1402" y="1"/>
                  </a:moveTo>
                  <a:lnTo>
                    <a:pt x="992" y="897"/>
                  </a:lnTo>
                  <a:lnTo>
                    <a:pt x="0" y="859"/>
                  </a:lnTo>
                  <a:lnTo>
                    <a:pt x="839" y="1396"/>
                  </a:lnTo>
                  <a:lnTo>
                    <a:pt x="391" y="2299"/>
                  </a:lnTo>
                  <a:lnTo>
                    <a:pt x="1197" y="1723"/>
                  </a:lnTo>
                  <a:lnTo>
                    <a:pt x="1946" y="2484"/>
                  </a:lnTo>
                  <a:lnTo>
                    <a:pt x="1645" y="1441"/>
                  </a:lnTo>
                  <a:lnTo>
                    <a:pt x="2464" y="961"/>
                  </a:lnTo>
                  <a:lnTo>
                    <a:pt x="1575" y="948"/>
                  </a:lnTo>
                  <a:lnTo>
                    <a:pt x="140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2" name="Google Shape;842;p28"/>
            <p:cNvSpPr/>
            <p:nvPr/>
          </p:nvSpPr>
          <p:spPr>
            <a:xfrm>
              <a:off x="2759627" y="1024461"/>
              <a:ext cx="172526" cy="180358"/>
            </a:xfrm>
            <a:custGeom>
              <a:rect b="b" l="l" r="r" t="t"/>
              <a:pathLst>
                <a:path extrusionOk="0" h="1774" w="1697">
                  <a:moveTo>
                    <a:pt x="1063" y="0"/>
                  </a:moveTo>
                  <a:lnTo>
                    <a:pt x="685" y="576"/>
                  </a:lnTo>
                  <a:lnTo>
                    <a:pt x="1" y="442"/>
                  </a:lnTo>
                  <a:lnTo>
                    <a:pt x="525" y="903"/>
                  </a:lnTo>
                  <a:lnTo>
                    <a:pt x="116" y="1485"/>
                  </a:lnTo>
                  <a:lnTo>
                    <a:pt x="737" y="1172"/>
                  </a:lnTo>
                  <a:lnTo>
                    <a:pt x="1178" y="1773"/>
                  </a:lnTo>
                  <a:lnTo>
                    <a:pt x="1082" y="1018"/>
                  </a:lnTo>
                  <a:lnTo>
                    <a:pt x="1697" y="775"/>
                  </a:lnTo>
                  <a:lnTo>
                    <a:pt x="1082" y="672"/>
                  </a:lnTo>
                  <a:lnTo>
                    <a:pt x="106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3" name="Google Shape;843;p28"/>
            <p:cNvSpPr/>
            <p:nvPr/>
          </p:nvSpPr>
          <p:spPr>
            <a:xfrm>
              <a:off x="2903486" y="1196278"/>
              <a:ext cx="156869" cy="156263"/>
            </a:xfrm>
            <a:custGeom>
              <a:rect b="b" l="l" r="r" t="t"/>
              <a:pathLst>
                <a:path extrusionOk="0" h="1537" w="1543">
                  <a:moveTo>
                    <a:pt x="1242" y="0"/>
                  </a:moveTo>
                  <a:lnTo>
                    <a:pt x="755" y="371"/>
                  </a:lnTo>
                  <a:lnTo>
                    <a:pt x="211" y="58"/>
                  </a:lnTo>
                  <a:lnTo>
                    <a:pt x="518" y="602"/>
                  </a:lnTo>
                  <a:lnTo>
                    <a:pt x="0" y="967"/>
                  </a:lnTo>
                  <a:lnTo>
                    <a:pt x="0" y="967"/>
                  </a:lnTo>
                  <a:lnTo>
                    <a:pt x="614" y="890"/>
                  </a:lnTo>
                  <a:lnTo>
                    <a:pt x="800" y="1536"/>
                  </a:lnTo>
                  <a:lnTo>
                    <a:pt x="947" y="871"/>
                  </a:lnTo>
                  <a:lnTo>
                    <a:pt x="1543" y="851"/>
                  </a:lnTo>
                  <a:lnTo>
                    <a:pt x="1056" y="576"/>
                  </a:lnTo>
                  <a:lnTo>
                    <a:pt x="124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4" name="Google Shape;844;p28"/>
            <p:cNvSpPr/>
            <p:nvPr/>
          </p:nvSpPr>
          <p:spPr>
            <a:xfrm>
              <a:off x="3130508" y="1302317"/>
              <a:ext cx="110713" cy="110004"/>
            </a:xfrm>
            <a:custGeom>
              <a:rect b="b" l="l" r="r" t="t"/>
              <a:pathLst>
                <a:path extrusionOk="0" h="1082" w="1089">
                  <a:moveTo>
                    <a:pt x="609" y="0"/>
                  </a:moveTo>
                  <a:lnTo>
                    <a:pt x="442" y="397"/>
                  </a:lnTo>
                  <a:lnTo>
                    <a:pt x="1" y="397"/>
                  </a:lnTo>
                  <a:lnTo>
                    <a:pt x="378" y="621"/>
                  </a:lnTo>
                  <a:lnTo>
                    <a:pt x="193" y="1031"/>
                  </a:lnTo>
                  <a:lnTo>
                    <a:pt x="538" y="762"/>
                  </a:lnTo>
                  <a:lnTo>
                    <a:pt x="884" y="1082"/>
                  </a:lnTo>
                  <a:lnTo>
                    <a:pt x="884" y="1082"/>
                  </a:lnTo>
                  <a:lnTo>
                    <a:pt x="737" y="628"/>
                  </a:lnTo>
                  <a:lnTo>
                    <a:pt x="1089" y="404"/>
                  </a:lnTo>
                  <a:lnTo>
                    <a:pt x="698" y="416"/>
                  </a:lnTo>
                  <a:lnTo>
                    <a:pt x="60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5" name="Google Shape;845;p28"/>
            <p:cNvSpPr/>
            <p:nvPr/>
          </p:nvSpPr>
          <p:spPr>
            <a:xfrm>
              <a:off x="3073879" y="1137718"/>
              <a:ext cx="97700" cy="96381"/>
            </a:xfrm>
            <a:custGeom>
              <a:rect b="b" l="l" r="r" t="t"/>
              <a:pathLst>
                <a:path extrusionOk="0" h="948" w="961">
                  <a:moveTo>
                    <a:pt x="775" y="0"/>
                  </a:moveTo>
                  <a:lnTo>
                    <a:pt x="468" y="230"/>
                  </a:lnTo>
                  <a:lnTo>
                    <a:pt x="135" y="32"/>
                  </a:lnTo>
                  <a:lnTo>
                    <a:pt x="321" y="371"/>
                  </a:lnTo>
                  <a:lnTo>
                    <a:pt x="1" y="595"/>
                  </a:lnTo>
                  <a:lnTo>
                    <a:pt x="385" y="550"/>
                  </a:lnTo>
                  <a:lnTo>
                    <a:pt x="500" y="947"/>
                  </a:lnTo>
                  <a:lnTo>
                    <a:pt x="590" y="538"/>
                  </a:lnTo>
                  <a:lnTo>
                    <a:pt x="961" y="525"/>
                  </a:lnTo>
                  <a:lnTo>
                    <a:pt x="660" y="352"/>
                  </a:lnTo>
                  <a:lnTo>
                    <a:pt x="77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6" name="Google Shape;846;p28"/>
            <p:cNvSpPr/>
            <p:nvPr/>
          </p:nvSpPr>
          <p:spPr>
            <a:xfrm>
              <a:off x="3498135" y="1499450"/>
              <a:ext cx="97090" cy="96381"/>
            </a:xfrm>
            <a:custGeom>
              <a:rect b="b" l="l" r="r" t="t"/>
              <a:pathLst>
                <a:path extrusionOk="0" h="948" w="955">
                  <a:moveTo>
                    <a:pt x="769" y="1"/>
                  </a:moveTo>
                  <a:lnTo>
                    <a:pt x="462" y="231"/>
                  </a:lnTo>
                  <a:lnTo>
                    <a:pt x="129" y="39"/>
                  </a:lnTo>
                  <a:lnTo>
                    <a:pt x="321" y="378"/>
                  </a:lnTo>
                  <a:lnTo>
                    <a:pt x="1" y="602"/>
                  </a:lnTo>
                  <a:lnTo>
                    <a:pt x="379" y="551"/>
                  </a:lnTo>
                  <a:lnTo>
                    <a:pt x="494" y="948"/>
                  </a:lnTo>
                  <a:lnTo>
                    <a:pt x="583" y="538"/>
                  </a:lnTo>
                  <a:lnTo>
                    <a:pt x="955" y="525"/>
                  </a:lnTo>
                  <a:lnTo>
                    <a:pt x="654" y="359"/>
                  </a:lnTo>
                  <a:lnTo>
                    <a:pt x="76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7" name="Google Shape;847;p28"/>
            <p:cNvSpPr/>
            <p:nvPr/>
          </p:nvSpPr>
          <p:spPr>
            <a:xfrm>
              <a:off x="3320523" y="1388226"/>
              <a:ext cx="134198" cy="132778"/>
            </a:xfrm>
            <a:custGeom>
              <a:rect b="b" l="l" r="r" t="t"/>
              <a:pathLst>
                <a:path extrusionOk="0" h="1306" w="1320">
                  <a:moveTo>
                    <a:pt x="1063" y="0"/>
                  </a:moveTo>
                  <a:lnTo>
                    <a:pt x="647" y="320"/>
                  </a:lnTo>
                  <a:lnTo>
                    <a:pt x="186" y="45"/>
                  </a:lnTo>
                  <a:lnTo>
                    <a:pt x="442" y="512"/>
                  </a:lnTo>
                  <a:lnTo>
                    <a:pt x="1" y="826"/>
                  </a:lnTo>
                  <a:lnTo>
                    <a:pt x="525" y="755"/>
                  </a:lnTo>
                  <a:lnTo>
                    <a:pt x="686" y="1306"/>
                  </a:lnTo>
                  <a:lnTo>
                    <a:pt x="814" y="736"/>
                  </a:lnTo>
                  <a:lnTo>
                    <a:pt x="1319" y="723"/>
                  </a:lnTo>
                  <a:lnTo>
                    <a:pt x="903" y="493"/>
                  </a:lnTo>
                  <a:lnTo>
                    <a:pt x="106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8" name="Google Shape;848;p28"/>
            <p:cNvSpPr/>
            <p:nvPr/>
          </p:nvSpPr>
          <p:spPr>
            <a:xfrm>
              <a:off x="948737" y="3068275"/>
              <a:ext cx="176389" cy="601363"/>
            </a:xfrm>
            <a:custGeom>
              <a:rect b="b" l="l" r="r" t="t"/>
              <a:pathLst>
                <a:path extrusionOk="0" h="5915" w="1735">
                  <a:moveTo>
                    <a:pt x="0" y="1"/>
                  </a:moveTo>
                  <a:lnTo>
                    <a:pt x="0" y="5915"/>
                  </a:lnTo>
                  <a:lnTo>
                    <a:pt x="1735" y="5915"/>
                  </a:lnTo>
                  <a:lnTo>
                    <a:pt x="1735" y="1"/>
                  </a:lnTo>
                  <a:close/>
                </a:path>
              </a:pathLst>
            </a:custGeom>
            <a:solidFill>
              <a:srgbClr val="7482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9" name="Google Shape;849;p28"/>
            <p:cNvSpPr/>
            <p:nvPr/>
          </p:nvSpPr>
          <p:spPr>
            <a:xfrm>
              <a:off x="1272388" y="3077588"/>
              <a:ext cx="187575" cy="601348"/>
            </a:xfrm>
            <a:custGeom>
              <a:rect b="b" l="l" r="r" t="t"/>
              <a:pathLst>
                <a:path extrusionOk="0" h="5915" w="1736">
                  <a:moveTo>
                    <a:pt x="1" y="1"/>
                  </a:moveTo>
                  <a:lnTo>
                    <a:pt x="1" y="5915"/>
                  </a:lnTo>
                  <a:lnTo>
                    <a:pt x="1735" y="5915"/>
                  </a:lnTo>
                  <a:lnTo>
                    <a:pt x="1735"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0" name="Google Shape;850;p28"/>
            <p:cNvSpPr/>
            <p:nvPr/>
          </p:nvSpPr>
          <p:spPr>
            <a:xfrm>
              <a:off x="1619225" y="3051075"/>
              <a:ext cx="176490" cy="601363"/>
            </a:xfrm>
            <a:custGeom>
              <a:rect b="b" l="l" r="r" t="t"/>
              <a:pathLst>
                <a:path extrusionOk="0" h="5915" w="1736">
                  <a:moveTo>
                    <a:pt x="1" y="1"/>
                  </a:moveTo>
                  <a:lnTo>
                    <a:pt x="1" y="5915"/>
                  </a:lnTo>
                  <a:lnTo>
                    <a:pt x="1735" y="5915"/>
                  </a:lnTo>
                  <a:lnTo>
                    <a:pt x="1735"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1" name="Google Shape;851;p28"/>
            <p:cNvSpPr/>
            <p:nvPr/>
          </p:nvSpPr>
          <p:spPr>
            <a:xfrm>
              <a:off x="1960525" y="3068275"/>
              <a:ext cx="176490" cy="601363"/>
            </a:xfrm>
            <a:custGeom>
              <a:rect b="b" l="l" r="r" t="t"/>
              <a:pathLst>
                <a:path extrusionOk="0" h="5915" w="1736">
                  <a:moveTo>
                    <a:pt x="1" y="1"/>
                  </a:moveTo>
                  <a:lnTo>
                    <a:pt x="1" y="5915"/>
                  </a:lnTo>
                  <a:lnTo>
                    <a:pt x="1735" y="5915"/>
                  </a:lnTo>
                  <a:lnTo>
                    <a:pt x="1735" y="1"/>
                  </a:lnTo>
                  <a:close/>
                </a:path>
              </a:pathLst>
            </a:custGeom>
            <a:solidFill>
              <a:srgbClr val="68393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2" name="Google Shape;852;p28"/>
            <p:cNvSpPr/>
            <p:nvPr/>
          </p:nvSpPr>
          <p:spPr>
            <a:xfrm>
              <a:off x="2125836" y="3068275"/>
              <a:ext cx="175779" cy="601363"/>
            </a:xfrm>
            <a:custGeom>
              <a:rect b="b" l="l" r="r" t="t"/>
              <a:pathLst>
                <a:path extrusionOk="0" h="5915" w="1729">
                  <a:moveTo>
                    <a:pt x="1" y="1"/>
                  </a:moveTo>
                  <a:lnTo>
                    <a:pt x="1" y="5915"/>
                  </a:lnTo>
                  <a:lnTo>
                    <a:pt x="1729" y="5915"/>
                  </a:lnTo>
                  <a:lnTo>
                    <a:pt x="172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3" name="Google Shape;853;p28"/>
            <p:cNvSpPr/>
            <p:nvPr/>
          </p:nvSpPr>
          <p:spPr>
            <a:xfrm>
              <a:off x="2297653" y="3068275"/>
              <a:ext cx="176389" cy="601363"/>
            </a:xfrm>
            <a:custGeom>
              <a:rect b="b" l="l" r="r" t="t"/>
              <a:pathLst>
                <a:path extrusionOk="0" h="5915" w="1735">
                  <a:moveTo>
                    <a:pt x="0" y="1"/>
                  </a:moveTo>
                  <a:lnTo>
                    <a:pt x="0" y="5915"/>
                  </a:lnTo>
                  <a:lnTo>
                    <a:pt x="1735" y="5915"/>
                  </a:lnTo>
                  <a:lnTo>
                    <a:pt x="1735" y="1"/>
                  </a:lnTo>
                  <a:close/>
                </a:path>
              </a:pathLst>
            </a:custGeom>
            <a:solidFill>
              <a:srgbClr val="7482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4" name="Google Shape;854;p28"/>
            <p:cNvSpPr/>
            <p:nvPr/>
          </p:nvSpPr>
          <p:spPr>
            <a:xfrm>
              <a:off x="2462963" y="3068275"/>
              <a:ext cx="176389" cy="601363"/>
            </a:xfrm>
            <a:custGeom>
              <a:rect b="b" l="l" r="r" t="t"/>
              <a:pathLst>
                <a:path extrusionOk="0" h="5915" w="1735">
                  <a:moveTo>
                    <a:pt x="0" y="1"/>
                  </a:moveTo>
                  <a:lnTo>
                    <a:pt x="0" y="5915"/>
                  </a:lnTo>
                  <a:lnTo>
                    <a:pt x="1735" y="5915"/>
                  </a:lnTo>
                  <a:lnTo>
                    <a:pt x="173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5" name="Google Shape;855;p28"/>
            <p:cNvSpPr/>
            <p:nvPr/>
          </p:nvSpPr>
          <p:spPr>
            <a:xfrm>
              <a:off x="2635390" y="3068275"/>
              <a:ext cx="176389" cy="601363"/>
            </a:xfrm>
            <a:custGeom>
              <a:rect b="b" l="l" r="r" t="t"/>
              <a:pathLst>
                <a:path extrusionOk="0" h="5915" w="1735">
                  <a:moveTo>
                    <a:pt x="0" y="1"/>
                  </a:moveTo>
                  <a:lnTo>
                    <a:pt x="0" y="5915"/>
                  </a:lnTo>
                  <a:lnTo>
                    <a:pt x="1735" y="5915"/>
                  </a:lnTo>
                  <a:lnTo>
                    <a:pt x="173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6" name="Google Shape;856;p28"/>
            <p:cNvSpPr/>
            <p:nvPr/>
          </p:nvSpPr>
          <p:spPr>
            <a:xfrm>
              <a:off x="2802939" y="3067000"/>
              <a:ext cx="176389" cy="601363"/>
            </a:xfrm>
            <a:custGeom>
              <a:rect b="b" l="l" r="r" t="t"/>
              <a:pathLst>
                <a:path extrusionOk="0" h="5915" w="1735">
                  <a:moveTo>
                    <a:pt x="0" y="1"/>
                  </a:moveTo>
                  <a:lnTo>
                    <a:pt x="0" y="5915"/>
                  </a:lnTo>
                  <a:lnTo>
                    <a:pt x="1735" y="5915"/>
                  </a:lnTo>
                  <a:lnTo>
                    <a:pt x="1735"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7" name="Google Shape;857;p28"/>
            <p:cNvSpPr/>
            <p:nvPr/>
          </p:nvSpPr>
          <p:spPr>
            <a:xfrm>
              <a:off x="2972416" y="3068275"/>
              <a:ext cx="176389" cy="601363"/>
            </a:xfrm>
            <a:custGeom>
              <a:rect b="b" l="l" r="r" t="t"/>
              <a:pathLst>
                <a:path extrusionOk="0" h="5915" w="1735">
                  <a:moveTo>
                    <a:pt x="0" y="1"/>
                  </a:moveTo>
                  <a:lnTo>
                    <a:pt x="0" y="5915"/>
                  </a:lnTo>
                  <a:lnTo>
                    <a:pt x="1735" y="5915"/>
                  </a:lnTo>
                  <a:lnTo>
                    <a:pt x="173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8" name="Google Shape;858;p28"/>
            <p:cNvSpPr/>
            <p:nvPr/>
          </p:nvSpPr>
          <p:spPr>
            <a:xfrm>
              <a:off x="3137726" y="3068275"/>
              <a:ext cx="175779" cy="601363"/>
            </a:xfrm>
            <a:custGeom>
              <a:rect b="b" l="l" r="r" t="t"/>
              <a:pathLst>
                <a:path extrusionOk="0" h="5915" w="1729">
                  <a:moveTo>
                    <a:pt x="0" y="1"/>
                  </a:moveTo>
                  <a:lnTo>
                    <a:pt x="0" y="5915"/>
                  </a:lnTo>
                  <a:lnTo>
                    <a:pt x="1728" y="5915"/>
                  </a:lnTo>
                  <a:lnTo>
                    <a:pt x="1728"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9" name="Google Shape;859;p28"/>
            <p:cNvSpPr/>
            <p:nvPr/>
          </p:nvSpPr>
          <p:spPr>
            <a:xfrm>
              <a:off x="3310153" y="3068275"/>
              <a:ext cx="175779" cy="601363"/>
            </a:xfrm>
            <a:custGeom>
              <a:rect b="b" l="l" r="r" t="t"/>
              <a:pathLst>
                <a:path extrusionOk="0" h="5915" w="1729">
                  <a:moveTo>
                    <a:pt x="0" y="1"/>
                  </a:moveTo>
                  <a:lnTo>
                    <a:pt x="0" y="5915"/>
                  </a:lnTo>
                  <a:lnTo>
                    <a:pt x="1728" y="5915"/>
                  </a:lnTo>
                  <a:lnTo>
                    <a:pt x="172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0" name="Google Shape;860;p28"/>
            <p:cNvSpPr/>
            <p:nvPr/>
          </p:nvSpPr>
          <p:spPr>
            <a:xfrm>
              <a:off x="3474752" y="3068275"/>
              <a:ext cx="176490" cy="601363"/>
            </a:xfrm>
            <a:custGeom>
              <a:rect b="b" l="l" r="r" t="t"/>
              <a:pathLst>
                <a:path extrusionOk="0" h="5915" w="1736">
                  <a:moveTo>
                    <a:pt x="1" y="1"/>
                  </a:moveTo>
                  <a:lnTo>
                    <a:pt x="1" y="5915"/>
                  </a:lnTo>
                  <a:lnTo>
                    <a:pt x="1735" y="5915"/>
                  </a:lnTo>
                  <a:lnTo>
                    <a:pt x="173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1" name="Google Shape;861;p28"/>
            <p:cNvSpPr/>
            <p:nvPr/>
          </p:nvSpPr>
          <p:spPr>
            <a:xfrm>
              <a:off x="858965" y="2999345"/>
              <a:ext cx="2843570" cy="138674"/>
            </a:xfrm>
            <a:custGeom>
              <a:rect b="b" l="l" r="r" t="t"/>
              <a:pathLst>
                <a:path extrusionOk="0" h="1364" w="27970">
                  <a:moveTo>
                    <a:pt x="0" y="0"/>
                  </a:moveTo>
                  <a:lnTo>
                    <a:pt x="0" y="1364"/>
                  </a:lnTo>
                  <a:lnTo>
                    <a:pt x="27970" y="1364"/>
                  </a:lnTo>
                  <a:lnTo>
                    <a:pt x="27970"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2" name="Google Shape;862;p28"/>
            <p:cNvSpPr/>
            <p:nvPr/>
          </p:nvSpPr>
          <p:spPr>
            <a:xfrm>
              <a:off x="1470593" y="3855687"/>
              <a:ext cx="377889" cy="343026"/>
            </a:xfrm>
            <a:custGeom>
              <a:rect b="b" l="l" r="r" t="t"/>
              <a:pathLst>
                <a:path extrusionOk="0" h="3374" w="3717">
                  <a:moveTo>
                    <a:pt x="1185" y="0"/>
                  </a:moveTo>
                  <a:lnTo>
                    <a:pt x="0" y="429"/>
                  </a:lnTo>
                  <a:lnTo>
                    <a:pt x="429" y="2471"/>
                  </a:lnTo>
                  <a:cubicBezTo>
                    <a:pt x="263" y="3208"/>
                    <a:pt x="623" y="3374"/>
                    <a:pt x="979" y="3374"/>
                  </a:cubicBezTo>
                  <a:cubicBezTo>
                    <a:pt x="1269" y="3374"/>
                    <a:pt x="1556" y="3264"/>
                    <a:pt x="1556" y="3264"/>
                  </a:cubicBezTo>
                  <a:cubicBezTo>
                    <a:pt x="1556" y="3264"/>
                    <a:pt x="1564" y="3264"/>
                    <a:pt x="1579" y="3264"/>
                  </a:cubicBezTo>
                  <a:cubicBezTo>
                    <a:pt x="1810" y="3264"/>
                    <a:pt x="3717" y="3253"/>
                    <a:pt x="3681" y="2880"/>
                  </a:cubicBezTo>
                  <a:cubicBezTo>
                    <a:pt x="3642" y="2484"/>
                    <a:pt x="1735" y="1978"/>
                    <a:pt x="1735" y="1978"/>
                  </a:cubicBezTo>
                  <a:lnTo>
                    <a:pt x="1185" y="0"/>
                  </a:lnTo>
                  <a:close/>
                </a:path>
              </a:pathLst>
            </a:custGeom>
            <a:solidFill>
              <a:srgbClr val="E7A17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3" name="Google Shape;863;p28"/>
            <p:cNvSpPr/>
            <p:nvPr/>
          </p:nvSpPr>
          <p:spPr>
            <a:xfrm>
              <a:off x="1780372" y="4089217"/>
              <a:ext cx="99632" cy="78894"/>
            </a:xfrm>
            <a:custGeom>
              <a:rect b="b" l="l" r="r" t="t"/>
              <a:pathLst>
                <a:path extrusionOk="0" h="776" w="980">
                  <a:moveTo>
                    <a:pt x="96" y="1"/>
                  </a:moveTo>
                  <a:cubicBezTo>
                    <a:pt x="6" y="251"/>
                    <a:pt x="0" y="526"/>
                    <a:pt x="83" y="775"/>
                  </a:cubicBezTo>
                  <a:cubicBezTo>
                    <a:pt x="979" y="590"/>
                    <a:pt x="723" y="494"/>
                    <a:pt x="723" y="494"/>
                  </a:cubicBezTo>
                  <a:cubicBezTo>
                    <a:pt x="723" y="494"/>
                    <a:pt x="774" y="231"/>
                    <a:pt x="9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4" name="Google Shape;864;p28"/>
            <p:cNvSpPr/>
            <p:nvPr/>
          </p:nvSpPr>
          <p:spPr>
            <a:xfrm>
              <a:off x="1505770" y="4067155"/>
              <a:ext cx="284459" cy="127999"/>
            </a:xfrm>
            <a:custGeom>
              <a:rect b="b" l="l" r="r" t="t"/>
              <a:pathLst>
                <a:path extrusionOk="0" h="1259" w="2798">
                  <a:moveTo>
                    <a:pt x="1895" y="0"/>
                  </a:moveTo>
                  <a:cubicBezTo>
                    <a:pt x="1895" y="0"/>
                    <a:pt x="1327" y="374"/>
                    <a:pt x="662" y="374"/>
                  </a:cubicBezTo>
                  <a:cubicBezTo>
                    <a:pt x="465" y="374"/>
                    <a:pt x="259" y="341"/>
                    <a:pt x="58" y="256"/>
                  </a:cubicBezTo>
                  <a:cubicBezTo>
                    <a:pt x="6" y="500"/>
                    <a:pt x="0" y="749"/>
                    <a:pt x="26" y="999"/>
                  </a:cubicBezTo>
                  <a:cubicBezTo>
                    <a:pt x="26" y="999"/>
                    <a:pt x="91" y="1258"/>
                    <a:pt x="882" y="1258"/>
                  </a:cubicBezTo>
                  <a:cubicBezTo>
                    <a:pt x="1138" y="1258"/>
                    <a:pt x="1470" y="1231"/>
                    <a:pt x="1901" y="1159"/>
                  </a:cubicBezTo>
                  <a:cubicBezTo>
                    <a:pt x="2266" y="1095"/>
                    <a:pt x="2554" y="1044"/>
                    <a:pt x="2784" y="999"/>
                  </a:cubicBezTo>
                  <a:cubicBezTo>
                    <a:pt x="2701" y="743"/>
                    <a:pt x="2701" y="468"/>
                    <a:pt x="2797" y="218"/>
                  </a:cubicBezTo>
                  <a:cubicBezTo>
                    <a:pt x="2503" y="122"/>
                    <a:pt x="2202" y="45"/>
                    <a:pt x="189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5" name="Google Shape;865;p28"/>
            <p:cNvSpPr/>
            <p:nvPr/>
          </p:nvSpPr>
          <p:spPr>
            <a:xfrm>
              <a:off x="1509023" y="4140050"/>
              <a:ext cx="359284" cy="62322"/>
            </a:xfrm>
            <a:custGeom>
              <a:rect b="b" l="l" r="r" t="t"/>
              <a:pathLst>
                <a:path extrusionOk="0" h="613" w="3534">
                  <a:moveTo>
                    <a:pt x="3392" y="0"/>
                  </a:moveTo>
                  <a:cubicBezTo>
                    <a:pt x="2428" y="283"/>
                    <a:pt x="1661" y="367"/>
                    <a:pt x="1046" y="367"/>
                  </a:cubicBezTo>
                  <a:cubicBezTo>
                    <a:pt x="633" y="367"/>
                    <a:pt x="288" y="329"/>
                    <a:pt x="0" y="288"/>
                  </a:cubicBezTo>
                  <a:lnTo>
                    <a:pt x="0" y="288"/>
                  </a:lnTo>
                  <a:cubicBezTo>
                    <a:pt x="19" y="378"/>
                    <a:pt x="38" y="467"/>
                    <a:pt x="64" y="557"/>
                  </a:cubicBezTo>
                  <a:cubicBezTo>
                    <a:pt x="64" y="557"/>
                    <a:pt x="290" y="612"/>
                    <a:pt x="837" y="612"/>
                  </a:cubicBezTo>
                  <a:cubicBezTo>
                    <a:pt x="1124" y="612"/>
                    <a:pt x="1500" y="597"/>
                    <a:pt x="1978" y="551"/>
                  </a:cubicBezTo>
                  <a:cubicBezTo>
                    <a:pt x="3533" y="397"/>
                    <a:pt x="3431" y="179"/>
                    <a:pt x="3431" y="179"/>
                  </a:cubicBezTo>
                  <a:cubicBezTo>
                    <a:pt x="3431" y="115"/>
                    <a:pt x="3418" y="58"/>
                    <a:pt x="339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6" name="Google Shape;866;p28"/>
            <p:cNvSpPr/>
            <p:nvPr/>
          </p:nvSpPr>
          <p:spPr>
            <a:xfrm>
              <a:off x="1725065" y="4075898"/>
              <a:ext cx="28975" cy="61000"/>
            </a:xfrm>
            <a:custGeom>
              <a:rect b="b" l="l" r="r" t="t"/>
              <a:pathLst>
                <a:path extrusionOk="0" h="600" w="285">
                  <a:moveTo>
                    <a:pt x="257" y="1"/>
                  </a:moveTo>
                  <a:cubicBezTo>
                    <a:pt x="253" y="1"/>
                    <a:pt x="248" y="2"/>
                    <a:pt x="243" y="4"/>
                  </a:cubicBezTo>
                  <a:cubicBezTo>
                    <a:pt x="77" y="145"/>
                    <a:pt x="0" y="369"/>
                    <a:pt x="45" y="580"/>
                  </a:cubicBezTo>
                  <a:cubicBezTo>
                    <a:pt x="51" y="593"/>
                    <a:pt x="58" y="599"/>
                    <a:pt x="64" y="599"/>
                  </a:cubicBezTo>
                  <a:lnTo>
                    <a:pt x="70" y="599"/>
                  </a:lnTo>
                  <a:cubicBezTo>
                    <a:pt x="83" y="593"/>
                    <a:pt x="90" y="586"/>
                    <a:pt x="90" y="574"/>
                  </a:cubicBezTo>
                  <a:cubicBezTo>
                    <a:pt x="45" y="375"/>
                    <a:pt x="115" y="170"/>
                    <a:pt x="269" y="36"/>
                  </a:cubicBezTo>
                  <a:cubicBezTo>
                    <a:pt x="284" y="20"/>
                    <a:pt x="275" y="1"/>
                    <a:pt x="25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7" name="Google Shape;867;p28"/>
            <p:cNvSpPr/>
            <p:nvPr/>
          </p:nvSpPr>
          <p:spPr>
            <a:xfrm>
              <a:off x="1693752" y="4067968"/>
              <a:ext cx="27450" cy="61102"/>
            </a:xfrm>
            <a:custGeom>
              <a:rect b="b" l="l" r="r" t="t"/>
              <a:pathLst>
                <a:path extrusionOk="0" h="601" w="270">
                  <a:moveTo>
                    <a:pt x="244" y="0"/>
                  </a:moveTo>
                  <a:cubicBezTo>
                    <a:pt x="239" y="0"/>
                    <a:pt x="234" y="2"/>
                    <a:pt x="231" y="5"/>
                  </a:cubicBezTo>
                  <a:cubicBezTo>
                    <a:pt x="218" y="12"/>
                    <a:pt x="1" y="184"/>
                    <a:pt x="39" y="581"/>
                  </a:cubicBezTo>
                  <a:cubicBezTo>
                    <a:pt x="39" y="594"/>
                    <a:pt x="46" y="600"/>
                    <a:pt x="58" y="600"/>
                  </a:cubicBezTo>
                  <a:lnTo>
                    <a:pt x="65" y="600"/>
                  </a:lnTo>
                  <a:cubicBezTo>
                    <a:pt x="78" y="594"/>
                    <a:pt x="84" y="588"/>
                    <a:pt x="84" y="575"/>
                  </a:cubicBezTo>
                  <a:cubicBezTo>
                    <a:pt x="46" y="197"/>
                    <a:pt x="257" y="37"/>
                    <a:pt x="257" y="37"/>
                  </a:cubicBezTo>
                  <a:cubicBezTo>
                    <a:pt x="270" y="31"/>
                    <a:pt x="270" y="18"/>
                    <a:pt x="257" y="5"/>
                  </a:cubicBezTo>
                  <a:cubicBezTo>
                    <a:pt x="254" y="2"/>
                    <a:pt x="249" y="0"/>
                    <a:pt x="24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8" name="Google Shape;868;p28"/>
            <p:cNvSpPr/>
            <p:nvPr/>
          </p:nvSpPr>
          <p:spPr>
            <a:xfrm>
              <a:off x="1687957" y="4035231"/>
              <a:ext cx="31923" cy="50834"/>
            </a:xfrm>
            <a:custGeom>
              <a:rect b="b" l="l" r="r" t="t"/>
              <a:pathLst>
                <a:path extrusionOk="0" h="500" w="314">
                  <a:moveTo>
                    <a:pt x="167" y="46"/>
                  </a:moveTo>
                  <a:cubicBezTo>
                    <a:pt x="179" y="46"/>
                    <a:pt x="192" y="52"/>
                    <a:pt x="199" y="65"/>
                  </a:cubicBezTo>
                  <a:cubicBezTo>
                    <a:pt x="250" y="129"/>
                    <a:pt x="211" y="314"/>
                    <a:pt x="186" y="423"/>
                  </a:cubicBezTo>
                  <a:cubicBezTo>
                    <a:pt x="141" y="314"/>
                    <a:pt x="64" y="135"/>
                    <a:pt x="103" y="71"/>
                  </a:cubicBezTo>
                  <a:cubicBezTo>
                    <a:pt x="115" y="52"/>
                    <a:pt x="128" y="46"/>
                    <a:pt x="147" y="46"/>
                  </a:cubicBezTo>
                  <a:close/>
                  <a:moveTo>
                    <a:pt x="147" y="1"/>
                  </a:moveTo>
                  <a:cubicBezTo>
                    <a:pt x="115" y="1"/>
                    <a:pt x="83" y="20"/>
                    <a:pt x="64" y="52"/>
                  </a:cubicBezTo>
                  <a:cubicBezTo>
                    <a:pt x="0" y="167"/>
                    <a:pt x="154" y="455"/>
                    <a:pt x="173" y="487"/>
                  </a:cubicBezTo>
                  <a:cubicBezTo>
                    <a:pt x="179" y="494"/>
                    <a:pt x="186" y="500"/>
                    <a:pt x="192" y="500"/>
                  </a:cubicBezTo>
                  <a:cubicBezTo>
                    <a:pt x="205" y="500"/>
                    <a:pt x="211" y="494"/>
                    <a:pt x="211" y="487"/>
                  </a:cubicBezTo>
                  <a:cubicBezTo>
                    <a:pt x="224" y="449"/>
                    <a:pt x="314" y="148"/>
                    <a:pt x="237" y="39"/>
                  </a:cubicBezTo>
                  <a:cubicBezTo>
                    <a:pt x="211" y="14"/>
                    <a:pt x="179" y="1"/>
                    <a:pt x="14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9" name="Google Shape;869;p28"/>
            <p:cNvSpPr/>
            <p:nvPr/>
          </p:nvSpPr>
          <p:spPr>
            <a:xfrm>
              <a:off x="1660608" y="4060445"/>
              <a:ext cx="49511" cy="26332"/>
            </a:xfrm>
            <a:custGeom>
              <a:rect b="b" l="l" r="r" t="t"/>
              <a:pathLst>
                <a:path extrusionOk="0" h="259" w="487">
                  <a:moveTo>
                    <a:pt x="128" y="41"/>
                  </a:moveTo>
                  <a:lnTo>
                    <a:pt x="128" y="47"/>
                  </a:lnTo>
                  <a:cubicBezTo>
                    <a:pt x="205" y="47"/>
                    <a:pt x="333" y="150"/>
                    <a:pt x="404" y="214"/>
                  </a:cubicBezTo>
                  <a:cubicBezTo>
                    <a:pt x="288" y="214"/>
                    <a:pt x="96" y="194"/>
                    <a:pt x="58" y="130"/>
                  </a:cubicBezTo>
                  <a:cubicBezTo>
                    <a:pt x="45" y="118"/>
                    <a:pt x="45" y="92"/>
                    <a:pt x="58" y="79"/>
                  </a:cubicBezTo>
                  <a:cubicBezTo>
                    <a:pt x="64" y="60"/>
                    <a:pt x="77" y="47"/>
                    <a:pt x="96" y="41"/>
                  </a:cubicBezTo>
                  <a:close/>
                  <a:moveTo>
                    <a:pt x="112" y="0"/>
                  </a:moveTo>
                  <a:cubicBezTo>
                    <a:pt x="104" y="0"/>
                    <a:pt x="97" y="1"/>
                    <a:pt x="90" y="2"/>
                  </a:cubicBezTo>
                  <a:cubicBezTo>
                    <a:pt x="58" y="9"/>
                    <a:pt x="26" y="28"/>
                    <a:pt x="20" y="60"/>
                  </a:cubicBezTo>
                  <a:cubicBezTo>
                    <a:pt x="0" y="92"/>
                    <a:pt x="7" y="130"/>
                    <a:pt x="26" y="156"/>
                  </a:cubicBezTo>
                  <a:cubicBezTo>
                    <a:pt x="64" y="214"/>
                    <a:pt x="173" y="239"/>
                    <a:pt x="269" y="252"/>
                  </a:cubicBezTo>
                  <a:cubicBezTo>
                    <a:pt x="333" y="258"/>
                    <a:pt x="397" y="258"/>
                    <a:pt x="461" y="258"/>
                  </a:cubicBezTo>
                  <a:cubicBezTo>
                    <a:pt x="474" y="258"/>
                    <a:pt x="480" y="252"/>
                    <a:pt x="480" y="246"/>
                  </a:cubicBezTo>
                  <a:cubicBezTo>
                    <a:pt x="487" y="233"/>
                    <a:pt x="480" y="226"/>
                    <a:pt x="480" y="220"/>
                  </a:cubicBezTo>
                  <a:cubicBezTo>
                    <a:pt x="456" y="196"/>
                    <a:pt x="244" y="0"/>
                    <a:pt x="11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0" name="Google Shape;870;p28"/>
            <p:cNvSpPr/>
            <p:nvPr/>
          </p:nvSpPr>
          <p:spPr>
            <a:xfrm>
              <a:off x="802325" y="3570299"/>
              <a:ext cx="845344" cy="667748"/>
            </a:xfrm>
            <a:custGeom>
              <a:rect b="b" l="l" r="r" t="t"/>
              <a:pathLst>
                <a:path extrusionOk="0" h="6168" w="7809">
                  <a:moveTo>
                    <a:pt x="5180" y="0"/>
                  </a:moveTo>
                  <a:cubicBezTo>
                    <a:pt x="2962" y="0"/>
                    <a:pt x="1952" y="3460"/>
                    <a:pt x="1952" y="3460"/>
                  </a:cubicBezTo>
                  <a:lnTo>
                    <a:pt x="371" y="2967"/>
                  </a:lnTo>
                  <a:lnTo>
                    <a:pt x="371" y="2967"/>
                  </a:lnTo>
                  <a:cubicBezTo>
                    <a:pt x="371" y="2967"/>
                    <a:pt x="1" y="6167"/>
                    <a:pt x="2718" y="6167"/>
                  </a:cubicBezTo>
                  <a:cubicBezTo>
                    <a:pt x="2721" y="6167"/>
                    <a:pt x="2724" y="6167"/>
                    <a:pt x="2726" y="6167"/>
                  </a:cubicBezTo>
                  <a:cubicBezTo>
                    <a:pt x="5459" y="6161"/>
                    <a:pt x="5287" y="3249"/>
                    <a:pt x="5287" y="3249"/>
                  </a:cubicBezTo>
                  <a:lnTo>
                    <a:pt x="5287" y="3249"/>
                  </a:lnTo>
                  <a:cubicBezTo>
                    <a:pt x="5287" y="3249"/>
                    <a:pt x="5684" y="4196"/>
                    <a:pt x="6387" y="4926"/>
                  </a:cubicBezTo>
                  <a:cubicBezTo>
                    <a:pt x="6919" y="4855"/>
                    <a:pt x="7412" y="4625"/>
                    <a:pt x="7808" y="4273"/>
                  </a:cubicBezTo>
                  <a:cubicBezTo>
                    <a:pt x="7808" y="4273"/>
                    <a:pt x="7578" y="471"/>
                    <a:pt x="5671" y="55"/>
                  </a:cubicBezTo>
                  <a:cubicBezTo>
                    <a:pt x="5501" y="18"/>
                    <a:pt x="5338" y="0"/>
                    <a:pt x="518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1" name="Google Shape;871;p28"/>
            <p:cNvSpPr/>
            <p:nvPr/>
          </p:nvSpPr>
          <p:spPr>
            <a:xfrm>
              <a:off x="1539523" y="3860872"/>
              <a:ext cx="378600" cy="342823"/>
            </a:xfrm>
            <a:custGeom>
              <a:rect b="b" l="l" r="r" t="t"/>
              <a:pathLst>
                <a:path extrusionOk="0" h="3372" w="3724">
                  <a:moveTo>
                    <a:pt x="1191" y="0"/>
                  </a:moveTo>
                  <a:lnTo>
                    <a:pt x="1" y="429"/>
                  </a:lnTo>
                  <a:lnTo>
                    <a:pt x="430" y="2465"/>
                  </a:lnTo>
                  <a:cubicBezTo>
                    <a:pt x="263" y="3206"/>
                    <a:pt x="627" y="3371"/>
                    <a:pt x="985" y="3371"/>
                  </a:cubicBezTo>
                  <a:cubicBezTo>
                    <a:pt x="1273" y="3371"/>
                    <a:pt x="1556" y="3265"/>
                    <a:pt x="1556" y="3265"/>
                  </a:cubicBezTo>
                  <a:cubicBezTo>
                    <a:pt x="1556" y="3265"/>
                    <a:pt x="1564" y="3265"/>
                    <a:pt x="1579" y="3265"/>
                  </a:cubicBezTo>
                  <a:cubicBezTo>
                    <a:pt x="1811" y="3265"/>
                    <a:pt x="3724" y="3253"/>
                    <a:pt x="3688" y="2881"/>
                  </a:cubicBezTo>
                  <a:cubicBezTo>
                    <a:pt x="3649" y="2484"/>
                    <a:pt x="1742" y="1978"/>
                    <a:pt x="1742" y="1978"/>
                  </a:cubicBezTo>
                  <a:lnTo>
                    <a:pt x="1191" y="0"/>
                  </a:lnTo>
                  <a:close/>
                </a:path>
              </a:pathLst>
            </a:custGeom>
            <a:solidFill>
              <a:srgbClr val="E7A17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2" name="Google Shape;872;p28"/>
            <p:cNvSpPr/>
            <p:nvPr/>
          </p:nvSpPr>
          <p:spPr>
            <a:xfrm>
              <a:off x="1849912" y="4094503"/>
              <a:ext cx="99022" cy="78792"/>
            </a:xfrm>
            <a:custGeom>
              <a:rect b="b" l="l" r="r" t="t"/>
              <a:pathLst>
                <a:path extrusionOk="0" h="775" w="974">
                  <a:moveTo>
                    <a:pt x="97" y="0"/>
                  </a:moveTo>
                  <a:cubicBezTo>
                    <a:pt x="1" y="250"/>
                    <a:pt x="1" y="525"/>
                    <a:pt x="78" y="775"/>
                  </a:cubicBezTo>
                  <a:cubicBezTo>
                    <a:pt x="974" y="589"/>
                    <a:pt x="718" y="499"/>
                    <a:pt x="718" y="499"/>
                  </a:cubicBezTo>
                  <a:cubicBezTo>
                    <a:pt x="718" y="499"/>
                    <a:pt x="775" y="231"/>
                    <a:pt x="9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3" name="Google Shape;873;p28"/>
            <p:cNvSpPr/>
            <p:nvPr/>
          </p:nvSpPr>
          <p:spPr>
            <a:xfrm>
              <a:off x="1575310" y="4072340"/>
              <a:ext cx="283849" cy="127694"/>
            </a:xfrm>
            <a:custGeom>
              <a:rect b="b" l="l" r="r" t="t"/>
              <a:pathLst>
                <a:path extrusionOk="0" h="1256" w="2792">
                  <a:moveTo>
                    <a:pt x="1895" y="1"/>
                  </a:moveTo>
                  <a:cubicBezTo>
                    <a:pt x="1895" y="1"/>
                    <a:pt x="1328" y="374"/>
                    <a:pt x="659" y="374"/>
                  </a:cubicBezTo>
                  <a:cubicBezTo>
                    <a:pt x="462" y="374"/>
                    <a:pt x="255" y="341"/>
                    <a:pt x="52" y="257"/>
                  </a:cubicBezTo>
                  <a:cubicBezTo>
                    <a:pt x="7" y="500"/>
                    <a:pt x="1" y="749"/>
                    <a:pt x="27" y="999"/>
                  </a:cubicBezTo>
                  <a:cubicBezTo>
                    <a:pt x="27" y="999"/>
                    <a:pt x="92" y="1256"/>
                    <a:pt x="870" y="1256"/>
                  </a:cubicBezTo>
                  <a:cubicBezTo>
                    <a:pt x="1128" y="1256"/>
                    <a:pt x="1464" y="1227"/>
                    <a:pt x="1902" y="1153"/>
                  </a:cubicBezTo>
                  <a:cubicBezTo>
                    <a:pt x="2267" y="1095"/>
                    <a:pt x="2555" y="1044"/>
                    <a:pt x="2779" y="993"/>
                  </a:cubicBezTo>
                  <a:cubicBezTo>
                    <a:pt x="2695" y="743"/>
                    <a:pt x="2702" y="468"/>
                    <a:pt x="2791" y="218"/>
                  </a:cubicBezTo>
                  <a:cubicBezTo>
                    <a:pt x="2497" y="122"/>
                    <a:pt x="2196" y="45"/>
                    <a:pt x="189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4" name="Google Shape;874;p28"/>
            <p:cNvSpPr/>
            <p:nvPr/>
          </p:nvSpPr>
          <p:spPr>
            <a:xfrm>
              <a:off x="1578563" y="4145235"/>
              <a:ext cx="358674" cy="62322"/>
            </a:xfrm>
            <a:custGeom>
              <a:rect b="b" l="l" r="r" t="t"/>
              <a:pathLst>
                <a:path extrusionOk="0" h="613" w="3528">
                  <a:moveTo>
                    <a:pt x="3393" y="0"/>
                  </a:moveTo>
                  <a:cubicBezTo>
                    <a:pt x="2429" y="284"/>
                    <a:pt x="1661" y="368"/>
                    <a:pt x="1047" y="368"/>
                  </a:cubicBezTo>
                  <a:cubicBezTo>
                    <a:pt x="633" y="368"/>
                    <a:pt x="289" y="330"/>
                    <a:pt x="1" y="288"/>
                  </a:cubicBezTo>
                  <a:lnTo>
                    <a:pt x="1" y="288"/>
                  </a:lnTo>
                  <a:cubicBezTo>
                    <a:pt x="14" y="378"/>
                    <a:pt x="39" y="468"/>
                    <a:pt x="65" y="557"/>
                  </a:cubicBezTo>
                  <a:cubicBezTo>
                    <a:pt x="65" y="557"/>
                    <a:pt x="291" y="612"/>
                    <a:pt x="838" y="612"/>
                  </a:cubicBezTo>
                  <a:cubicBezTo>
                    <a:pt x="1125" y="612"/>
                    <a:pt x="1501" y="597"/>
                    <a:pt x="1979" y="551"/>
                  </a:cubicBezTo>
                  <a:cubicBezTo>
                    <a:pt x="3528" y="397"/>
                    <a:pt x="3432" y="180"/>
                    <a:pt x="3432" y="180"/>
                  </a:cubicBezTo>
                  <a:cubicBezTo>
                    <a:pt x="3432" y="116"/>
                    <a:pt x="3412" y="58"/>
                    <a:pt x="339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5" name="Google Shape;875;p28"/>
            <p:cNvSpPr/>
            <p:nvPr/>
          </p:nvSpPr>
          <p:spPr>
            <a:xfrm>
              <a:off x="1794605" y="4080982"/>
              <a:ext cx="28161" cy="61102"/>
            </a:xfrm>
            <a:custGeom>
              <a:rect b="b" l="l" r="r" t="t"/>
              <a:pathLst>
                <a:path extrusionOk="0" h="601" w="277">
                  <a:moveTo>
                    <a:pt x="257" y="0"/>
                  </a:moveTo>
                  <a:cubicBezTo>
                    <a:pt x="252" y="0"/>
                    <a:pt x="247" y="2"/>
                    <a:pt x="244" y="5"/>
                  </a:cubicBezTo>
                  <a:cubicBezTo>
                    <a:pt x="78" y="146"/>
                    <a:pt x="1" y="364"/>
                    <a:pt x="46" y="581"/>
                  </a:cubicBezTo>
                  <a:cubicBezTo>
                    <a:pt x="46" y="588"/>
                    <a:pt x="52" y="594"/>
                    <a:pt x="65" y="600"/>
                  </a:cubicBezTo>
                  <a:lnTo>
                    <a:pt x="71" y="600"/>
                  </a:lnTo>
                  <a:cubicBezTo>
                    <a:pt x="78" y="594"/>
                    <a:pt x="90" y="588"/>
                    <a:pt x="84" y="575"/>
                  </a:cubicBezTo>
                  <a:cubicBezTo>
                    <a:pt x="39" y="376"/>
                    <a:pt x="110" y="165"/>
                    <a:pt x="270" y="37"/>
                  </a:cubicBezTo>
                  <a:cubicBezTo>
                    <a:pt x="276" y="31"/>
                    <a:pt x="276" y="18"/>
                    <a:pt x="270" y="5"/>
                  </a:cubicBezTo>
                  <a:cubicBezTo>
                    <a:pt x="266" y="2"/>
                    <a:pt x="262" y="0"/>
                    <a:pt x="25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6" name="Google Shape;876;p28"/>
            <p:cNvSpPr/>
            <p:nvPr/>
          </p:nvSpPr>
          <p:spPr>
            <a:xfrm>
              <a:off x="1762783" y="4073357"/>
              <a:ext cx="27450" cy="60899"/>
            </a:xfrm>
            <a:custGeom>
              <a:rect b="b" l="l" r="r" t="t"/>
              <a:pathLst>
                <a:path extrusionOk="0" h="599" w="270">
                  <a:moveTo>
                    <a:pt x="242" y="1"/>
                  </a:moveTo>
                  <a:cubicBezTo>
                    <a:pt x="238" y="1"/>
                    <a:pt x="234" y="2"/>
                    <a:pt x="231" y="3"/>
                  </a:cubicBezTo>
                  <a:cubicBezTo>
                    <a:pt x="224" y="10"/>
                    <a:pt x="0" y="183"/>
                    <a:pt x="39" y="579"/>
                  </a:cubicBezTo>
                  <a:cubicBezTo>
                    <a:pt x="45" y="592"/>
                    <a:pt x="51" y="599"/>
                    <a:pt x="58" y="599"/>
                  </a:cubicBezTo>
                  <a:lnTo>
                    <a:pt x="71" y="599"/>
                  </a:lnTo>
                  <a:cubicBezTo>
                    <a:pt x="77" y="599"/>
                    <a:pt x="90" y="586"/>
                    <a:pt x="90" y="579"/>
                  </a:cubicBezTo>
                  <a:cubicBezTo>
                    <a:pt x="51" y="202"/>
                    <a:pt x="263" y="42"/>
                    <a:pt x="263" y="42"/>
                  </a:cubicBezTo>
                  <a:cubicBezTo>
                    <a:pt x="269" y="29"/>
                    <a:pt x="269" y="16"/>
                    <a:pt x="263" y="10"/>
                  </a:cubicBezTo>
                  <a:cubicBezTo>
                    <a:pt x="258" y="5"/>
                    <a:pt x="250" y="1"/>
                    <a:pt x="24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7" name="Google Shape;877;p28"/>
            <p:cNvSpPr/>
            <p:nvPr/>
          </p:nvSpPr>
          <p:spPr>
            <a:xfrm>
              <a:off x="1757598" y="4040416"/>
              <a:ext cx="31923" cy="50935"/>
            </a:xfrm>
            <a:custGeom>
              <a:rect b="b" l="l" r="r" t="t"/>
              <a:pathLst>
                <a:path extrusionOk="0" h="501" w="314">
                  <a:moveTo>
                    <a:pt x="160" y="46"/>
                  </a:moveTo>
                  <a:cubicBezTo>
                    <a:pt x="173" y="46"/>
                    <a:pt x="186" y="52"/>
                    <a:pt x="198" y="65"/>
                  </a:cubicBezTo>
                  <a:cubicBezTo>
                    <a:pt x="243" y="129"/>
                    <a:pt x="211" y="315"/>
                    <a:pt x="179" y="417"/>
                  </a:cubicBezTo>
                  <a:cubicBezTo>
                    <a:pt x="134" y="315"/>
                    <a:pt x="64" y="135"/>
                    <a:pt x="102" y="71"/>
                  </a:cubicBezTo>
                  <a:cubicBezTo>
                    <a:pt x="109" y="52"/>
                    <a:pt x="128" y="46"/>
                    <a:pt x="147" y="46"/>
                  </a:cubicBezTo>
                  <a:close/>
                  <a:moveTo>
                    <a:pt x="147" y="1"/>
                  </a:moveTo>
                  <a:cubicBezTo>
                    <a:pt x="109" y="1"/>
                    <a:pt x="83" y="20"/>
                    <a:pt x="64" y="52"/>
                  </a:cubicBezTo>
                  <a:cubicBezTo>
                    <a:pt x="0" y="161"/>
                    <a:pt x="154" y="455"/>
                    <a:pt x="173" y="487"/>
                  </a:cubicBezTo>
                  <a:cubicBezTo>
                    <a:pt x="173" y="494"/>
                    <a:pt x="179" y="500"/>
                    <a:pt x="186" y="500"/>
                  </a:cubicBezTo>
                  <a:lnTo>
                    <a:pt x="192" y="500"/>
                  </a:lnTo>
                  <a:cubicBezTo>
                    <a:pt x="198" y="500"/>
                    <a:pt x="205" y="494"/>
                    <a:pt x="211" y="481"/>
                  </a:cubicBezTo>
                  <a:cubicBezTo>
                    <a:pt x="224" y="449"/>
                    <a:pt x="314" y="148"/>
                    <a:pt x="230" y="39"/>
                  </a:cubicBezTo>
                  <a:cubicBezTo>
                    <a:pt x="211" y="14"/>
                    <a:pt x="179" y="1"/>
                    <a:pt x="14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8" name="Google Shape;878;p28"/>
            <p:cNvSpPr/>
            <p:nvPr/>
          </p:nvSpPr>
          <p:spPr>
            <a:xfrm>
              <a:off x="1730250" y="4065528"/>
              <a:ext cx="48901" cy="26434"/>
            </a:xfrm>
            <a:custGeom>
              <a:rect b="b" l="l" r="r" t="t"/>
              <a:pathLst>
                <a:path extrusionOk="0" h="260" w="481">
                  <a:moveTo>
                    <a:pt x="128" y="42"/>
                  </a:moveTo>
                  <a:cubicBezTo>
                    <a:pt x="205" y="48"/>
                    <a:pt x="333" y="151"/>
                    <a:pt x="403" y="215"/>
                  </a:cubicBezTo>
                  <a:cubicBezTo>
                    <a:pt x="295" y="215"/>
                    <a:pt x="96" y="196"/>
                    <a:pt x="51" y="132"/>
                  </a:cubicBezTo>
                  <a:cubicBezTo>
                    <a:pt x="45" y="112"/>
                    <a:pt x="45" y="93"/>
                    <a:pt x="51" y="80"/>
                  </a:cubicBezTo>
                  <a:cubicBezTo>
                    <a:pt x="58" y="61"/>
                    <a:pt x="77" y="42"/>
                    <a:pt x="96" y="42"/>
                  </a:cubicBezTo>
                  <a:close/>
                  <a:moveTo>
                    <a:pt x="117" y="0"/>
                  </a:moveTo>
                  <a:cubicBezTo>
                    <a:pt x="107" y="0"/>
                    <a:pt x="98" y="1"/>
                    <a:pt x="90" y="4"/>
                  </a:cubicBezTo>
                  <a:cubicBezTo>
                    <a:pt x="51" y="10"/>
                    <a:pt x="26" y="29"/>
                    <a:pt x="13" y="61"/>
                  </a:cubicBezTo>
                  <a:cubicBezTo>
                    <a:pt x="0" y="93"/>
                    <a:pt x="0" y="132"/>
                    <a:pt x="19" y="157"/>
                  </a:cubicBezTo>
                  <a:cubicBezTo>
                    <a:pt x="58" y="215"/>
                    <a:pt x="167" y="240"/>
                    <a:pt x="269" y="247"/>
                  </a:cubicBezTo>
                  <a:cubicBezTo>
                    <a:pt x="333" y="253"/>
                    <a:pt x="397" y="260"/>
                    <a:pt x="461" y="260"/>
                  </a:cubicBezTo>
                  <a:cubicBezTo>
                    <a:pt x="467" y="253"/>
                    <a:pt x="474" y="253"/>
                    <a:pt x="480" y="240"/>
                  </a:cubicBezTo>
                  <a:cubicBezTo>
                    <a:pt x="480" y="234"/>
                    <a:pt x="480" y="228"/>
                    <a:pt x="474" y="221"/>
                  </a:cubicBezTo>
                  <a:cubicBezTo>
                    <a:pt x="450" y="197"/>
                    <a:pt x="248" y="0"/>
                    <a:pt x="11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9" name="Google Shape;879;p28"/>
            <p:cNvSpPr/>
            <p:nvPr/>
          </p:nvSpPr>
          <p:spPr>
            <a:xfrm>
              <a:off x="896683" y="3580678"/>
              <a:ext cx="822572" cy="660330"/>
            </a:xfrm>
            <a:custGeom>
              <a:rect b="b" l="l" r="r" t="t"/>
              <a:pathLst>
                <a:path extrusionOk="0" h="6495" w="8091">
                  <a:moveTo>
                    <a:pt x="5564" y="0"/>
                  </a:moveTo>
                  <a:cubicBezTo>
                    <a:pt x="4113" y="0"/>
                    <a:pt x="3181" y="1491"/>
                    <a:pt x="2708" y="2513"/>
                  </a:cubicBezTo>
                  <a:cubicBezTo>
                    <a:pt x="2861" y="2497"/>
                    <a:pt x="3012" y="2487"/>
                    <a:pt x="3160" y="2487"/>
                  </a:cubicBezTo>
                  <a:cubicBezTo>
                    <a:pt x="3694" y="2487"/>
                    <a:pt x="4195" y="2609"/>
                    <a:pt x="4641" y="2955"/>
                  </a:cubicBezTo>
                  <a:cubicBezTo>
                    <a:pt x="5037" y="3198"/>
                    <a:pt x="4481" y="4235"/>
                    <a:pt x="3917" y="4555"/>
                  </a:cubicBezTo>
                  <a:cubicBezTo>
                    <a:pt x="3071" y="5124"/>
                    <a:pt x="2082" y="5420"/>
                    <a:pt x="1081" y="5420"/>
                  </a:cubicBezTo>
                  <a:cubicBezTo>
                    <a:pt x="720" y="5420"/>
                    <a:pt x="358" y="5382"/>
                    <a:pt x="0" y="5304"/>
                  </a:cubicBezTo>
                  <a:lnTo>
                    <a:pt x="0" y="5304"/>
                  </a:lnTo>
                  <a:cubicBezTo>
                    <a:pt x="359" y="5937"/>
                    <a:pt x="1018" y="6494"/>
                    <a:pt x="2221" y="6494"/>
                  </a:cubicBezTo>
                  <a:cubicBezTo>
                    <a:pt x="4948" y="6488"/>
                    <a:pt x="5677" y="3249"/>
                    <a:pt x="5677" y="3249"/>
                  </a:cubicBezTo>
                  <a:cubicBezTo>
                    <a:pt x="5677" y="3249"/>
                    <a:pt x="6094" y="4273"/>
                    <a:pt x="6676" y="4805"/>
                  </a:cubicBezTo>
                  <a:cubicBezTo>
                    <a:pt x="7201" y="4766"/>
                    <a:pt x="7700" y="4555"/>
                    <a:pt x="8090" y="4197"/>
                  </a:cubicBezTo>
                  <a:cubicBezTo>
                    <a:pt x="8090" y="4197"/>
                    <a:pt x="7969" y="472"/>
                    <a:pt x="6055" y="56"/>
                  </a:cubicBezTo>
                  <a:cubicBezTo>
                    <a:pt x="5885" y="18"/>
                    <a:pt x="5722" y="0"/>
                    <a:pt x="556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0" name="Google Shape;880;p28"/>
            <p:cNvSpPr/>
            <p:nvPr/>
          </p:nvSpPr>
          <p:spPr>
            <a:xfrm>
              <a:off x="817840" y="3813799"/>
              <a:ext cx="559056" cy="298292"/>
            </a:xfrm>
            <a:custGeom>
              <a:rect b="b" l="l" r="r" t="t"/>
              <a:pathLst>
                <a:path extrusionOk="0" h="2934" w="5499">
                  <a:moveTo>
                    <a:pt x="3612" y="1"/>
                  </a:moveTo>
                  <a:cubicBezTo>
                    <a:pt x="3466" y="1"/>
                    <a:pt x="3319" y="10"/>
                    <a:pt x="3169" y="26"/>
                  </a:cubicBezTo>
                  <a:cubicBezTo>
                    <a:pt x="3028" y="333"/>
                    <a:pt x="2906" y="653"/>
                    <a:pt x="2804" y="974"/>
                  </a:cubicBezTo>
                  <a:lnTo>
                    <a:pt x="20" y="1102"/>
                  </a:lnTo>
                  <a:cubicBezTo>
                    <a:pt x="20" y="1102"/>
                    <a:pt x="1" y="2017"/>
                    <a:pt x="461" y="2817"/>
                  </a:cubicBezTo>
                  <a:cubicBezTo>
                    <a:pt x="819" y="2895"/>
                    <a:pt x="1181" y="2933"/>
                    <a:pt x="1542" y="2933"/>
                  </a:cubicBezTo>
                  <a:cubicBezTo>
                    <a:pt x="2543" y="2933"/>
                    <a:pt x="3532" y="2637"/>
                    <a:pt x="4378" y="2068"/>
                  </a:cubicBezTo>
                  <a:cubicBezTo>
                    <a:pt x="4942" y="1748"/>
                    <a:pt x="5498" y="711"/>
                    <a:pt x="5102" y="468"/>
                  </a:cubicBezTo>
                  <a:cubicBezTo>
                    <a:pt x="4653" y="125"/>
                    <a:pt x="4149" y="1"/>
                    <a:pt x="361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1" name="Google Shape;881;p28"/>
            <p:cNvSpPr/>
            <p:nvPr/>
          </p:nvSpPr>
          <p:spPr>
            <a:xfrm>
              <a:off x="605814" y="3646151"/>
              <a:ext cx="334580" cy="626780"/>
            </a:xfrm>
            <a:custGeom>
              <a:rect b="b" l="l" r="r" t="t"/>
              <a:pathLst>
                <a:path extrusionOk="0" h="6165" w="3291">
                  <a:moveTo>
                    <a:pt x="3290" y="0"/>
                  </a:moveTo>
                  <a:lnTo>
                    <a:pt x="1312" y="109"/>
                  </a:lnTo>
                  <a:lnTo>
                    <a:pt x="832" y="4570"/>
                  </a:lnTo>
                  <a:cubicBezTo>
                    <a:pt x="666" y="4583"/>
                    <a:pt x="308" y="4628"/>
                    <a:pt x="340" y="4692"/>
                  </a:cubicBezTo>
                  <a:cubicBezTo>
                    <a:pt x="359" y="4724"/>
                    <a:pt x="461" y="4762"/>
                    <a:pt x="583" y="4794"/>
                  </a:cubicBezTo>
                  <a:cubicBezTo>
                    <a:pt x="340" y="4986"/>
                    <a:pt x="20" y="5261"/>
                    <a:pt x="109" y="5338"/>
                  </a:cubicBezTo>
                  <a:cubicBezTo>
                    <a:pt x="134" y="5358"/>
                    <a:pt x="169" y="5366"/>
                    <a:pt x="210" y="5366"/>
                  </a:cubicBezTo>
                  <a:cubicBezTo>
                    <a:pt x="423" y="5366"/>
                    <a:pt x="800" y="5146"/>
                    <a:pt x="800" y="5146"/>
                  </a:cubicBezTo>
                  <a:lnTo>
                    <a:pt x="800" y="5146"/>
                  </a:lnTo>
                  <a:cubicBezTo>
                    <a:pt x="800" y="5146"/>
                    <a:pt x="0" y="5805"/>
                    <a:pt x="218" y="5869"/>
                  </a:cubicBezTo>
                  <a:cubicBezTo>
                    <a:pt x="230" y="5873"/>
                    <a:pt x="243" y="5874"/>
                    <a:pt x="257" y="5874"/>
                  </a:cubicBezTo>
                  <a:cubicBezTo>
                    <a:pt x="510" y="5874"/>
                    <a:pt x="1101" y="5364"/>
                    <a:pt x="1101" y="5364"/>
                  </a:cubicBezTo>
                  <a:lnTo>
                    <a:pt x="1101" y="5364"/>
                  </a:lnTo>
                  <a:cubicBezTo>
                    <a:pt x="1101" y="5364"/>
                    <a:pt x="519" y="6010"/>
                    <a:pt x="679" y="6087"/>
                  </a:cubicBezTo>
                  <a:cubicBezTo>
                    <a:pt x="687" y="6091"/>
                    <a:pt x="697" y="6092"/>
                    <a:pt x="707" y="6092"/>
                  </a:cubicBezTo>
                  <a:cubicBezTo>
                    <a:pt x="901" y="6092"/>
                    <a:pt x="1402" y="5505"/>
                    <a:pt x="1402" y="5505"/>
                  </a:cubicBezTo>
                  <a:lnTo>
                    <a:pt x="1402" y="5505"/>
                  </a:lnTo>
                  <a:cubicBezTo>
                    <a:pt x="1402" y="5505"/>
                    <a:pt x="1159" y="6138"/>
                    <a:pt x="1338" y="6164"/>
                  </a:cubicBezTo>
                  <a:cubicBezTo>
                    <a:pt x="1343" y="6165"/>
                    <a:pt x="1348" y="6165"/>
                    <a:pt x="1352" y="6165"/>
                  </a:cubicBezTo>
                  <a:cubicBezTo>
                    <a:pt x="1529" y="6165"/>
                    <a:pt x="1743" y="5718"/>
                    <a:pt x="1812" y="5543"/>
                  </a:cubicBezTo>
                  <a:cubicBezTo>
                    <a:pt x="1876" y="5338"/>
                    <a:pt x="1921" y="5133"/>
                    <a:pt x="1940" y="4922"/>
                  </a:cubicBezTo>
                  <a:lnTo>
                    <a:pt x="3290" y="0"/>
                  </a:lnTo>
                  <a:close/>
                </a:path>
              </a:pathLst>
            </a:custGeom>
            <a:solidFill>
              <a:srgbClr val="E7A17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2" name="Google Shape;882;p28"/>
            <p:cNvSpPr/>
            <p:nvPr/>
          </p:nvSpPr>
          <p:spPr>
            <a:xfrm>
              <a:off x="690808" y="3383138"/>
              <a:ext cx="375144" cy="365800"/>
            </a:xfrm>
            <a:custGeom>
              <a:rect b="b" l="l" r="r" t="t"/>
              <a:pathLst>
                <a:path extrusionOk="0" h="3598" w="3690">
                  <a:moveTo>
                    <a:pt x="1785" y="0"/>
                  </a:moveTo>
                  <a:cubicBezTo>
                    <a:pt x="1" y="0"/>
                    <a:pt x="150" y="3189"/>
                    <a:pt x="150" y="3189"/>
                  </a:cubicBezTo>
                  <a:cubicBezTo>
                    <a:pt x="794" y="3498"/>
                    <a:pt x="1376" y="3598"/>
                    <a:pt x="1857" y="3598"/>
                  </a:cubicBezTo>
                  <a:cubicBezTo>
                    <a:pt x="2720" y="3598"/>
                    <a:pt x="3261" y="3279"/>
                    <a:pt x="3261" y="3279"/>
                  </a:cubicBezTo>
                  <a:cubicBezTo>
                    <a:pt x="3689" y="341"/>
                    <a:pt x="2345" y="91"/>
                    <a:pt x="2345" y="91"/>
                  </a:cubicBezTo>
                  <a:cubicBezTo>
                    <a:pt x="2140" y="29"/>
                    <a:pt x="1954" y="0"/>
                    <a:pt x="178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3" name="Google Shape;883;p28"/>
            <p:cNvSpPr/>
            <p:nvPr/>
          </p:nvSpPr>
          <p:spPr>
            <a:xfrm>
              <a:off x="774378" y="3383240"/>
              <a:ext cx="618225" cy="670192"/>
            </a:xfrm>
            <a:custGeom>
              <a:rect b="b" l="l" r="r" t="t"/>
              <a:pathLst>
                <a:path extrusionOk="0" h="6592" w="6081">
                  <a:moveTo>
                    <a:pt x="653" y="1"/>
                  </a:moveTo>
                  <a:cubicBezTo>
                    <a:pt x="653" y="1"/>
                    <a:pt x="0" y="1441"/>
                    <a:pt x="77" y="3585"/>
                  </a:cubicBezTo>
                  <a:cubicBezTo>
                    <a:pt x="154" y="5735"/>
                    <a:pt x="403" y="6369"/>
                    <a:pt x="403" y="6369"/>
                  </a:cubicBezTo>
                  <a:cubicBezTo>
                    <a:pt x="403" y="6369"/>
                    <a:pt x="1214" y="6591"/>
                    <a:pt x="2276" y="6591"/>
                  </a:cubicBezTo>
                  <a:cubicBezTo>
                    <a:pt x="3498" y="6591"/>
                    <a:pt x="5052" y="6296"/>
                    <a:pt x="6080" y="5025"/>
                  </a:cubicBezTo>
                  <a:cubicBezTo>
                    <a:pt x="6080" y="5025"/>
                    <a:pt x="5530" y="2375"/>
                    <a:pt x="5024" y="1594"/>
                  </a:cubicBezTo>
                  <a:cubicBezTo>
                    <a:pt x="4519" y="807"/>
                    <a:pt x="3283" y="205"/>
                    <a:pt x="3283" y="205"/>
                  </a:cubicBezTo>
                  <a:lnTo>
                    <a:pt x="653"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4" name="Google Shape;884;p28"/>
            <p:cNvSpPr/>
            <p:nvPr/>
          </p:nvSpPr>
          <p:spPr>
            <a:xfrm>
              <a:off x="860897" y="3469759"/>
              <a:ext cx="484230" cy="446524"/>
            </a:xfrm>
            <a:custGeom>
              <a:rect b="b" l="l" r="r" t="t"/>
              <a:pathLst>
                <a:path extrusionOk="0" h="4392" w="4763">
                  <a:moveTo>
                    <a:pt x="1786" y="1"/>
                  </a:moveTo>
                  <a:cubicBezTo>
                    <a:pt x="1786" y="1"/>
                    <a:pt x="0" y="1518"/>
                    <a:pt x="1312" y="3303"/>
                  </a:cubicBezTo>
                  <a:cubicBezTo>
                    <a:pt x="1862" y="4052"/>
                    <a:pt x="2572" y="4391"/>
                    <a:pt x="3196" y="4391"/>
                  </a:cubicBezTo>
                  <a:cubicBezTo>
                    <a:pt x="4061" y="4391"/>
                    <a:pt x="4762" y="3740"/>
                    <a:pt x="4647" y="2625"/>
                  </a:cubicBezTo>
                  <a:cubicBezTo>
                    <a:pt x="4442" y="705"/>
                    <a:pt x="1786" y="1"/>
                    <a:pt x="1786" y="1"/>
                  </a:cubicBezTo>
                  <a:close/>
                </a:path>
              </a:pathLst>
            </a:custGeom>
            <a:solidFill>
              <a:srgbClr val="000000">
                <a:alpha val="89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5" name="Google Shape;885;p28"/>
            <p:cNvSpPr/>
            <p:nvPr/>
          </p:nvSpPr>
          <p:spPr>
            <a:xfrm>
              <a:off x="918135" y="3373480"/>
              <a:ext cx="190724" cy="73302"/>
            </a:xfrm>
            <a:custGeom>
              <a:rect b="b" l="l" r="r" t="t"/>
              <a:pathLst>
                <a:path extrusionOk="0" h="721" w="1876">
                  <a:moveTo>
                    <a:pt x="1876" y="1"/>
                  </a:moveTo>
                  <a:cubicBezTo>
                    <a:pt x="1406" y="144"/>
                    <a:pt x="921" y="219"/>
                    <a:pt x="433" y="219"/>
                  </a:cubicBezTo>
                  <a:cubicBezTo>
                    <a:pt x="289" y="219"/>
                    <a:pt x="145" y="212"/>
                    <a:pt x="1" y="199"/>
                  </a:cubicBezTo>
                  <a:lnTo>
                    <a:pt x="1" y="199"/>
                  </a:lnTo>
                  <a:lnTo>
                    <a:pt x="33" y="577"/>
                  </a:lnTo>
                  <a:cubicBezTo>
                    <a:pt x="130" y="661"/>
                    <a:pt x="378" y="721"/>
                    <a:pt x="673" y="721"/>
                  </a:cubicBezTo>
                  <a:cubicBezTo>
                    <a:pt x="1073" y="721"/>
                    <a:pt x="1559" y="611"/>
                    <a:pt x="1876" y="301"/>
                  </a:cubicBezTo>
                  <a:lnTo>
                    <a:pt x="1876" y="1"/>
                  </a:lnTo>
                  <a:close/>
                </a:path>
              </a:pathLst>
            </a:custGeom>
            <a:solidFill>
              <a:srgbClr val="E7A17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6" name="Google Shape;886;p28"/>
            <p:cNvSpPr/>
            <p:nvPr/>
          </p:nvSpPr>
          <p:spPr>
            <a:xfrm>
              <a:off x="909622" y="3274814"/>
              <a:ext cx="199873" cy="123221"/>
            </a:xfrm>
            <a:custGeom>
              <a:rect b="b" l="l" r="r" t="t"/>
              <a:pathLst>
                <a:path extrusionOk="0" h="1212" w="1966">
                  <a:moveTo>
                    <a:pt x="1965" y="1"/>
                  </a:moveTo>
                  <a:lnTo>
                    <a:pt x="0" y="103"/>
                  </a:lnTo>
                  <a:lnTo>
                    <a:pt x="52" y="679"/>
                  </a:lnTo>
                  <a:lnTo>
                    <a:pt x="90" y="1191"/>
                  </a:lnTo>
                  <a:cubicBezTo>
                    <a:pt x="240" y="1205"/>
                    <a:pt x="390" y="1211"/>
                    <a:pt x="540" y="1211"/>
                  </a:cubicBezTo>
                  <a:cubicBezTo>
                    <a:pt x="1022" y="1211"/>
                    <a:pt x="1501" y="1141"/>
                    <a:pt x="1965" y="999"/>
                  </a:cubicBezTo>
                  <a:lnTo>
                    <a:pt x="1965" y="692"/>
                  </a:lnTo>
                  <a:lnTo>
                    <a:pt x="1965" y="1"/>
                  </a:lnTo>
                  <a:close/>
                </a:path>
              </a:pathLst>
            </a:custGeom>
            <a:solidFill>
              <a:srgbClr val="DD886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7" name="Google Shape;887;p28"/>
            <p:cNvSpPr/>
            <p:nvPr/>
          </p:nvSpPr>
          <p:spPr>
            <a:xfrm>
              <a:off x="583041" y="2692107"/>
              <a:ext cx="741850" cy="658907"/>
            </a:xfrm>
            <a:custGeom>
              <a:rect b="b" l="l" r="r" t="t"/>
              <a:pathLst>
                <a:path extrusionOk="0" h="6481" w="7297">
                  <a:moveTo>
                    <a:pt x="3246" y="1"/>
                  </a:moveTo>
                  <a:cubicBezTo>
                    <a:pt x="2563" y="1"/>
                    <a:pt x="1876" y="407"/>
                    <a:pt x="1197" y="1090"/>
                  </a:cubicBezTo>
                  <a:cubicBezTo>
                    <a:pt x="0" y="2293"/>
                    <a:pt x="77" y="4603"/>
                    <a:pt x="1985" y="5640"/>
                  </a:cubicBezTo>
                  <a:cubicBezTo>
                    <a:pt x="2926" y="6156"/>
                    <a:pt x="3756" y="6481"/>
                    <a:pt x="4511" y="6481"/>
                  </a:cubicBezTo>
                  <a:cubicBezTo>
                    <a:pt x="4982" y="6481"/>
                    <a:pt x="5423" y="6354"/>
                    <a:pt x="5844" y="6069"/>
                  </a:cubicBezTo>
                  <a:cubicBezTo>
                    <a:pt x="6881" y="5359"/>
                    <a:pt x="7297" y="4072"/>
                    <a:pt x="6606" y="2939"/>
                  </a:cubicBezTo>
                  <a:cubicBezTo>
                    <a:pt x="6561" y="2855"/>
                    <a:pt x="6521" y="2603"/>
                    <a:pt x="6429" y="2603"/>
                  </a:cubicBezTo>
                  <a:cubicBezTo>
                    <a:pt x="6417" y="2603"/>
                    <a:pt x="6403" y="2608"/>
                    <a:pt x="6388" y="2619"/>
                  </a:cubicBezTo>
                  <a:cubicBezTo>
                    <a:pt x="6288" y="2688"/>
                    <a:pt x="6218" y="2789"/>
                    <a:pt x="6129" y="2789"/>
                  </a:cubicBezTo>
                  <a:cubicBezTo>
                    <a:pt x="5978" y="2789"/>
                    <a:pt x="5771" y="2500"/>
                    <a:pt x="5268" y="1282"/>
                  </a:cubicBezTo>
                  <a:cubicBezTo>
                    <a:pt x="5178" y="1064"/>
                    <a:pt x="5012" y="878"/>
                    <a:pt x="4801" y="769"/>
                  </a:cubicBezTo>
                  <a:cubicBezTo>
                    <a:pt x="4288" y="238"/>
                    <a:pt x="3768" y="1"/>
                    <a:pt x="3246" y="1"/>
                  </a:cubicBezTo>
                  <a:close/>
                </a:path>
              </a:pathLst>
            </a:custGeom>
            <a:solidFill>
              <a:srgbClr val="E7A17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8" name="Google Shape;888;p28"/>
            <p:cNvSpPr/>
            <p:nvPr/>
          </p:nvSpPr>
          <p:spPr>
            <a:xfrm>
              <a:off x="438064" y="2854266"/>
              <a:ext cx="616802" cy="585910"/>
            </a:xfrm>
            <a:custGeom>
              <a:rect b="b" l="l" r="r" t="t"/>
              <a:pathLst>
                <a:path extrusionOk="0" h="5763" w="6067">
                  <a:moveTo>
                    <a:pt x="1401" y="0"/>
                  </a:moveTo>
                  <a:cubicBezTo>
                    <a:pt x="1392" y="0"/>
                    <a:pt x="0" y="997"/>
                    <a:pt x="313" y="2458"/>
                  </a:cubicBezTo>
                  <a:cubicBezTo>
                    <a:pt x="313" y="2458"/>
                    <a:pt x="57" y="3668"/>
                    <a:pt x="1593" y="5082"/>
                  </a:cubicBezTo>
                  <a:cubicBezTo>
                    <a:pt x="1906" y="5364"/>
                    <a:pt x="2288" y="5420"/>
                    <a:pt x="2543" y="5420"/>
                  </a:cubicBezTo>
                  <a:cubicBezTo>
                    <a:pt x="2710" y="5420"/>
                    <a:pt x="2822" y="5396"/>
                    <a:pt x="2822" y="5396"/>
                  </a:cubicBezTo>
                  <a:cubicBezTo>
                    <a:pt x="2822" y="5396"/>
                    <a:pt x="3283" y="5762"/>
                    <a:pt x="4106" y="5762"/>
                  </a:cubicBezTo>
                  <a:cubicBezTo>
                    <a:pt x="4332" y="5762"/>
                    <a:pt x="4585" y="5735"/>
                    <a:pt x="4863" y="5664"/>
                  </a:cubicBezTo>
                  <a:cubicBezTo>
                    <a:pt x="5977" y="5383"/>
                    <a:pt x="6067" y="4423"/>
                    <a:pt x="5881" y="3988"/>
                  </a:cubicBezTo>
                  <a:cubicBezTo>
                    <a:pt x="5759" y="3712"/>
                    <a:pt x="5555" y="3495"/>
                    <a:pt x="5286" y="3367"/>
                  </a:cubicBezTo>
                  <a:cubicBezTo>
                    <a:pt x="5286" y="3367"/>
                    <a:pt x="5350" y="2579"/>
                    <a:pt x="4870" y="1978"/>
                  </a:cubicBezTo>
                  <a:cubicBezTo>
                    <a:pt x="4390" y="1370"/>
                    <a:pt x="4390" y="1235"/>
                    <a:pt x="4390" y="1235"/>
                  </a:cubicBezTo>
                  <a:lnTo>
                    <a:pt x="4403" y="1229"/>
                  </a:lnTo>
                  <a:cubicBezTo>
                    <a:pt x="3519" y="954"/>
                    <a:pt x="2156" y="589"/>
                    <a:pt x="1401" y="0"/>
                  </a:cubicBezTo>
                  <a:cubicBezTo>
                    <a:pt x="1401" y="0"/>
                    <a:pt x="1401" y="0"/>
                    <a:pt x="140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9" name="Google Shape;889;p28"/>
            <p:cNvSpPr/>
            <p:nvPr/>
          </p:nvSpPr>
          <p:spPr>
            <a:xfrm>
              <a:off x="573891" y="2603148"/>
              <a:ext cx="615683" cy="442457"/>
            </a:xfrm>
            <a:custGeom>
              <a:rect b="b" l="l" r="r" t="t"/>
              <a:pathLst>
                <a:path extrusionOk="0" h="4352" w="6056">
                  <a:moveTo>
                    <a:pt x="3546" y="1"/>
                  </a:moveTo>
                  <a:cubicBezTo>
                    <a:pt x="3163" y="1"/>
                    <a:pt x="2624" y="169"/>
                    <a:pt x="1863" y="652"/>
                  </a:cubicBezTo>
                  <a:cubicBezTo>
                    <a:pt x="97" y="1773"/>
                    <a:pt x="26" y="2739"/>
                    <a:pt x="1" y="2784"/>
                  </a:cubicBezTo>
                  <a:cubicBezTo>
                    <a:pt x="801" y="3315"/>
                    <a:pt x="1089" y="4115"/>
                    <a:pt x="2023" y="4352"/>
                  </a:cubicBezTo>
                  <a:cubicBezTo>
                    <a:pt x="2107" y="4313"/>
                    <a:pt x="2689" y="4301"/>
                    <a:pt x="3156" y="3929"/>
                  </a:cubicBezTo>
                  <a:cubicBezTo>
                    <a:pt x="3739" y="3462"/>
                    <a:pt x="3854" y="2771"/>
                    <a:pt x="5198" y="2227"/>
                  </a:cubicBezTo>
                  <a:cubicBezTo>
                    <a:pt x="6056" y="1888"/>
                    <a:pt x="5684" y="1011"/>
                    <a:pt x="5294" y="691"/>
                  </a:cubicBezTo>
                  <a:cubicBezTo>
                    <a:pt x="5202" y="614"/>
                    <a:pt x="5106" y="585"/>
                    <a:pt x="5015" y="585"/>
                  </a:cubicBezTo>
                  <a:cubicBezTo>
                    <a:pt x="4726" y="585"/>
                    <a:pt x="4475" y="876"/>
                    <a:pt x="4475" y="876"/>
                  </a:cubicBezTo>
                  <a:cubicBezTo>
                    <a:pt x="4475" y="876"/>
                    <a:pt x="4419" y="1"/>
                    <a:pt x="3546"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0" name="Google Shape;890;p28"/>
            <p:cNvSpPr/>
            <p:nvPr/>
          </p:nvSpPr>
          <p:spPr>
            <a:xfrm>
              <a:off x="562809" y="2645238"/>
              <a:ext cx="243488" cy="259150"/>
            </a:xfrm>
            <a:custGeom>
              <a:rect b="b" l="l" r="r" t="t"/>
              <a:pathLst>
                <a:path extrusionOk="0" h="2549" w="2395">
                  <a:moveTo>
                    <a:pt x="1756" y="0"/>
                  </a:moveTo>
                  <a:cubicBezTo>
                    <a:pt x="1502" y="0"/>
                    <a:pt x="1279" y="183"/>
                    <a:pt x="1102" y="366"/>
                  </a:cubicBezTo>
                  <a:cubicBezTo>
                    <a:pt x="526" y="962"/>
                    <a:pt x="135" y="1730"/>
                    <a:pt x="1" y="2549"/>
                  </a:cubicBezTo>
                  <a:lnTo>
                    <a:pt x="2331" y="1166"/>
                  </a:lnTo>
                  <a:cubicBezTo>
                    <a:pt x="2363" y="930"/>
                    <a:pt x="2395" y="686"/>
                    <a:pt x="2324" y="456"/>
                  </a:cubicBezTo>
                  <a:cubicBezTo>
                    <a:pt x="2254" y="232"/>
                    <a:pt x="2056" y="21"/>
                    <a:pt x="1793" y="2"/>
                  </a:cubicBezTo>
                  <a:cubicBezTo>
                    <a:pt x="1781" y="1"/>
                    <a:pt x="1768" y="0"/>
                    <a:pt x="175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1" name="Google Shape;891;p28"/>
            <p:cNvSpPr/>
            <p:nvPr/>
          </p:nvSpPr>
          <p:spPr>
            <a:xfrm>
              <a:off x="910307" y="2830781"/>
              <a:ext cx="2033" cy="813"/>
            </a:xfrm>
            <a:custGeom>
              <a:rect b="b" l="l" r="r" t="t"/>
              <a:pathLst>
                <a:path extrusionOk="0" h="8" w="20">
                  <a:moveTo>
                    <a:pt x="1" y="1"/>
                  </a:moveTo>
                  <a:cubicBezTo>
                    <a:pt x="7" y="7"/>
                    <a:pt x="14" y="7"/>
                    <a:pt x="20" y="7"/>
                  </a:cubicBezTo>
                  <a:lnTo>
                    <a:pt x="1" y="1"/>
                  </a:lnTo>
                  <a:close/>
                </a:path>
              </a:pathLst>
            </a:custGeom>
            <a:solidFill>
              <a:srgbClr val="7959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2" name="Google Shape;892;p28"/>
            <p:cNvSpPr/>
            <p:nvPr/>
          </p:nvSpPr>
          <p:spPr>
            <a:xfrm>
              <a:off x="870657" y="2802212"/>
              <a:ext cx="2033" cy="1322"/>
            </a:xfrm>
            <a:custGeom>
              <a:rect b="b" l="l" r="r" t="t"/>
              <a:pathLst>
                <a:path extrusionOk="0" h="13" w="20">
                  <a:moveTo>
                    <a:pt x="20" y="13"/>
                  </a:moveTo>
                  <a:lnTo>
                    <a:pt x="0" y="0"/>
                  </a:lnTo>
                  <a:close/>
                </a:path>
              </a:pathLst>
            </a:custGeom>
            <a:solidFill>
              <a:srgbClr val="A8685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3" name="Google Shape;893;p28"/>
            <p:cNvSpPr/>
            <p:nvPr/>
          </p:nvSpPr>
          <p:spPr>
            <a:xfrm>
              <a:off x="955853" y="2864229"/>
              <a:ext cx="115288" cy="131863"/>
            </a:xfrm>
            <a:custGeom>
              <a:rect b="b" l="l" r="r" t="t"/>
              <a:pathLst>
                <a:path extrusionOk="0" h="1297" w="1134">
                  <a:moveTo>
                    <a:pt x="822" y="0"/>
                  </a:moveTo>
                  <a:cubicBezTo>
                    <a:pt x="683" y="0"/>
                    <a:pt x="515" y="131"/>
                    <a:pt x="302" y="549"/>
                  </a:cubicBezTo>
                  <a:cubicBezTo>
                    <a:pt x="1" y="1144"/>
                    <a:pt x="372" y="1278"/>
                    <a:pt x="372" y="1278"/>
                  </a:cubicBezTo>
                  <a:cubicBezTo>
                    <a:pt x="405" y="1290"/>
                    <a:pt x="439" y="1296"/>
                    <a:pt x="473" y="1296"/>
                  </a:cubicBezTo>
                  <a:cubicBezTo>
                    <a:pt x="653" y="1296"/>
                    <a:pt x="834" y="1124"/>
                    <a:pt x="974" y="779"/>
                  </a:cubicBezTo>
                  <a:cubicBezTo>
                    <a:pt x="1108" y="433"/>
                    <a:pt x="1134" y="165"/>
                    <a:pt x="980" y="56"/>
                  </a:cubicBezTo>
                  <a:cubicBezTo>
                    <a:pt x="932" y="22"/>
                    <a:pt x="879" y="0"/>
                    <a:pt x="822"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4" name="Google Shape;894;p28"/>
            <p:cNvSpPr/>
            <p:nvPr/>
          </p:nvSpPr>
          <p:spPr>
            <a:xfrm>
              <a:off x="1189484" y="2940886"/>
              <a:ext cx="103597" cy="85604"/>
            </a:xfrm>
            <a:custGeom>
              <a:rect b="b" l="l" r="r" t="t"/>
              <a:pathLst>
                <a:path extrusionOk="0" h="842" w="1019">
                  <a:moveTo>
                    <a:pt x="615" y="1"/>
                  </a:moveTo>
                  <a:cubicBezTo>
                    <a:pt x="588" y="1"/>
                    <a:pt x="560" y="4"/>
                    <a:pt x="532" y="12"/>
                  </a:cubicBezTo>
                  <a:cubicBezTo>
                    <a:pt x="474" y="44"/>
                    <a:pt x="468" y="159"/>
                    <a:pt x="333" y="281"/>
                  </a:cubicBezTo>
                  <a:cubicBezTo>
                    <a:pt x="281" y="333"/>
                    <a:pt x="235" y="353"/>
                    <a:pt x="193" y="353"/>
                  </a:cubicBezTo>
                  <a:cubicBezTo>
                    <a:pt x="133" y="353"/>
                    <a:pt x="82" y="312"/>
                    <a:pt x="33" y="275"/>
                  </a:cubicBezTo>
                  <a:cubicBezTo>
                    <a:pt x="30" y="272"/>
                    <a:pt x="28" y="271"/>
                    <a:pt x="27" y="271"/>
                  </a:cubicBezTo>
                  <a:cubicBezTo>
                    <a:pt x="1" y="271"/>
                    <a:pt x="429" y="842"/>
                    <a:pt x="674" y="842"/>
                  </a:cubicBezTo>
                  <a:cubicBezTo>
                    <a:pt x="731" y="842"/>
                    <a:pt x="778" y="811"/>
                    <a:pt x="807" y="735"/>
                  </a:cubicBezTo>
                  <a:cubicBezTo>
                    <a:pt x="807" y="735"/>
                    <a:pt x="1018" y="454"/>
                    <a:pt x="916" y="217"/>
                  </a:cubicBezTo>
                  <a:cubicBezTo>
                    <a:pt x="868" y="85"/>
                    <a:pt x="746" y="1"/>
                    <a:pt x="615" y="1"/>
                  </a:cubicBezTo>
                  <a:close/>
                </a:path>
              </a:pathLst>
            </a:custGeom>
            <a:solidFill>
              <a:srgbClr val="E7A17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5" name="Google Shape;895;p28"/>
            <p:cNvSpPr/>
            <p:nvPr/>
          </p:nvSpPr>
          <p:spPr>
            <a:xfrm>
              <a:off x="853068" y="3121041"/>
              <a:ext cx="216445" cy="185543"/>
            </a:xfrm>
            <a:custGeom>
              <a:rect b="b" l="l" r="r" t="t"/>
              <a:pathLst>
                <a:path extrusionOk="0" h="1825" w="2129">
                  <a:moveTo>
                    <a:pt x="1197" y="0"/>
                  </a:moveTo>
                  <a:cubicBezTo>
                    <a:pt x="1197" y="0"/>
                    <a:pt x="1" y="186"/>
                    <a:pt x="513" y="1242"/>
                  </a:cubicBezTo>
                  <a:cubicBezTo>
                    <a:pt x="714" y="1657"/>
                    <a:pt x="1008" y="1825"/>
                    <a:pt x="1289" y="1825"/>
                  </a:cubicBezTo>
                  <a:cubicBezTo>
                    <a:pt x="1724" y="1825"/>
                    <a:pt x="2128" y="1424"/>
                    <a:pt x="2113" y="916"/>
                  </a:cubicBezTo>
                  <a:lnTo>
                    <a:pt x="1197" y="0"/>
                  </a:lnTo>
                  <a:close/>
                </a:path>
              </a:pathLst>
            </a:custGeom>
            <a:solidFill>
              <a:srgbClr val="E7A17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6" name="Google Shape;896;p28"/>
            <p:cNvSpPr/>
            <p:nvPr/>
          </p:nvSpPr>
          <p:spPr>
            <a:xfrm>
              <a:off x="918135" y="3159369"/>
              <a:ext cx="123116" cy="74522"/>
            </a:xfrm>
            <a:custGeom>
              <a:rect b="b" l="l" r="r" t="t"/>
              <a:pathLst>
                <a:path extrusionOk="0" h="733" w="1211">
                  <a:moveTo>
                    <a:pt x="555" y="0"/>
                  </a:moveTo>
                  <a:cubicBezTo>
                    <a:pt x="429" y="0"/>
                    <a:pt x="305" y="45"/>
                    <a:pt x="205" y="129"/>
                  </a:cubicBezTo>
                  <a:cubicBezTo>
                    <a:pt x="84" y="244"/>
                    <a:pt x="13" y="404"/>
                    <a:pt x="1" y="571"/>
                  </a:cubicBezTo>
                  <a:cubicBezTo>
                    <a:pt x="1" y="583"/>
                    <a:pt x="13" y="596"/>
                    <a:pt x="26" y="596"/>
                  </a:cubicBezTo>
                  <a:cubicBezTo>
                    <a:pt x="39" y="596"/>
                    <a:pt x="45" y="583"/>
                    <a:pt x="52" y="571"/>
                  </a:cubicBezTo>
                  <a:cubicBezTo>
                    <a:pt x="58" y="417"/>
                    <a:pt x="129" y="270"/>
                    <a:pt x="237" y="161"/>
                  </a:cubicBezTo>
                  <a:cubicBezTo>
                    <a:pt x="328" y="86"/>
                    <a:pt x="445" y="47"/>
                    <a:pt x="566" y="47"/>
                  </a:cubicBezTo>
                  <a:cubicBezTo>
                    <a:pt x="591" y="47"/>
                    <a:pt x="616" y="49"/>
                    <a:pt x="641" y="52"/>
                  </a:cubicBezTo>
                  <a:cubicBezTo>
                    <a:pt x="1108" y="91"/>
                    <a:pt x="1165" y="705"/>
                    <a:pt x="1165" y="711"/>
                  </a:cubicBezTo>
                  <a:cubicBezTo>
                    <a:pt x="1165" y="722"/>
                    <a:pt x="1170" y="732"/>
                    <a:pt x="1182" y="732"/>
                  </a:cubicBezTo>
                  <a:cubicBezTo>
                    <a:pt x="1184" y="732"/>
                    <a:pt x="1188" y="732"/>
                    <a:pt x="1191" y="731"/>
                  </a:cubicBezTo>
                  <a:lnTo>
                    <a:pt x="1197" y="731"/>
                  </a:lnTo>
                  <a:cubicBezTo>
                    <a:pt x="1204" y="731"/>
                    <a:pt x="1210" y="718"/>
                    <a:pt x="1210" y="705"/>
                  </a:cubicBezTo>
                  <a:cubicBezTo>
                    <a:pt x="1210" y="699"/>
                    <a:pt x="1153" y="46"/>
                    <a:pt x="641" y="7"/>
                  </a:cubicBezTo>
                  <a:cubicBezTo>
                    <a:pt x="612" y="3"/>
                    <a:pt x="584" y="0"/>
                    <a:pt x="555" y="0"/>
                  </a:cubicBezTo>
                  <a:close/>
                </a:path>
              </a:pathLst>
            </a:custGeom>
            <a:solidFill>
              <a:srgbClr val="000000">
                <a:alpha val="89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7" name="Google Shape;897;p28"/>
            <p:cNvSpPr/>
            <p:nvPr/>
          </p:nvSpPr>
          <p:spPr>
            <a:xfrm>
              <a:off x="961852" y="3182854"/>
              <a:ext cx="64456" cy="38939"/>
            </a:xfrm>
            <a:custGeom>
              <a:rect b="b" l="l" r="r" t="t"/>
              <a:pathLst>
                <a:path extrusionOk="0" h="383" w="634">
                  <a:moveTo>
                    <a:pt x="478" y="0"/>
                  </a:moveTo>
                  <a:cubicBezTo>
                    <a:pt x="166" y="0"/>
                    <a:pt x="6" y="346"/>
                    <a:pt x="6" y="346"/>
                  </a:cubicBezTo>
                  <a:cubicBezTo>
                    <a:pt x="1" y="366"/>
                    <a:pt x="11" y="382"/>
                    <a:pt x="25" y="382"/>
                  </a:cubicBezTo>
                  <a:cubicBezTo>
                    <a:pt x="29" y="382"/>
                    <a:pt x="34" y="381"/>
                    <a:pt x="38" y="378"/>
                  </a:cubicBezTo>
                  <a:cubicBezTo>
                    <a:pt x="44" y="378"/>
                    <a:pt x="44" y="372"/>
                    <a:pt x="51" y="372"/>
                  </a:cubicBezTo>
                  <a:cubicBezTo>
                    <a:pt x="51" y="366"/>
                    <a:pt x="195" y="46"/>
                    <a:pt x="480" y="46"/>
                  </a:cubicBezTo>
                  <a:cubicBezTo>
                    <a:pt x="518" y="46"/>
                    <a:pt x="558" y="52"/>
                    <a:pt x="601" y="64"/>
                  </a:cubicBezTo>
                  <a:cubicBezTo>
                    <a:pt x="607" y="64"/>
                    <a:pt x="627" y="58"/>
                    <a:pt x="627" y="45"/>
                  </a:cubicBezTo>
                  <a:cubicBezTo>
                    <a:pt x="633" y="32"/>
                    <a:pt x="620" y="20"/>
                    <a:pt x="607" y="20"/>
                  </a:cubicBezTo>
                  <a:cubicBezTo>
                    <a:pt x="562" y="6"/>
                    <a:pt x="518" y="0"/>
                    <a:pt x="478" y="0"/>
                  </a:cubicBezTo>
                  <a:close/>
                </a:path>
              </a:pathLst>
            </a:custGeom>
            <a:solidFill>
              <a:srgbClr val="000000">
                <a:alpha val="89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8" name="Google Shape;898;p28"/>
            <p:cNvSpPr/>
            <p:nvPr/>
          </p:nvSpPr>
          <p:spPr>
            <a:xfrm>
              <a:off x="1102254" y="3007478"/>
              <a:ext cx="52256" cy="39854"/>
            </a:xfrm>
            <a:custGeom>
              <a:rect b="b" l="l" r="r" t="t"/>
              <a:pathLst>
                <a:path extrusionOk="0" h="392" w="514">
                  <a:moveTo>
                    <a:pt x="256" y="1"/>
                  </a:moveTo>
                  <a:cubicBezTo>
                    <a:pt x="215" y="1"/>
                    <a:pt x="173" y="12"/>
                    <a:pt x="135" y="36"/>
                  </a:cubicBezTo>
                  <a:cubicBezTo>
                    <a:pt x="1" y="138"/>
                    <a:pt x="52" y="349"/>
                    <a:pt x="218" y="388"/>
                  </a:cubicBezTo>
                  <a:cubicBezTo>
                    <a:pt x="232" y="390"/>
                    <a:pt x="246" y="392"/>
                    <a:pt x="259" y="392"/>
                  </a:cubicBezTo>
                  <a:cubicBezTo>
                    <a:pt x="405" y="392"/>
                    <a:pt x="513" y="235"/>
                    <a:pt x="443" y="100"/>
                  </a:cubicBezTo>
                  <a:cubicBezTo>
                    <a:pt x="398" y="35"/>
                    <a:pt x="328" y="1"/>
                    <a:pt x="25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9" name="Google Shape;899;p28"/>
            <p:cNvSpPr/>
            <p:nvPr/>
          </p:nvSpPr>
          <p:spPr>
            <a:xfrm>
              <a:off x="475376" y="2777304"/>
              <a:ext cx="105122" cy="127796"/>
            </a:xfrm>
            <a:custGeom>
              <a:rect b="b" l="l" r="r" t="t"/>
              <a:pathLst>
                <a:path extrusionOk="0" h="1257" w="1034">
                  <a:moveTo>
                    <a:pt x="403" y="0"/>
                  </a:moveTo>
                  <a:cubicBezTo>
                    <a:pt x="378" y="0"/>
                    <a:pt x="355" y="13"/>
                    <a:pt x="336" y="40"/>
                  </a:cubicBezTo>
                  <a:cubicBezTo>
                    <a:pt x="144" y="316"/>
                    <a:pt x="727" y="936"/>
                    <a:pt x="727" y="936"/>
                  </a:cubicBezTo>
                  <a:cubicBezTo>
                    <a:pt x="727" y="936"/>
                    <a:pt x="261" y="536"/>
                    <a:pt x="81" y="536"/>
                  </a:cubicBezTo>
                  <a:cubicBezTo>
                    <a:pt x="28" y="536"/>
                    <a:pt x="0" y="571"/>
                    <a:pt x="16" y="661"/>
                  </a:cubicBezTo>
                  <a:cubicBezTo>
                    <a:pt x="87" y="1058"/>
                    <a:pt x="765" y="1256"/>
                    <a:pt x="765" y="1256"/>
                  </a:cubicBezTo>
                  <a:lnTo>
                    <a:pt x="1034" y="1000"/>
                  </a:lnTo>
                  <a:cubicBezTo>
                    <a:pt x="1034" y="1000"/>
                    <a:pt x="624" y="0"/>
                    <a:pt x="403"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0" name="Google Shape;900;p28"/>
            <p:cNvSpPr/>
            <p:nvPr/>
          </p:nvSpPr>
          <p:spPr>
            <a:xfrm>
              <a:off x="1213579" y="3111281"/>
              <a:ext cx="56729" cy="27450"/>
            </a:xfrm>
            <a:custGeom>
              <a:rect b="b" l="l" r="r" t="t"/>
              <a:pathLst>
                <a:path extrusionOk="0" fill="none" h="270" w="558">
                  <a:moveTo>
                    <a:pt x="0" y="103"/>
                  </a:moveTo>
                  <a:cubicBezTo>
                    <a:pt x="0" y="103"/>
                    <a:pt x="263" y="269"/>
                    <a:pt x="557" y="0"/>
                  </a:cubicBezTo>
                </a:path>
              </a:pathLst>
            </a:custGeom>
            <a:solidFill>
              <a:srgbClr val="000000">
                <a:alpha val="8930"/>
              </a:srgbClr>
            </a:solidFill>
            <a:ln cap="rnd" cmpd="sng" w="1275">
              <a:solidFill>
                <a:srgbClr val="A8685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1" name="Google Shape;901;p28"/>
            <p:cNvSpPr/>
            <p:nvPr/>
          </p:nvSpPr>
          <p:spPr>
            <a:xfrm>
              <a:off x="1080192" y="3676041"/>
              <a:ext cx="246639" cy="680867"/>
            </a:xfrm>
            <a:custGeom>
              <a:rect b="b" l="l" r="r" t="t"/>
              <a:pathLst>
                <a:path extrusionOk="0" h="6697" w="2426">
                  <a:moveTo>
                    <a:pt x="1869" y="1"/>
                  </a:moveTo>
                  <a:lnTo>
                    <a:pt x="0" y="654"/>
                  </a:lnTo>
                  <a:lnTo>
                    <a:pt x="788" y="5115"/>
                  </a:lnTo>
                  <a:cubicBezTo>
                    <a:pt x="788" y="5115"/>
                    <a:pt x="122" y="5934"/>
                    <a:pt x="301" y="6011"/>
                  </a:cubicBezTo>
                  <a:cubicBezTo>
                    <a:pt x="315" y="6017"/>
                    <a:pt x="331" y="6019"/>
                    <a:pt x="347" y="6019"/>
                  </a:cubicBezTo>
                  <a:cubicBezTo>
                    <a:pt x="544" y="6019"/>
                    <a:pt x="909" y="5633"/>
                    <a:pt x="909" y="5633"/>
                  </a:cubicBezTo>
                  <a:lnTo>
                    <a:pt x="909" y="5633"/>
                  </a:lnTo>
                  <a:cubicBezTo>
                    <a:pt x="909" y="5633"/>
                    <a:pt x="327" y="6491"/>
                    <a:pt x="551" y="6491"/>
                  </a:cubicBezTo>
                  <a:cubicBezTo>
                    <a:pt x="781" y="6491"/>
                    <a:pt x="1261" y="5761"/>
                    <a:pt x="1261" y="5761"/>
                  </a:cubicBezTo>
                  <a:lnTo>
                    <a:pt x="1261" y="5761"/>
                  </a:lnTo>
                  <a:cubicBezTo>
                    <a:pt x="1261" y="5761"/>
                    <a:pt x="884" y="6542"/>
                    <a:pt x="1056" y="6568"/>
                  </a:cubicBezTo>
                  <a:cubicBezTo>
                    <a:pt x="1059" y="6568"/>
                    <a:pt x="1062" y="6568"/>
                    <a:pt x="1065" y="6568"/>
                  </a:cubicBezTo>
                  <a:cubicBezTo>
                    <a:pt x="1247" y="6568"/>
                    <a:pt x="1587" y="5812"/>
                    <a:pt x="1588" y="5812"/>
                  </a:cubicBezTo>
                  <a:lnTo>
                    <a:pt x="1588" y="5812"/>
                  </a:lnTo>
                  <a:cubicBezTo>
                    <a:pt x="1588" y="5812"/>
                    <a:pt x="1488" y="6696"/>
                    <a:pt x="1663" y="6696"/>
                  </a:cubicBezTo>
                  <a:cubicBezTo>
                    <a:pt x="1666" y="6696"/>
                    <a:pt x="1668" y="6696"/>
                    <a:pt x="1671" y="6696"/>
                  </a:cubicBezTo>
                  <a:cubicBezTo>
                    <a:pt x="1850" y="6670"/>
                    <a:pt x="1946" y="5838"/>
                    <a:pt x="1946" y="5838"/>
                  </a:cubicBezTo>
                  <a:cubicBezTo>
                    <a:pt x="1946" y="5838"/>
                    <a:pt x="1972" y="5735"/>
                    <a:pt x="2202" y="5659"/>
                  </a:cubicBezTo>
                  <a:cubicBezTo>
                    <a:pt x="2426" y="5582"/>
                    <a:pt x="1946" y="5102"/>
                    <a:pt x="1946" y="5102"/>
                  </a:cubicBezTo>
                  <a:lnTo>
                    <a:pt x="1869" y="1"/>
                  </a:lnTo>
                  <a:close/>
                </a:path>
              </a:pathLst>
            </a:custGeom>
            <a:solidFill>
              <a:srgbClr val="E7A17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2" name="Google Shape;902;p28"/>
            <p:cNvSpPr/>
            <p:nvPr/>
          </p:nvSpPr>
          <p:spPr>
            <a:xfrm>
              <a:off x="882348" y="3396762"/>
              <a:ext cx="471827" cy="381558"/>
            </a:xfrm>
            <a:custGeom>
              <a:rect b="b" l="l" r="r" t="t"/>
              <a:pathLst>
                <a:path extrusionOk="0" h="3753" w="4641">
                  <a:moveTo>
                    <a:pt x="2594" y="1"/>
                  </a:moveTo>
                  <a:cubicBezTo>
                    <a:pt x="2504" y="1"/>
                    <a:pt x="2452" y="15"/>
                    <a:pt x="2452" y="15"/>
                  </a:cubicBezTo>
                  <a:cubicBezTo>
                    <a:pt x="1" y="373"/>
                    <a:pt x="1786" y="3753"/>
                    <a:pt x="1786" y="3753"/>
                  </a:cubicBezTo>
                  <a:cubicBezTo>
                    <a:pt x="1796" y="3753"/>
                    <a:pt x="1806" y="3753"/>
                    <a:pt x="1816" y="3753"/>
                  </a:cubicBezTo>
                  <a:cubicBezTo>
                    <a:pt x="3792" y="3753"/>
                    <a:pt x="4641" y="2505"/>
                    <a:pt x="4641" y="2505"/>
                  </a:cubicBezTo>
                  <a:cubicBezTo>
                    <a:pt x="3943" y="227"/>
                    <a:pt x="2958" y="1"/>
                    <a:pt x="259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3" name="Google Shape;903;p28"/>
            <p:cNvSpPr/>
            <p:nvPr/>
          </p:nvSpPr>
          <p:spPr>
            <a:xfrm>
              <a:off x="996215" y="3478299"/>
              <a:ext cx="300725" cy="303986"/>
            </a:xfrm>
            <a:custGeom>
              <a:rect b="b" l="l" r="r" t="t"/>
              <a:pathLst>
                <a:path extrusionOk="0" h="2990" w="2958">
                  <a:moveTo>
                    <a:pt x="148" y="0"/>
                  </a:moveTo>
                  <a:cubicBezTo>
                    <a:pt x="52" y="237"/>
                    <a:pt x="1" y="493"/>
                    <a:pt x="7" y="755"/>
                  </a:cubicBezTo>
                  <a:cubicBezTo>
                    <a:pt x="13" y="1011"/>
                    <a:pt x="45" y="1267"/>
                    <a:pt x="109" y="1523"/>
                  </a:cubicBezTo>
                  <a:cubicBezTo>
                    <a:pt x="167" y="1773"/>
                    <a:pt x="237" y="2016"/>
                    <a:pt x="327" y="2259"/>
                  </a:cubicBezTo>
                  <a:cubicBezTo>
                    <a:pt x="417" y="2503"/>
                    <a:pt x="519" y="2733"/>
                    <a:pt x="634" y="2963"/>
                  </a:cubicBezTo>
                  <a:lnTo>
                    <a:pt x="647" y="2989"/>
                  </a:lnTo>
                  <a:lnTo>
                    <a:pt x="666" y="2989"/>
                  </a:lnTo>
                  <a:cubicBezTo>
                    <a:pt x="871" y="2989"/>
                    <a:pt x="1076" y="2976"/>
                    <a:pt x="1274" y="2951"/>
                  </a:cubicBezTo>
                  <a:cubicBezTo>
                    <a:pt x="1479" y="2925"/>
                    <a:pt x="1678" y="2880"/>
                    <a:pt x="1876" y="2823"/>
                  </a:cubicBezTo>
                  <a:cubicBezTo>
                    <a:pt x="2068" y="2759"/>
                    <a:pt x="2260" y="2688"/>
                    <a:pt x="2439" y="2599"/>
                  </a:cubicBezTo>
                  <a:cubicBezTo>
                    <a:pt x="2618" y="2503"/>
                    <a:pt x="2791" y="2394"/>
                    <a:pt x="2958" y="2279"/>
                  </a:cubicBezTo>
                  <a:lnTo>
                    <a:pt x="2932" y="2240"/>
                  </a:lnTo>
                  <a:cubicBezTo>
                    <a:pt x="2606" y="2471"/>
                    <a:pt x="2241" y="2643"/>
                    <a:pt x="1850" y="2752"/>
                  </a:cubicBezTo>
                  <a:cubicBezTo>
                    <a:pt x="1658" y="2810"/>
                    <a:pt x="1466" y="2848"/>
                    <a:pt x="1268" y="2874"/>
                  </a:cubicBezTo>
                  <a:cubicBezTo>
                    <a:pt x="1078" y="2892"/>
                    <a:pt x="888" y="2905"/>
                    <a:pt x="692" y="2906"/>
                  </a:cubicBezTo>
                  <a:lnTo>
                    <a:pt x="692" y="2906"/>
                  </a:lnTo>
                  <a:cubicBezTo>
                    <a:pt x="582" y="2684"/>
                    <a:pt x="484" y="2462"/>
                    <a:pt x="397" y="2234"/>
                  </a:cubicBezTo>
                  <a:cubicBezTo>
                    <a:pt x="301" y="1997"/>
                    <a:pt x="231" y="1754"/>
                    <a:pt x="173" y="1504"/>
                  </a:cubicBezTo>
                  <a:cubicBezTo>
                    <a:pt x="109" y="1261"/>
                    <a:pt x="77" y="1005"/>
                    <a:pt x="65" y="755"/>
                  </a:cubicBezTo>
                  <a:cubicBezTo>
                    <a:pt x="52" y="499"/>
                    <a:pt x="90" y="250"/>
                    <a:pt x="180" y="13"/>
                  </a:cubicBezTo>
                  <a:lnTo>
                    <a:pt x="148" y="0"/>
                  </a:lnTo>
                  <a:close/>
                </a:path>
              </a:pathLst>
            </a:custGeom>
            <a:solidFill>
              <a:srgbClr val="000000">
                <a:alpha val="89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4" name="Google Shape;904;p28"/>
            <p:cNvSpPr/>
            <p:nvPr/>
          </p:nvSpPr>
          <p:spPr>
            <a:xfrm>
              <a:off x="1405526" y="3730027"/>
              <a:ext cx="102275" cy="253965"/>
            </a:xfrm>
            <a:custGeom>
              <a:rect b="b" l="l" r="r" t="t"/>
              <a:pathLst>
                <a:path extrusionOk="0" h="2498" w="1006">
                  <a:moveTo>
                    <a:pt x="0" y="1"/>
                  </a:moveTo>
                  <a:cubicBezTo>
                    <a:pt x="186" y="884"/>
                    <a:pt x="532" y="1729"/>
                    <a:pt x="1005" y="2497"/>
                  </a:cubicBezTo>
                  <a:lnTo>
                    <a:pt x="0" y="1"/>
                  </a:lnTo>
                  <a:close/>
                </a:path>
              </a:pathLst>
            </a:custGeom>
            <a:solidFill>
              <a:srgbClr val="000000">
                <a:alpha val="89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5" name="Google Shape;905;p28"/>
            <p:cNvSpPr/>
            <p:nvPr/>
          </p:nvSpPr>
          <p:spPr>
            <a:xfrm>
              <a:off x="3603564" y="3185396"/>
              <a:ext cx="316381" cy="233124"/>
            </a:xfrm>
            <a:custGeom>
              <a:rect b="b" l="l" r="r" t="t"/>
              <a:pathLst>
                <a:path extrusionOk="0" h="2293" w="3112">
                  <a:moveTo>
                    <a:pt x="2548" y="1"/>
                  </a:moveTo>
                  <a:lnTo>
                    <a:pt x="1" y="1051"/>
                  </a:lnTo>
                  <a:cubicBezTo>
                    <a:pt x="1" y="1051"/>
                    <a:pt x="532" y="2132"/>
                    <a:pt x="2286" y="2292"/>
                  </a:cubicBezTo>
                  <a:cubicBezTo>
                    <a:pt x="2286" y="2292"/>
                    <a:pt x="3111" y="1569"/>
                    <a:pt x="2548" y="1"/>
                  </a:cubicBezTo>
                  <a:close/>
                </a:path>
              </a:pathLst>
            </a:custGeom>
            <a:solidFill>
              <a:srgbClr val="D59F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6" name="Google Shape;906;p28"/>
            <p:cNvSpPr/>
            <p:nvPr/>
          </p:nvSpPr>
          <p:spPr>
            <a:xfrm>
              <a:off x="3861899" y="3483484"/>
              <a:ext cx="220105" cy="192050"/>
            </a:xfrm>
            <a:custGeom>
              <a:rect b="b" l="l" r="r" t="t"/>
              <a:pathLst>
                <a:path extrusionOk="0" h="1889" w="2165">
                  <a:moveTo>
                    <a:pt x="769" y="0"/>
                  </a:moveTo>
                  <a:lnTo>
                    <a:pt x="1" y="544"/>
                  </a:lnTo>
                  <a:cubicBezTo>
                    <a:pt x="1" y="544"/>
                    <a:pt x="302" y="1684"/>
                    <a:pt x="346" y="1888"/>
                  </a:cubicBezTo>
                  <a:lnTo>
                    <a:pt x="954" y="1658"/>
                  </a:lnTo>
                  <a:lnTo>
                    <a:pt x="794" y="1248"/>
                  </a:lnTo>
                  <a:lnTo>
                    <a:pt x="794" y="1248"/>
                  </a:lnTo>
                  <a:lnTo>
                    <a:pt x="1108" y="1568"/>
                  </a:lnTo>
                  <a:lnTo>
                    <a:pt x="1633" y="1056"/>
                  </a:lnTo>
                  <a:lnTo>
                    <a:pt x="1351" y="724"/>
                  </a:lnTo>
                  <a:lnTo>
                    <a:pt x="1914" y="890"/>
                  </a:lnTo>
                  <a:lnTo>
                    <a:pt x="2164" y="384"/>
                  </a:lnTo>
                  <a:lnTo>
                    <a:pt x="76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7" name="Google Shape;907;p28"/>
            <p:cNvSpPr/>
            <p:nvPr/>
          </p:nvSpPr>
          <p:spPr>
            <a:xfrm>
              <a:off x="3761757" y="3376123"/>
              <a:ext cx="258432" cy="193982"/>
            </a:xfrm>
            <a:custGeom>
              <a:rect b="b" l="l" r="r" t="t"/>
              <a:pathLst>
                <a:path extrusionOk="0" h="1908" w="2542">
                  <a:moveTo>
                    <a:pt x="1415" y="0"/>
                  </a:moveTo>
                  <a:lnTo>
                    <a:pt x="90" y="947"/>
                  </a:lnTo>
                  <a:cubicBezTo>
                    <a:pt x="90" y="947"/>
                    <a:pt x="1" y="1908"/>
                    <a:pt x="1743" y="1908"/>
                  </a:cubicBezTo>
                  <a:cubicBezTo>
                    <a:pt x="1749" y="1908"/>
                    <a:pt x="1754" y="1908"/>
                    <a:pt x="1760" y="1908"/>
                  </a:cubicBezTo>
                  <a:cubicBezTo>
                    <a:pt x="1760" y="1908"/>
                    <a:pt x="2541" y="1235"/>
                    <a:pt x="141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8" name="Google Shape;908;p28"/>
            <p:cNvSpPr/>
            <p:nvPr/>
          </p:nvSpPr>
          <p:spPr>
            <a:xfrm>
              <a:off x="3688862" y="3270695"/>
              <a:ext cx="234948" cy="225194"/>
            </a:xfrm>
            <a:custGeom>
              <a:rect b="b" l="l" r="r" t="t"/>
              <a:pathLst>
                <a:path extrusionOk="0" h="2215" w="2311">
                  <a:moveTo>
                    <a:pt x="1812" y="0"/>
                  </a:moveTo>
                  <a:lnTo>
                    <a:pt x="0" y="1005"/>
                  </a:lnTo>
                  <a:cubicBezTo>
                    <a:pt x="0" y="1005"/>
                    <a:pt x="172" y="2215"/>
                    <a:pt x="1913" y="2215"/>
                  </a:cubicBezTo>
                  <a:cubicBezTo>
                    <a:pt x="1918" y="2215"/>
                    <a:pt x="1922" y="2215"/>
                    <a:pt x="1927" y="2215"/>
                  </a:cubicBezTo>
                  <a:cubicBezTo>
                    <a:pt x="2311" y="1511"/>
                    <a:pt x="2266" y="653"/>
                    <a:pt x="181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9" name="Google Shape;909;p28"/>
            <p:cNvSpPr/>
            <p:nvPr/>
          </p:nvSpPr>
          <p:spPr>
            <a:xfrm>
              <a:off x="3848276" y="3476977"/>
              <a:ext cx="138061" cy="109394"/>
            </a:xfrm>
            <a:custGeom>
              <a:rect b="b" l="l" r="r" t="t"/>
              <a:pathLst>
                <a:path extrusionOk="0" h="1076" w="1358">
                  <a:moveTo>
                    <a:pt x="1127" y="0"/>
                  </a:moveTo>
                  <a:cubicBezTo>
                    <a:pt x="1127" y="0"/>
                    <a:pt x="928" y="467"/>
                    <a:pt x="109" y="788"/>
                  </a:cubicBezTo>
                  <a:cubicBezTo>
                    <a:pt x="109" y="788"/>
                    <a:pt x="0" y="909"/>
                    <a:pt x="263" y="1076"/>
                  </a:cubicBezTo>
                  <a:cubicBezTo>
                    <a:pt x="263" y="1076"/>
                    <a:pt x="999" y="1037"/>
                    <a:pt x="1357" y="199"/>
                  </a:cubicBezTo>
                  <a:cubicBezTo>
                    <a:pt x="1319" y="96"/>
                    <a:pt x="1236" y="19"/>
                    <a:pt x="112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0" name="Google Shape;910;p28"/>
            <p:cNvSpPr/>
            <p:nvPr/>
          </p:nvSpPr>
          <p:spPr>
            <a:xfrm>
              <a:off x="3702486" y="3275880"/>
              <a:ext cx="82145" cy="54087"/>
            </a:xfrm>
            <a:custGeom>
              <a:rect b="b" l="l" r="r" t="t"/>
              <a:pathLst>
                <a:path extrusionOk="0" h="532" w="808">
                  <a:moveTo>
                    <a:pt x="13" y="1"/>
                  </a:moveTo>
                  <a:cubicBezTo>
                    <a:pt x="1" y="7"/>
                    <a:pt x="1" y="20"/>
                    <a:pt x="7" y="26"/>
                  </a:cubicBezTo>
                  <a:cubicBezTo>
                    <a:pt x="45" y="97"/>
                    <a:pt x="97" y="161"/>
                    <a:pt x="154" y="212"/>
                  </a:cubicBezTo>
                  <a:cubicBezTo>
                    <a:pt x="212" y="269"/>
                    <a:pt x="276" y="321"/>
                    <a:pt x="340" y="365"/>
                  </a:cubicBezTo>
                  <a:cubicBezTo>
                    <a:pt x="410" y="404"/>
                    <a:pt x="481" y="442"/>
                    <a:pt x="551" y="474"/>
                  </a:cubicBezTo>
                  <a:cubicBezTo>
                    <a:pt x="628" y="500"/>
                    <a:pt x="705" y="519"/>
                    <a:pt x="782" y="532"/>
                  </a:cubicBezTo>
                  <a:cubicBezTo>
                    <a:pt x="794" y="532"/>
                    <a:pt x="801" y="532"/>
                    <a:pt x="807" y="519"/>
                  </a:cubicBezTo>
                  <a:cubicBezTo>
                    <a:pt x="807" y="513"/>
                    <a:pt x="801" y="500"/>
                    <a:pt x="794" y="500"/>
                  </a:cubicBezTo>
                  <a:cubicBezTo>
                    <a:pt x="718" y="474"/>
                    <a:pt x="647" y="442"/>
                    <a:pt x="583" y="410"/>
                  </a:cubicBezTo>
                  <a:cubicBezTo>
                    <a:pt x="513" y="378"/>
                    <a:pt x="449" y="340"/>
                    <a:pt x="385" y="295"/>
                  </a:cubicBezTo>
                  <a:cubicBezTo>
                    <a:pt x="263" y="212"/>
                    <a:pt x="141" y="116"/>
                    <a:pt x="33" y="7"/>
                  </a:cubicBezTo>
                  <a:lnTo>
                    <a:pt x="33" y="1"/>
                  </a:lnTo>
                  <a:close/>
                </a:path>
              </a:pathLst>
            </a:custGeom>
            <a:solidFill>
              <a:srgbClr val="D59F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1" name="Google Shape;911;p28"/>
            <p:cNvSpPr/>
            <p:nvPr/>
          </p:nvSpPr>
          <p:spPr>
            <a:xfrm>
              <a:off x="3759114" y="3218641"/>
              <a:ext cx="14436" cy="96584"/>
            </a:xfrm>
            <a:custGeom>
              <a:rect b="b" l="l" r="r" t="t"/>
              <a:pathLst>
                <a:path extrusionOk="0" h="950" w="142">
                  <a:moveTo>
                    <a:pt x="13" y="0"/>
                  </a:moveTo>
                  <a:cubicBezTo>
                    <a:pt x="1" y="0"/>
                    <a:pt x="1" y="13"/>
                    <a:pt x="1" y="26"/>
                  </a:cubicBezTo>
                  <a:cubicBezTo>
                    <a:pt x="33" y="173"/>
                    <a:pt x="52" y="320"/>
                    <a:pt x="58" y="474"/>
                  </a:cubicBezTo>
                  <a:cubicBezTo>
                    <a:pt x="65" y="551"/>
                    <a:pt x="65" y="628"/>
                    <a:pt x="58" y="698"/>
                  </a:cubicBezTo>
                  <a:cubicBezTo>
                    <a:pt x="45" y="775"/>
                    <a:pt x="33" y="852"/>
                    <a:pt x="20" y="928"/>
                  </a:cubicBezTo>
                  <a:cubicBezTo>
                    <a:pt x="12" y="940"/>
                    <a:pt x="23" y="949"/>
                    <a:pt x="34" y="949"/>
                  </a:cubicBezTo>
                  <a:cubicBezTo>
                    <a:pt x="41" y="949"/>
                    <a:pt x="49" y="945"/>
                    <a:pt x="52" y="935"/>
                  </a:cubicBezTo>
                  <a:cubicBezTo>
                    <a:pt x="84" y="864"/>
                    <a:pt x="109" y="788"/>
                    <a:pt x="122" y="711"/>
                  </a:cubicBezTo>
                  <a:cubicBezTo>
                    <a:pt x="135" y="628"/>
                    <a:pt x="141" y="551"/>
                    <a:pt x="141" y="468"/>
                  </a:cubicBezTo>
                  <a:cubicBezTo>
                    <a:pt x="141" y="391"/>
                    <a:pt x="129" y="308"/>
                    <a:pt x="116" y="231"/>
                  </a:cubicBezTo>
                  <a:cubicBezTo>
                    <a:pt x="97" y="148"/>
                    <a:pt x="71" y="77"/>
                    <a:pt x="33" y="7"/>
                  </a:cubicBezTo>
                  <a:cubicBezTo>
                    <a:pt x="26" y="0"/>
                    <a:pt x="20" y="0"/>
                    <a:pt x="13" y="0"/>
                  </a:cubicBezTo>
                  <a:close/>
                </a:path>
              </a:pathLst>
            </a:custGeom>
            <a:solidFill>
              <a:srgbClr val="D59F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2" name="Google Shape;912;p28"/>
            <p:cNvSpPr/>
            <p:nvPr/>
          </p:nvSpPr>
          <p:spPr>
            <a:xfrm>
              <a:off x="3792245" y="3402760"/>
              <a:ext cx="54797" cy="35889"/>
            </a:xfrm>
            <a:custGeom>
              <a:rect b="b" l="l" r="r" t="t"/>
              <a:pathLst>
                <a:path extrusionOk="0" h="353" w="539">
                  <a:moveTo>
                    <a:pt x="7" y="1"/>
                  </a:moveTo>
                  <a:cubicBezTo>
                    <a:pt x="1" y="7"/>
                    <a:pt x="1" y="13"/>
                    <a:pt x="7" y="20"/>
                  </a:cubicBezTo>
                  <a:cubicBezTo>
                    <a:pt x="65" y="109"/>
                    <a:pt x="142" y="186"/>
                    <a:pt x="231" y="244"/>
                  </a:cubicBezTo>
                  <a:cubicBezTo>
                    <a:pt x="321" y="301"/>
                    <a:pt x="417" y="340"/>
                    <a:pt x="526" y="353"/>
                  </a:cubicBezTo>
                  <a:cubicBezTo>
                    <a:pt x="532" y="353"/>
                    <a:pt x="539" y="353"/>
                    <a:pt x="539" y="346"/>
                  </a:cubicBezTo>
                  <a:cubicBezTo>
                    <a:pt x="539" y="340"/>
                    <a:pt x="539" y="333"/>
                    <a:pt x="532" y="333"/>
                  </a:cubicBezTo>
                  <a:cubicBezTo>
                    <a:pt x="481" y="314"/>
                    <a:pt x="436" y="295"/>
                    <a:pt x="391" y="276"/>
                  </a:cubicBezTo>
                  <a:cubicBezTo>
                    <a:pt x="347" y="250"/>
                    <a:pt x="302" y="225"/>
                    <a:pt x="257" y="199"/>
                  </a:cubicBezTo>
                  <a:cubicBezTo>
                    <a:pt x="174" y="141"/>
                    <a:pt x="97" y="77"/>
                    <a:pt x="27" y="7"/>
                  </a:cubicBezTo>
                  <a:lnTo>
                    <a:pt x="20" y="1"/>
                  </a:lnTo>
                  <a:close/>
                </a:path>
              </a:pathLst>
            </a:custGeom>
            <a:solidFill>
              <a:srgbClr val="000000">
                <a:alpha val="89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3" name="Google Shape;913;p28"/>
            <p:cNvSpPr/>
            <p:nvPr/>
          </p:nvSpPr>
          <p:spPr>
            <a:xfrm>
              <a:off x="3831285" y="3382935"/>
              <a:ext cx="8642" cy="45750"/>
            </a:xfrm>
            <a:custGeom>
              <a:rect b="b" l="l" r="r" t="t"/>
              <a:pathLst>
                <a:path extrusionOk="0" h="450" w="85">
                  <a:moveTo>
                    <a:pt x="43" y="0"/>
                  </a:moveTo>
                  <a:cubicBezTo>
                    <a:pt x="38" y="0"/>
                    <a:pt x="33" y="4"/>
                    <a:pt x="33" y="10"/>
                  </a:cubicBezTo>
                  <a:cubicBezTo>
                    <a:pt x="27" y="80"/>
                    <a:pt x="33" y="151"/>
                    <a:pt x="27" y="221"/>
                  </a:cubicBezTo>
                  <a:cubicBezTo>
                    <a:pt x="20" y="292"/>
                    <a:pt x="14" y="362"/>
                    <a:pt x="1" y="432"/>
                  </a:cubicBezTo>
                  <a:cubicBezTo>
                    <a:pt x="1" y="439"/>
                    <a:pt x="1" y="445"/>
                    <a:pt x="7" y="445"/>
                  </a:cubicBezTo>
                  <a:cubicBezTo>
                    <a:pt x="10" y="448"/>
                    <a:pt x="13" y="449"/>
                    <a:pt x="15" y="449"/>
                  </a:cubicBezTo>
                  <a:cubicBezTo>
                    <a:pt x="18" y="449"/>
                    <a:pt x="20" y="446"/>
                    <a:pt x="20" y="439"/>
                  </a:cubicBezTo>
                  <a:cubicBezTo>
                    <a:pt x="52" y="375"/>
                    <a:pt x="71" y="298"/>
                    <a:pt x="78" y="228"/>
                  </a:cubicBezTo>
                  <a:cubicBezTo>
                    <a:pt x="84" y="151"/>
                    <a:pt x="78" y="74"/>
                    <a:pt x="59" y="4"/>
                  </a:cubicBezTo>
                  <a:lnTo>
                    <a:pt x="59" y="10"/>
                  </a:lnTo>
                  <a:cubicBezTo>
                    <a:pt x="55" y="4"/>
                    <a:pt x="49" y="0"/>
                    <a:pt x="43" y="0"/>
                  </a:cubicBezTo>
                  <a:close/>
                </a:path>
              </a:pathLst>
            </a:custGeom>
            <a:solidFill>
              <a:srgbClr val="000000">
                <a:alpha val="89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4" name="Google Shape;914;p28"/>
            <p:cNvSpPr/>
            <p:nvPr/>
          </p:nvSpPr>
          <p:spPr>
            <a:xfrm>
              <a:off x="3847552" y="3481654"/>
              <a:ext cx="48291" cy="28569"/>
            </a:xfrm>
            <a:custGeom>
              <a:rect b="b" l="l" r="r" t="t"/>
              <a:pathLst>
                <a:path extrusionOk="0" h="281" w="475">
                  <a:moveTo>
                    <a:pt x="17" y="1"/>
                  </a:moveTo>
                  <a:cubicBezTo>
                    <a:pt x="14" y="1"/>
                    <a:pt x="11" y="2"/>
                    <a:pt x="7" y="5"/>
                  </a:cubicBezTo>
                  <a:cubicBezTo>
                    <a:pt x="1" y="5"/>
                    <a:pt x="1" y="18"/>
                    <a:pt x="7" y="18"/>
                  </a:cubicBezTo>
                  <a:cubicBezTo>
                    <a:pt x="59" y="89"/>
                    <a:pt x="129" y="153"/>
                    <a:pt x="206" y="197"/>
                  </a:cubicBezTo>
                  <a:cubicBezTo>
                    <a:pt x="283" y="242"/>
                    <a:pt x="372" y="268"/>
                    <a:pt x="455" y="281"/>
                  </a:cubicBezTo>
                  <a:cubicBezTo>
                    <a:pt x="462" y="281"/>
                    <a:pt x="468" y="281"/>
                    <a:pt x="475" y="274"/>
                  </a:cubicBezTo>
                  <a:cubicBezTo>
                    <a:pt x="475" y="268"/>
                    <a:pt x="468" y="261"/>
                    <a:pt x="462" y="255"/>
                  </a:cubicBezTo>
                  <a:cubicBezTo>
                    <a:pt x="385" y="229"/>
                    <a:pt x="308" y="191"/>
                    <a:pt x="231" y="153"/>
                  </a:cubicBezTo>
                  <a:cubicBezTo>
                    <a:pt x="161" y="108"/>
                    <a:pt x="91" y="57"/>
                    <a:pt x="27" y="5"/>
                  </a:cubicBezTo>
                  <a:cubicBezTo>
                    <a:pt x="23" y="2"/>
                    <a:pt x="20" y="1"/>
                    <a:pt x="17" y="1"/>
                  </a:cubicBezTo>
                  <a:close/>
                </a:path>
              </a:pathLst>
            </a:custGeom>
            <a:solidFill>
              <a:srgbClr val="000000">
                <a:alpha val="89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5" name="Google Shape;915;p28"/>
            <p:cNvSpPr/>
            <p:nvPr/>
          </p:nvSpPr>
          <p:spPr>
            <a:xfrm>
              <a:off x="3879475" y="3448307"/>
              <a:ext cx="9252" cy="51545"/>
            </a:xfrm>
            <a:custGeom>
              <a:rect b="b" l="l" r="r" t="t"/>
              <a:pathLst>
                <a:path extrusionOk="0" h="507" w="91">
                  <a:moveTo>
                    <a:pt x="39" y="1"/>
                  </a:moveTo>
                  <a:cubicBezTo>
                    <a:pt x="33" y="1"/>
                    <a:pt x="26" y="7"/>
                    <a:pt x="26" y="13"/>
                  </a:cubicBezTo>
                  <a:cubicBezTo>
                    <a:pt x="33" y="90"/>
                    <a:pt x="33" y="173"/>
                    <a:pt x="33" y="250"/>
                  </a:cubicBezTo>
                  <a:cubicBezTo>
                    <a:pt x="33" y="333"/>
                    <a:pt x="20" y="410"/>
                    <a:pt x="1" y="493"/>
                  </a:cubicBezTo>
                  <a:cubicBezTo>
                    <a:pt x="1" y="493"/>
                    <a:pt x="7" y="500"/>
                    <a:pt x="7" y="506"/>
                  </a:cubicBezTo>
                  <a:cubicBezTo>
                    <a:pt x="13" y="506"/>
                    <a:pt x="26" y="506"/>
                    <a:pt x="26" y="500"/>
                  </a:cubicBezTo>
                  <a:cubicBezTo>
                    <a:pt x="58" y="423"/>
                    <a:pt x="77" y="340"/>
                    <a:pt x="84" y="257"/>
                  </a:cubicBezTo>
                  <a:cubicBezTo>
                    <a:pt x="90" y="173"/>
                    <a:pt x="77" y="90"/>
                    <a:pt x="52" y="13"/>
                  </a:cubicBezTo>
                  <a:cubicBezTo>
                    <a:pt x="52" y="7"/>
                    <a:pt x="45" y="1"/>
                    <a:pt x="39" y="1"/>
                  </a:cubicBezTo>
                  <a:close/>
                </a:path>
              </a:pathLst>
            </a:custGeom>
            <a:solidFill>
              <a:srgbClr val="000000">
                <a:alpha val="89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6" name="Google Shape;916;p28"/>
            <p:cNvSpPr/>
            <p:nvPr/>
          </p:nvSpPr>
          <p:spPr>
            <a:xfrm>
              <a:off x="3668110" y="3375310"/>
              <a:ext cx="144873" cy="34059"/>
            </a:xfrm>
            <a:custGeom>
              <a:rect b="b" l="l" r="r" t="t"/>
              <a:pathLst>
                <a:path extrusionOk="0" h="335" w="1425">
                  <a:moveTo>
                    <a:pt x="25" y="1"/>
                  </a:moveTo>
                  <a:cubicBezTo>
                    <a:pt x="10" y="1"/>
                    <a:pt x="1" y="22"/>
                    <a:pt x="12" y="34"/>
                  </a:cubicBezTo>
                  <a:cubicBezTo>
                    <a:pt x="115" y="98"/>
                    <a:pt x="223" y="149"/>
                    <a:pt x="339" y="194"/>
                  </a:cubicBezTo>
                  <a:cubicBezTo>
                    <a:pt x="454" y="239"/>
                    <a:pt x="569" y="271"/>
                    <a:pt x="684" y="296"/>
                  </a:cubicBezTo>
                  <a:cubicBezTo>
                    <a:pt x="806" y="322"/>
                    <a:pt x="928" y="335"/>
                    <a:pt x="1043" y="335"/>
                  </a:cubicBezTo>
                  <a:cubicBezTo>
                    <a:pt x="1171" y="335"/>
                    <a:pt x="1292" y="322"/>
                    <a:pt x="1408" y="283"/>
                  </a:cubicBezTo>
                  <a:cubicBezTo>
                    <a:pt x="1425" y="278"/>
                    <a:pt x="1421" y="251"/>
                    <a:pt x="1401" y="251"/>
                  </a:cubicBezTo>
                  <a:cubicBezTo>
                    <a:pt x="1399" y="251"/>
                    <a:pt x="1397" y="251"/>
                    <a:pt x="1395" y="251"/>
                  </a:cubicBezTo>
                  <a:cubicBezTo>
                    <a:pt x="1308" y="266"/>
                    <a:pt x="1222" y="273"/>
                    <a:pt x="1136" y="273"/>
                  </a:cubicBezTo>
                  <a:cubicBezTo>
                    <a:pt x="1107" y="273"/>
                    <a:pt x="1078" y="272"/>
                    <a:pt x="1049" y="271"/>
                  </a:cubicBezTo>
                  <a:cubicBezTo>
                    <a:pt x="934" y="264"/>
                    <a:pt x="819" y="245"/>
                    <a:pt x="703" y="219"/>
                  </a:cubicBezTo>
                  <a:cubicBezTo>
                    <a:pt x="473" y="162"/>
                    <a:pt x="249" y="91"/>
                    <a:pt x="31" y="8"/>
                  </a:cubicBezTo>
                  <a:lnTo>
                    <a:pt x="31" y="2"/>
                  </a:lnTo>
                  <a:cubicBezTo>
                    <a:pt x="29" y="1"/>
                    <a:pt x="27" y="1"/>
                    <a:pt x="25" y="1"/>
                  </a:cubicBezTo>
                  <a:close/>
                </a:path>
              </a:pathLst>
            </a:custGeom>
            <a:solidFill>
              <a:srgbClr val="000000">
                <a:alpha val="89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7" name="Google Shape;917;p28"/>
            <p:cNvSpPr/>
            <p:nvPr/>
          </p:nvSpPr>
          <p:spPr>
            <a:xfrm>
              <a:off x="3747410" y="3470470"/>
              <a:ext cx="117016" cy="15453"/>
            </a:xfrm>
            <a:custGeom>
              <a:rect b="b" l="l" r="r" t="t"/>
              <a:pathLst>
                <a:path extrusionOk="0" h="152" w="1151">
                  <a:moveTo>
                    <a:pt x="19" y="0"/>
                  </a:moveTo>
                  <a:cubicBezTo>
                    <a:pt x="13" y="0"/>
                    <a:pt x="7" y="0"/>
                    <a:pt x="0" y="7"/>
                  </a:cubicBezTo>
                  <a:cubicBezTo>
                    <a:pt x="0" y="13"/>
                    <a:pt x="0" y="26"/>
                    <a:pt x="7" y="26"/>
                  </a:cubicBezTo>
                  <a:cubicBezTo>
                    <a:pt x="186" y="96"/>
                    <a:pt x="378" y="141"/>
                    <a:pt x="570" y="147"/>
                  </a:cubicBezTo>
                  <a:cubicBezTo>
                    <a:pt x="610" y="150"/>
                    <a:pt x="649" y="152"/>
                    <a:pt x="689" y="152"/>
                  </a:cubicBezTo>
                  <a:cubicBezTo>
                    <a:pt x="744" y="152"/>
                    <a:pt x="799" y="149"/>
                    <a:pt x="852" y="141"/>
                  </a:cubicBezTo>
                  <a:cubicBezTo>
                    <a:pt x="948" y="128"/>
                    <a:pt x="1044" y="109"/>
                    <a:pt x="1133" y="71"/>
                  </a:cubicBezTo>
                  <a:cubicBezTo>
                    <a:pt x="1151" y="71"/>
                    <a:pt x="1142" y="44"/>
                    <a:pt x="1130" y="44"/>
                  </a:cubicBezTo>
                  <a:cubicBezTo>
                    <a:pt x="1129" y="44"/>
                    <a:pt x="1128" y="44"/>
                    <a:pt x="1127" y="45"/>
                  </a:cubicBezTo>
                  <a:cubicBezTo>
                    <a:pt x="1037" y="71"/>
                    <a:pt x="941" y="83"/>
                    <a:pt x="852" y="90"/>
                  </a:cubicBezTo>
                  <a:cubicBezTo>
                    <a:pt x="804" y="93"/>
                    <a:pt x="757" y="95"/>
                    <a:pt x="711" y="95"/>
                  </a:cubicBezTo>
                  <a:cubicBezTo>
                    <a:pt x="664" y="95"/>
                    <a:pt x="618" y="93"/>
                    <a:pt x="570" y="90"/>
                  </a:cubicBezTo>
                  <a:cubicBezTo>
                    <a:pt x="384" y="77"/>
                    <a:pt x="205" y="45"/>
                    <a:pt x="26" y="0"/>
                  </a:cubicBezTo>
                  <a:close/>
                </a:path>
              </a:pathLst>
            </a:custGeom>
            <a:solidFill>
              <a:srgbClr val="000000">
                <a:alpha val="89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8" name="Google Shape;918;p28"/>
            <p:cNvSpPr/>
            <p:nvPr/>
          </p:nvSpPr>
          <p:spPr>
            <a:xfrm>
              <a:off x="3823558" y="3259003"/>
              <a:ext cx="56627" cy="135218"/>
            </a:xfrm>
            <a:custGeom>
              <a:rect b="b" l="l" r="r" t="t"/>
              <a:pathLst>
                <a:path extrusionOk="0" h="1330" w="557">
                  <a:moveTo>
                    <a:pt x="544" y="0"/>
                  </a:moveTo>
                  <a:cubicBezTo>
                    <a:pt x="531" y="0"/>
                    <a:pt x="525" y="7"/>
                    <a:pt x="525" y="13"/>
                  </a:cubicBezTo>
                  <a:cubicBezTo>
                    <a:pt x="480" y="243"/>
                    <a:pt x="423" y="474"/>
                    <a:pt x="352" y="698"/>
                  </a:cubicBezTo>
                  <a:cubicBezTo>
                    <a:pt x="314" y="807"/>
                    <a:pt x="263" y="915"/>
                    <a:pt x="211" y="1018"/>
                  </a:cubicBezTo>
                  <a:cubicBezTo>
                    <a:pt x="154" y="1120"/>
                    <a:pt x="83" y="1216"/>
                    <a:pt x="7" y="1299"/>
                  </a:cubicBezTo>
                  <a:cubicBezTo>
                    <a:pt x="0" y="1306"/>
                    <a:pt x="0" y="1319"/>
                    <a:pt x="7" y="1325"/>
                  </a:cubicBezTo>
                  <a:cubicBezTo>
                    <a:pt x="10" y="1328"/>
                    <a:pt x="15" y="1330"/>
                    <a:pt x="19" y="1330"/>
                  </a:cubicBezTo>
                  <a:cubicBezTo>
                    <a:pt x="24" y="1330"/>
                    <a:pt x="29" y="1328"/>
                    <a:pt x="32" y="1325"/>
                  </a:cubicBezTo>
                  <a:cubicBezTo>
                    <a:pt x="128" y="1248"/>
                    <a:pt x="205" y="1152"/>
                    <a:pt x="269" y="1050"/>
                  </a:cubicBezTo>
                  <a:cubicBezTo>
                    <a:pt x="333" y="947"/>
                    <a:pt x="384" y="832"/>
                    <a:pt x="423" y="723"/>
                  </a:cubicBezTo>
                  <a:cubicBezTo>
                    <a:pt x="467" y="608"/>
                    <a:pt x="499" y="493"/>
                    <a:pt x="519" y="371"/>
                  </a:cubicBezTo>
                  <a:cubicBezTo>
                    <a:pt x="544" y="256"/>
                    <a:pt x="557" y="135"/>
                    <a:pt x="557" y="13"/>
                  </a:cubicBezTo>
                  <a:cubicBezTo>
                    <a:pt x="557" y="7"/>
                    <a:pt x="551" y="0"/>
                    <a:pt x="544" y="0"/>
                  </a:cubicBezTo>
                  <a:close/>
                </a:path>
              </a:pathLst>
            </a:custGeom>
            <a:solidFill>
              <a:srgbClr val="000000">
                <a:alpha val="89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9" name="Google Shape;919;p28"/>
            <p:cNvSpPr/>
            <p:nvPr/>
          </p:nvSpPr>
          <p:spPr>
            <a:xfrm>
              <a:off x="3865140" y="3370633"/>
              <a:ext cx="48901" cy="97296"/>
            </a:xfrm>
            <a:custGeom>
              <a:rect b="b" l="l" r="r" t="t"/>
              <a:pathLst>
                <a:path extrusionOk="0" h="957" w="481">
                  <a:moveTo>
                    <a:pt x="468" y="1"/>
                  </a:moveTo>
                  <a:cubicBezTo>
                    <a:pt x="465" y="1"/>
                    <a:pt x="463" y="1"/>
                    <a:pt x="462" y="3"/>
                  </a:cubicBezTo>
                  <a:cubicBezTo>
                    <a:pt x="455" y="3"/>
                    <a:pt x="449" y="9"/>
                    <a:pt x="442" y="16"/>
                  </a:cubicBezTo>
                  <a:cubicBezTo>
                    <a:pt x="404" y="182"/>
                    <a:pt x="353" y="349"/>
                    <a:pt x="282" y="509"/>
                  </a:cubicBezTo>
                  <a:cubicBezTo>
                    <a:pt x="250" y="585"/>
                    <a:pt x="212" y="662"/>
                    <a:pt x="161" y="733"/>
                  </a:cubicBezTo>
                  <a:cubicBezTo>
                    <a:pt x="116" y="809"/>
                    <a:pt x="65" y="873"/>
                    <a:pt x="1" y="937"/>
                  </a:cubicBezTo>
                  <a:cubicBezTo>
                    <a:pt x="1" y="944"/>
                    <a:pt x="1" y="950"/>
                    <a:pt x="1" y="957"/>
                  </a:cubicBezTo>
                  <a:lnTo>
                    <a:pt x="20" y="957"/>
                  </a:lnTo>
                  <a:cubicBezTo>
                    <a:pt x="161" y="841"/>
                    <a:pt x="270" y="694"/>
                    <a:pt x="340" y="528"/>
                  </a:cubicBezTo>
                  <a:cubicBezTo>
                    <a:pt x="417" y="368"/>
                    <a:pt x="462" y="195"/>
                    <a:pt x="481" y="16"/>
                  </a:cubicBezTo>
                  <a:cubicBezTo>
                    <a:pt x="481" y="6"/>
                    <a:pt x="474" y="1"/>
                    <a:pt x="468" y="1"/>
                  </a:cubicBezTo>
                  <a:close/>
                </a:path>
              </a:pathLst>
            </a:custGeom>
            <a:solidFill>
              <a:srgbClr val="000000">
                <a:alpha val="89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0" name="Google Shape;920;p28"/>
            <p:cNvSpPr/>
            <p:nvPr/>
          </p:nvSpPr>
          <p:spPr>
            <a:xfrm>
              <a:off x="3372925" y="3084286"/>
              <a:ext cx="217451" cy="261502"/>
            </a:xfrm>
            <a:custGeom>
              <a:rect b="b" l="l" r="r" t="t"/>
              <a:pathLst>
                <a:path extrusionOk="0" h="2343" w="2139">
                  <a:moveTo>
                    <a:pt x="2004" y="0"/>
                  </a:moveTo>
                  <a:lnTo>
                    <a:pt x="0" y="1588"/>
                  </a:lnTo>
                  <a:lnTo>
                    <a:pt x="84" y="2343"/>
                  </a:lnTo>
                  <a:cubicBezTo>
                    <a:pt x="877" y="2304"/>
                    <a:pt x="1568" y="2119"/>
                    <a:pt x="2138" y="1671"/>
                  </a:cubicBezTo>
                  <a:lnTo>
                    <a:pt x="2004" y="0"/>
                  </a:lnTo>
                  <a:close/>
                </a:path>
              </a:pathLst>
            </a:custGeom>
            <a:solidFill>
              <a:srgbClr val="DD886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1" name="Google Shape;921;p28"/>
            <p:cNvSpPr/>
            <p:nvPr/>
          </p:nvSpPr>
          <p:spPr>
            <a:xfrm>
              <a:off x="3379795" y="3261545"/>
              <a:ext cx="244098" cy="120984"/>
            </a:xfrm>
            <a:custGeom>
              <a:rect b="b" l="l" r="r" t="t"/>
              <a:pathLst>
                <a:path extrusionOk="0" h="1190" w="2401">
                  <a:moveTo>
                    <a:pt x="2061" y="1"/>
                  </a:moveTo>
                  <a:cubicBezTo>
                    <a:pt x="1491" y="449"/>
                    <a:pt x="800" y="634"/>
                    <a:pt x="0" y="673"/>
                  </a:cubicBezTo>
                  <a:lnTo>
                    <a:pt x="58" y="1089"/>
                  </a:lnTo>
                  <a:cubicBezTo>
                    <a:pt x="58" y="1089"/>
                    <a:pt x="440" y="1190"/>
                    <a:pt x="932" y="1190"/>
                  </a:cubicBezTo>
                  <a:cubicBezTo>
                    <a:pt x="1400" y="1190"/>
                    <a:pt x="1967" y="1099"/>
                    <a:pt x="2400" y="743"/>
                  </a:cubicBezTo>
                  <a:lnTo>
                    <a:pt x="2061" y="1"/>
                  </a:lnTo>
                  <a:close/>
                </a:path>
              </a:pathLst>
            </a:custGeom>
            <a:solidFill>
              <a:srgbClr val="E7A17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2" name="Google Shape;922;p28"/>
            <p:cNvSpPr/>
            <p:nvPr/>
          </p:nvSpPr>
          <p:spPr>
            <a:xfrm>
              <a:off x="2869936" y="3900522"/>
              <a:ext cx="351558" cy="334384"/>
            </a:xfrm>
            <a:custGeom>
              <a:rect b="b" l="l" r="r" t="t"/>
              <a:pathLst>
                <a:path extrusionOk="0" h="3289" w="3458">
                  <a:moveTo>
                    <a:pt x="1834" y="1"/>
                  </a:moveTo>
                  <a:lnTo>
                    <a:pt x="1975" y="1895"/>
                  </a:lnTo>
                  <a:cubicBezTo>
                    <a:pt x="1975" y="1895"/>
                    <a:pt x="74" y="2414"/>
                    <a:pt x="36" y="2804"/>
                  </a:cubicBezTo>
                  <a:cubicBezTo>
                    <a:pt x="1" y="3166"/>
                    <a:pt x="1796" y="3182"/>
                    <a:pt x="2113" y="3182"/>
                  </a:cubicBezTo>
                  <a:cubicBezTo>
                    <a:pt x="2144" y="3182"/>
                    <a:pt x="2161" y="3182"/>
                    <a:pt x="2161" y="3182"/>
                  </a:cubicBezTo>
                  <a:cubicBezTo>
                    <a:pt x="2161" y="3182"/>
                    <a:pt x="2445" y="3289"/>
                    <a:pt x="2734" y="3289"/>
                  </a:cubicBezTo>
                  <a:cubicBezTo>
                    <a:pt x="3093" y="3289"/>
                    <a:pt x="3457" y="3123"/>
                    <a:pt x="3287" y="2382"/>
                  </a:cubicBezTo>
                  <a:lnTo>
                    <a:pt x="3345" y="366"/>
                  </a:lnTo>
                  <a:lnTo>
                    <a:pt x="1834" y="1"/>
                  </a:lnTo>
                  <a:close/>
                </a:path>
              </a:pathLst>
            </a:custGeom>
            <a:solidFill>
              <a:srgbClr val="E7A17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3" name="Google Shape;923;p28"/>
            <p:cNvSpPr/>
            <p:nvPr/>
          </p:nvSpPr>
          <p:spPr>
            <a:xfrm>
              <a:off x="2838419" y="4126325"/>
              <a:ext cx="99632" cy="78894"/>
            </a:xfrm>
            <a:custGeom>
              <a:rect b="b" l="l" r="r" t="t"/>
              <a:pathLst>
                <a:path extrusionOk="0" h="776" w="980">
                  <a:moveTo>
                    <a:pt x="883" y="1"/>
                  </a:moveTo>
                  <a:cubicBezTo>
                    <a:pt x="205" y="238"/>
                    <a:pt x="256" y="500"/>
                    <a:pt x="256" y="500"/>
                  </a:cubicBezTo>
                  <a:cubicBezTo>
                    <a:pt x="256" y="500"/>
                    <a:pt x="0" y="596"/>
                    <a:pt x="896" y="775"/>
                  </a:cubicBezTo>
                  <a:cubicBezTo>
                    <a:pt x="979" y="526"/>
                    <a:pt x="973" y="250"/>
                    <a:pt x="88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4" name="Google Shape;924;p28"/>
            <p:cNvSpPr/>
            <p:nvPr/>
          </p:nvSpPr>
          <p:spPr>
            <a:xfrm>
              <a:off x="2928191" y="4103552"/>
              <a:ext cx="284459" cy="127999"/>
            </a:xfrm>
            <a:custGeom>
              <a:rect b="b" l="l" r="r" t="t"/>
              <a:pathLst>
                <a:path extrusionOk="0" h="1259" w="2798">
                  <a:moveTo>
                    <a:pt x="896" y="1"/>
                  </a:moveTo>
                  <a:cubicBezTo>
                    <a:pt x="595" y="52"/>
                    <a:pt x="295" y="129"/>
                    <a:pt x="0" y="225"/>
                  </a:cubicBezTo>
                  <a:cubicBezTo>
                    <a:pt x="90" y="474"/>
                    <a:pt x="96" y="750"/>
                    <a:pt x="13" y="999"/>
                  </a:cubicBezTo>
                  <a:cubicBezTo>
                    <a:pt x="243" y="1050"/>
                    <a:pt x="531" y="1102"/>
                    <a:pt x="896" y="1159"/>
                  </a:cubicBezTo>
                  <a:cubicBezTo>
                    <a:pt x="1327" y="1231"/>
                    <a:pt x="1659" y="1258"/>
                    <a:pt x="1915" y="1258"/>
                  </a:cubicBezTo>
                  <a:cubicBezTo>
                    <a:pt x="2706" y="1258"/>
                    <a:pt x="2772" y="999"/>
                    <a:pt x="2772" y="999"/>
                  </a:cubicBezTo>
                  <a:cubicBezTo>
                    <a:pt x="2797" y="750"/>
                    <a:pt x="2791" y="500"/>
                    <a:pt x="2746" y="257"/>
                  </a:cubicBezTo>
                  <a:cubicBezTo>
                    <a:pt x="2543" y="342"/>
                    <a:pt x="2336" y="374"/>
                    <a:pt x="2138" y="374"/>
                  </a:cubicBezTo>
                  <a:cubicBezTo>
                    <a:pt x="1468" y="374"/>
                    <a:pt x="896" y="1"/>
                    <a:pt x="89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5" name="Google Shape;925;p28"/>
            <p:cNvSpPr/>
            <p:nvPr/>
          </p:nvSpPr>
          <p:spPr>
            <a:xfrm>
              <a:off x="2850111" y="4177159"/>
              <a:ext cx="359284" cy="61306"/>
            </a:xfrm>
            <a:custGeom>
              <a:rect b="b" l="l" r="r" t="t"/>
              <a:pathLst>
                <a:path extrusionOk="0" h="603" w="3534">
                  <a:moveTo>
                    <a:pt x="141" y="0"/>
                  </a:moveTo>
                  <a:cubicBezTo>
                    <a:pt x="115" y="58"/>
                    <a:pt x="103" y="122"/>
                    <a:pt x="103" y="186"/>
                  </a:cubicBezTo>
                  <a:cubicBezTo>
                    <a:pt x="103" y="186"/>
                    <a:pt x="0" y="397"/>
                    <a:pt x="1556" y="544"/>
                  </a:cubicBezTo>
                  <a:cubicBezTo>
                    <a:pt x="2034" y="588"/>
                    <a:pt x="2411" y="603"/>
                    <a:pt x="2698" y="603"/>
                  </a:cubicBezTo>
                  <a:cubicBezTo>
                    <a:pt x="3244" y="603"/>
                    <a:pt x="3469" y="550"/>
                    <a:pt x="3469" y="550"/>
                  </a:cubicBezTo>
                  <a:cubicBezTo>
                    <a:pt x="3495" y="454"/>
                    <a:pt x="3514" y="365"/>
                    <a:pt x="3533" y="275"/>
                  </a:cubicBezTo>
                  <a:lnTo>
                    <a:pt x="3533" y="275"/>
                  </a:lnTo>
                  <a:cubicBezTo>
                    <a:pt x="3240" y="320"/>
                    <a:pt x="2890" y="360"/>
                    <a:pt x="2468" y="360"/>
                  </a:cubicBezTo>
                  <a:cubicBezTo>
                    <a:pt x="1858" y="360"/>
                    <a:pt x="1098" y="276"/>
                    <a:pt x="14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6" name="Google Shape;926;p28"/>
            <p:cNvSpPr/>
            <p:nvPr/>
          </p:nvSpPr>
          <p:spPr>
            <a:xfrm>
              <a:off x="2964588" y="4112600"/>
              <a:ext cx="28771" cy="60695"/>
            </a:xfrm>
            <a:custGeom>
              <a:rect b="b" l="l" r="r" t="t"/>
              <a:pathLst>
                <a:path extrusionOk="0" h="597" w="283">
                  <a:moveTo>
                    <a:pt x="22" y="0"/>
                  </a:moveTo>
                  <a:cubicBezTo>
                    <a:pt x="17" y="0"/>
                    <a:pt x="11" y="4"/>
                    <a:pt x="7" y="8"/>
                  </a:cubicBezTo>
                  <a:cubicBezTo>
                    <a:pt x="1" y="21"/>
                    <a:pt x="1" y="33"/>
                    <a:pt x="13" y="40"/>
                  </a:cubicBezTo>
                  <a:cubicBezTo>
                    <a:pt x="167" y="168"/>
                    <a:pt x="237" y="373"/>
                    <a:pt x="193" y="577"/>
                  </a:cubicBezTo>
                  <a:cubicBezTo>
                    <a:pt x="193" y="584"/>
                    <a:pt x="199" y="597"/>
                    <a:pt x="212" y="597"/>
                  </a:cubicBezTo>
                  <a:lnTo>
                    <a:pt x="218" y="597"/>
                  </a:lnTo>
                  <a:cubicBezTo>
                    <a:pt x="225" y="597"/>
                    <a:pt x="231" y="590"/>
                    <a:pt x="237" y="584"/>
                  </a:cubicBezTo>
                  <a:cubicBezTo>
                    <a:pt x="282" y="366"/>
                    <a:pt x="205" y="142"/>
                    <a:pt x="33" y="8"/>
                  </a:cubicBezTo>
                  <a:cubicBezTo>
                    <a:pt x="30" y="2"/>
                    <a:pt x="26" y="0"/>
                    <a:pt x="2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7" name="Google Shape;927;p28"/>
            <p:cNvSpPr/>
            <p:nvPr/>
          </p:nvSpPr>
          <p:spPr>
            <a:xfrm>
              <a:off x="2997121" y="4105077"/>
              <a:ext cx="27450" cy="61102"/>
            </a:xfrm>
            <a:custGeom>
              <a:rect b="b" l="l" r="r" t="t"/>
              <a:pathLst>
                <a:path extrusionOk="0" h="601" w="270">
                  <a:moveTo>
                    <a:pt x="24" y="1"/>
                  </a:moveTo>
                  <a:cubicBezTo>
                    <a:pt x="17" y="1"/>
                    <a:pt x="11" y="4"/>
                    <a:pt x="7" y="11"/>
                  </a:cubicBezTo>
                  <a:cubicBezTo>
                    <a:pt x="1" y="18"/>
                    <a:pt x="1" y="31"/>
                    <a:pt x="7" y="37"/>
                  </a:cubicBezTo>
                  <a:cubicBezTo>
                    <a:pt x="7" y="37"/>
                    <a:pt x="225" y="197"/>
                    <a:pt x="186" y="575"/>
                  </a:cubicBezTo>
                  <a:cubicBezTo>
                    <a:pt x="186" y="587"/>
                    <a:pt x="193" y="600"/>
                    <a:pt x="206" y="600"/>
                  </a:cubicBezTo>
                  <a:lnTo>
                    <a:pt x="212" y="600"/>
                  </a:lnTo>
                  <a:cubicBezTo>
                    <a:pt x="225" y="600"/>
                    <a:pt x="231" y="587"/>
                    <a:pt x="231" y="581"/>
                  </a:cubicBezTo>
                  <a:cubicBezTo>
                    <a:pt x="270" y="178"/>
                    <a:pt x="45" y="11"/>
                    <a:pt x="39" y="5"/>
                  </a:cubicBezTo>
                  <a:cubicBezTo>
                    <a:pt x="34" y="2"/>
                    <a:pt x="28" y="1"/>
                    <a:pt x="2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8" name="Google Shape;928;p28"/>
            <p:cNvSpPr/>
            <p:nvPr/>
          </p:nvSpPr>
          <p:spPr>
            <a:xfrm>
              <a:off x="2997833" y="4072137"/>
              <a:ext cx="31923" cy="50427"/>
            </a:xfrm>
            <a:custGeom>
              <a:rect b="b" l="l" r="r" t="t"/>
              <a:pathLst>
                <a:path extrusionOk="0" h="496" w="314">
                  <a:moveTo>
                    <a:pt x="167" y="41"/>
                  </a:moveTo>
                  <a:cubicBezTo>
                    <a:pt x="186" y="41"/>
                    <a:pt x="199" y="54"/>
                    <a:pt x="211" y="67"/>
                  </a:cubicBezTo>
                  <a:cubicBezTo>
                    <a:pt x="250" y="137"/>
                    <a:pt x="179" y="316"/>
                    <a:pt x="128" y="419"/>
                  </a:cubicBezTo>
                  <a:cubicBezTo>
                    <a:pt x="103" y="310"/>
                    <a:pt x="64" y="131"/>
                    <a:pt x="115" y="67"/>
                  </a:cubicBezTo>
                  <a:cubicBezTo>
                    <a:pt x="122" y="54"/>
                    <a:pt x="135" y="47"/>
                    <a:pt x="147" y="41"/>
                  </a:cubicBezTo>
                  <a:close/>
                  <a:moveTo>
                    <a:pt x="151" y="1"/>
                  </a:moveTo>
                  <a:cubicBezTo>
                    <a:pt x="124" y="1"/>
                    <a:pt x="99" y="14"/>
                    <a:pt x="83" y="41"/>
                  </a:cubicBezTo>
                  <a:cubicBezTo>
                    <a:pt x="0" y="143"/>
                    <a:pt x="96" y="451"/>
                    <a:pt x="103" y="483"/>
                  </a:cubicBezTo>
                  <a:cubicBezTo>
                    <a:pt x="109" y="489"/>
                    <a:pt x="115" y="495"/>
                    <a:pt x="122" y="495"/>
                  </a:cubicBezTo>
                  <a:lnTo>
                    <a:pt x="128" y="495"/>
                  </a:lnTo>
                  <a:cubicBezTo>
                    <a:pt x="135" y="495"/>
                    <a:pt x="141" y="495"/>
                    <a:pt x="141" y="489"/>
                  </a:cubicBezTo>
                  <a:cubicBezTo>
                    <a:pt x="160" y="451"/>
                    <a:pt x="314" y="163"/>
                    <a:pt x="250" y="47"/>
                  </a:cubicBezTo>
                  <a:cubicBezTo>
                    <a:pt x="231" y="22"/>
                    <a:pt x="205" y="3"/>
                    <a:pt x="167" y="3"/>
                  </a:cubicBezTo>
                  <a:cubicBezTo>
                    <a:pt x="161" y="2"/>
                    <a:pt x="156" y="1"/>
                    <a:pt x="15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9" name="Google Shape;929;p28"/>
            <p:cNvSpPr/>
            <p:nvPr/>
          </p:nvSpPr>
          <p:spPr>
            <a:xfrm>
              <a:off x="3007593" y="4096842"/>
              <a:ext cx="49511" cy="26332"/>
            </a:xfrm>
            <a:custGeom>
              <a:rect b="b" l="l" r="r" t="t"/>
              <a:pathLst>
                <a:path extrusionOk="0" h="259" w="487">
                  <a:moveTo>
                    <a:pt x="391" y="48"/>
                  </a:moveTo>
                  <a:cubicBezTo>
                    <a:pt x="410" y="54"/>
                    <a:pt x="429" y="67"/>
                    <a:pt x="435" y="86"/>
                  </a:cubicBezTo>
                  <a:cubicBezTo>
                    <a:pt x="442" y="99"/>
                    <a:pt x="442" y="118"/>
                    <a:pt x="435" y="137"/>
                  </a:cubicBezTo>
                  <a:cubicBezTo>
                    <a:pt x="391" y="201"/>
                    <a:pt x="199" y="220"/>
                    <a:pt x="83" y="220"/>
                  </a:cubicBezTo>
                  <a:cubicBezTo>
                    <a:pt x="160" y="150"/>
                    <a:pt x="282" y="54"/>
                    <a:pt x="365" y="48"/>
                  </a:cubicBezTo>
                  <a:close/>
                  <a:moveTo>
                    <a:pt x="375" y="1"/>
                  </a:moveTo>
                  <a:cubicBezTo>
                    <a:pt x="245" y="1"/>
                    <a:pt x="37" y="202"/>
                    <a:pt x="13" y="220"/>
                  </a:cubicBezTo>
                  <a:cubicBezTo>
                    <a:pt x="0" y="233"/>
                    <a:pt x="7" y="259"/>
                    <a:pt x="26" y="259"/>
                  </a:cubicBezTo>
                  <a:cubicBezTo>
                    <a:pt x="90" y="259"/>
                    <a:pt x="154" y="259"/>
                    <a:pt x="218" y="252"/>
                  </a:cubicBezTo>
                  <a:cubicBezTo>
                    <a:pt x="320" y="240"/>
                    <a:pt x="429" y="214"/>
                    <a:pt x="467" y="156"/>
                  </a:cubicBezTo>
                  <a:cubicBezTo>
                    <a:pt x="487" y="131"/>
                    <a:pt x="487" y="92"/>
                    <a:pt x="474" y="67"/>
                  </a:cubicBezTo>
                  <a:cubicBezTo>
                    <a:pt x="461" y="35"/>
                    <a:pt x="435" y="9"/>
                    <a:pt x="397" y="3"/>
                  </a:cubicBezTo>
                  <a:cubicBezTo>
                    <a:pt x="390" y="1"/>
                    <a:pt x="383" y="1"/>
                    <a:pt x="37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0" name="Google Shape;930;p28"/>
            <p:cNvSpPr/>
            <p:nvPr/>
          </p:nvSpPr>
          <p:spPr>
            <a:xfrm>
              <a:off x="3009524" y="3572443"/>
              <a:ext cx="810880" cy="641217"/>
            </a:xfrm>
            <a:custGeom>
              <a:rect b="b" l="l" r="r" t="t"/>
              <a:pathLst>
                <a:path extrusionOk="0" h="6307" w="7976">
                  <a:moveTo>
                    <a:pt x="2504" y="0"/>
                  </a:moveTo>
                  <a:cubicBezTo>
                    <a:pt x="2311" y="0"/>
                    <a:pt x="2110" y="27"/>
                    <a:pt x="1901" y="85"/>
                  </a:cubicBezTo>
                  <a:cubicBezTo>
                    <a:pt x="20" y="610"/>
                    <a:pt x="0" y="5007"/>
                    <a:pt x="0" y="5007"/>
                  </a:cubicBezTo>
                  <a:cubicBezTo>
                    <a:pt x="415" y="5351"/>
                    <a:pt x="1088" y="5417"/>
                    <a:pt x="1543" y="5417"/>
                  </a:cubicBezTo>
                  <a:cubicBezTo>
                    <a:pt x="1825" y="5417"/>
                    <a:pt x="2023" y="5391"/>
                    <a:pt x="2023" y="5391"/>
                  </a:cubicBezTo>
                  <a:cubicBezTo>
                    <a:pt x="2317" y="4566"/>
                    <a:pt x="2458" y="3247"/>
                    <a:pt x="2458" y="3247"/>
                  </a:cubicBezTo>
                  <a:cubicBezTo>
                    <a:pt x="2458" y="3247"/>
                    <a:pt x="3328" y="6306"/>
                    <a:pt x="5891" y="6306"/>
                  </a:cubicBezTo>
                  <a:cubicBezTo>
                    <a:pt x="5958" y="6306"/>
                    <a:pt x="6025" y="6304"/>
                    <a:pt x="6093" y="6300"/>
                  </a:cubicBezTo>
                  <a:cubicBezTo>
                    <a:pt x="7975" y="6178"/>
                    <a:pt x="7706" y="2633"/>
                    <a:pt x="7706" y="2633"/>
                  </a:cubicBezTo>
                  <a:lnTo>
                    <a:pt x="7706" y="2633"/>
                  </a:lnTo>
                  <a:lnTo>
                    <a:pt x="5799" y="3279"/>
                  </a:lnTo>
                  <a:cubicBezTo>
                    <a:pt x="5799" y="3279"/>
                    <a:pt x="4641" y="0"/>
                    <a:pt x="250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1" name="Google Shape;931;p28"/>
            <p:cNvSpPr/>
            <p:nvPr/>
          </p:nvSpPr>
          <p:spPr>
            <a:xfrm>
              <a:off x="2819204" y="3924618"/>
              <a:ext cx="351558" cy="334384"/>
            </a:xfrm>
            <a:custGeom>
              <a:rect b="b" l="l" r="r" t="t"/>
              <a:pathLst>
                <a:path extrusionOk="0" h="3289" w="3458">
                  <a:moveTo>
                    <a:pt x="1834" y="1"/>
                  </a:moveTo>
                  <a:lnTo>
                    <a:pt x="1975" y="1895"/>
                  </a:lnTo>
                  <a:cubicBezTo>
                    <a:pt x="1975" y="1895"/>
                    <a:pt x="74" y="2407"/>
                    <a:pt x="35" y="2804"/>
                  </a:cubicBezTo>
                  <a:cubicBezTo>
                    <a:pt x="0" y="3166"/>
                    <a:pt x="1796" y="3182"/>
                    <a:pt x="2113" y="3182"/>
                  </a:cubicBezTo>
                  <a:cubicBezTo>
                    <a:pt x="2143" y="3182"/>
                    <a:pt x="2160" y="3182"/>
                    <a:pt x="2160" y="3182"/>
                  </a:cubicBezTo>
                  <a:cubicBezTo>
                    <a:pt x="2160" y="3182"/>
                    <a:pt x="2445" y="3288"/>
                    <a:pt x="2733" y="3288"/>
                  </a:cubicBezTo>
                  <a:cubicBezTo>
                    <a:pt x="3092" y="3288"/>
                    <a:pt x="3457" y="3123"/>
                    <a:pt x="3287" y="2382"/>
                  </a:cubicBezTo>
                  <a:lnTo>
                    <a:pt x="3344" y="366"/>
                  </a:lnTo>
                  <a:lnTo>
                    <a:pt x="1834" y="1"/>
                  </a:lnTo>
                  <a:close/>
                </a:path>
              </a:pathLst>
            </a:custGeom>
            <a:solidFill>
              <a:srgbClr val="E7A17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2" name="Google Shape;932;p28"/>
            <p:cNvSpPr/>
            <p:nvPr/>
          </p:nvSpPr>
          <p:spPr>
            <a:xfrm>
              <a:off x="2787585" y="4150420"/>
              <a:ext cx="99733" cy="78894"/>
            </a:xfrm>
            <a:custGeom>
              <a:rect b="b" l="l" r="r" t="t"/>
              <a:pathLst>
                <a:path extrusionOk="0" h="776" w="981">
                  <a:moveTo>
                    <a:pt x="884" y="1"/>
                  </a:moveTo>
                  <a:cubicBezTo>
                    <a:pt x="206" y="231"/>
                    <a:pt x="257" y="500"/>
                    <a:pt x="257" y="500"/>
                  </a:cubicBezTo>
                  <a:cubicBezTo>
                    <a:pt x="257" y="500"/>
                    <a:pt x="1" y="589"/>
                    <a:pt x="897" y="775"/>
                  </a:cubicBezTo>
                  <a:cubicBezTo>
                    <a:pt x="980" y="519"/>
                    <a:pt x="974" y="250"/>
                    <a:pt x="88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3" name="Google Shape;933;p28"/>
            <p:cNvSpPr/>
            <p:nvPr/>
          </p:nvSpPr>
          <p:spPr>
            <a:xfrm>
              <a:off x="2877459" y="4127647"/>
              <a:ext cx="284357" cy="127999"/>
            </a:xfrm>
            <a:custGeom>
              <a:rect b="b" l="l" r="r" t="t"/>
              <a:pathLst>
                <a:path extrusionOk="0" h="1259" w="2797">
                  <a:moveTo>
                    <a:pt x="902" y="1"/>
                  </a:moveTo>
                  <a:cubicBezTo>
                    <a:pt x="595" y="52"/>
                    <a:pt x="294" y="122"/>
                    <a:pt x="0" y="225"/>
                  </a:cubicBezTo>
                  <a:cubicBezTo>
                    <a:pt x="96" y="474"/>
                    <a:pt x="96" y="743"/>
                    <a:pt x="19" y="999"/>
                  </a:cubicBezTo>
                  <a:cubicBezTo>
                    <a:pt x="243" y="1050"/>
                    <a:pt x="531" y="1101"/>
                    <a:pt x="896" y="1159"/>
                  </a:cubicBezTo>
                  <a:cubicBezTo>
                    <a:pt x="1327" y="1231"/>
                    <a:pt x="1659" y="1258"/>
                    <a:pt x="1915" y="1258"/>
                  </a:cubicBezTo>
                  <a:cubicBezTo>
                    <a:pt x="2706" y="1258"/>
                    <a:pt x="2771" y="999"/>
                    <a:pt x="2771" y="999"/>
                  </a:cubicBezTo>
                  <a:cubicBezTo>
                    <a:pt x="2797" y="749"/>
                    <a:pt x="2784" y="500"/>
                    <a:pt x="2739" y="250"/>
                  </a:cubicBezTo>
                  <a:cubicBezTo>
                    <a:pt x="2534" y="338"/>
                    <a:pt x="2325" y="371"/>
                    <a:pt x="2125" y="371"/>
                  </a:cubicBezTo>
                  <a:cubicBezTo>
                    <a:pt x="1462" y="371"/>
                    <a:pt x="902" y="1"/>
                    <a:pt x="90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4" name="Google Shape;934;p28"/>
            <p:cNvSpPr/>
            <p:nvPr/>
          </p:nvSpPr>
          <p:spPr>
            <a:xfrm>
              <a:off x="2799277" y="4201152"/>
              <a:ext cx="359284" cy="61204"/>
            </a:xfrm>
            <a:custGeom>
              <a:rect b="b" l="l" r="r" t="t"/>
              <a:pathLst>
                <a:path extrusionOk="0" h="602" w="3534">
                  <a:moveTo>
                    <a:pt x="142" y="1"/>
                  </a:moveTo>
                  <a:cubicBezTo>
                    <a:pt x="116" y="58"/>
                    <a:pt x="103" y="122"/>
                    <a:pt x="103" y="186"/>
                  </a:cubicBezTo>
                  <a:cubicBezTo>
                    <a:pt x="103" y="186"/>
                    <a:pt x="1" y="404"/>
                    <a:pt x="1556" y="545"/>
                  </a:cubicBezTo>
                  <a:cubicBezTo>
                    <a:pt x="2019" y="588"/>
                    <a:pt x="2386" y="602"/>
                    <a:pt x="2670" y="602"/>
                  </a:cubicBezTo>
                  <a:cubicBezTo>
                    <a:pt x="3237" y="602"/>
                    <a:pt x="3470" y="545"/>
                    <a:pt x="3470" y="545"/>
                  </a:cubicBezTo>
                  <a:cubicBezTo>
                    <a:pt x="3496" y="455"/>
                    <a:pt x="3515" y="366"/>
                    <a:pt x="3534" y="276"/>
                  </a:cubicBezTo>
                  <a:lnTo>
                    <a:pt x="3534" y="276"/>
                  </a:lnTo>
                  <a:cubicBezTo>
                    <a:pt x="3241" y="321"/>
                    <a:pt x="2891" y="361"/>
                    <a:pt x="2468" y="361"/>
                  </a:cubicBezTo>
                  <a:cubicBezTo>
                    <a:pt x="1859" y="361"/>
                    <a:pt x="1099" y="277"/>
                    <a:pt x="14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5" name="Google Shape;935;p28"/>
            <p:cNvSpPr/>
            <p:nvPr/>
          </p:nvSpPr>
          <p:spPr>
            <a:xfrm>
              <a:off x="2913856" y="4136390"/>
              <a:ext cx="28771" cy="61000"/>
            </a:xfrm>
            <a:custGeom>
              <a:rect b="b" l="l" r="r" t="t"/>
              <a:pathLst>
                <a:path extrusionOk="0" h="600" w="283">
                  <a:moveTo>
                    <a:pt x="23" y="0"/>
                  </a:moveTo>
                  <a:cubicBezTo>
                    <a:pt x="17" y="0"/>
                    <a:pt x="11" y="3"/>
                    <a:pt x="7" y="11"/>
                  </a:cubicBezTo>
                  <a:cubicBezTo>
                    <a:pt x="0" y="17"/>
                    <a:pt x="0" y="30"/>
                    <a:pt x="13" y="43"/>
                  </a:cubicBezTo>
                  <a:cubicBezTo>
                    <a:pt x="167" y="171"/>
                    <a:pt x="237" y="375"/>
                    <a:pt x="192" y="574"/>
                  </a:cubicBezTo>
                  <a:cubicBezTo>
                    <a:pt x="192" y="587"/>
                    <a:pt x="199" y="599"/>
                    <a:pt x="212" y="599"/>
                  </a:cubicBezTo>
                  <a:lnTo>
                    <a:pt x="218" y="599"/>
                  </a:lnTo>
                  <a:cubicBezTo>
                    <a:pt x="224" y="599"/>
                    <a:pt x="231" y="593"/>
                    <a:pt x="237" y="580"/>
                  </a:cubicBezTo>
                  <a:cubicBezTo>
                    <a:pt x="282" y="369"/>
                    <a:pt x="205" y="145"/>
                    <a:pt x="39" y="4"/>
                  </a:cubicBezTo>
                  <a:cubicBezTo>
                    <a:pt x="34" y="2"/>
                    <a:pt x="28" y="0"/>
                    <a:pt x="23"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6" name="Google Shape;936;p28"/>
            <p:cNvSpPr/>
            <p:nvPr/>
          </p:nvSpPr>
          <p:spPr>
            <a:xfrm>
              <a:off x="2946389" y="4129172"/>
              <a:ext cx="27450" cy="61102"/>
            </a:xfrm>
            <a:custGeom>
              <a:rect b="b" l="l" r="r" t="t"/>
              <a:pathLst>
                <a:path extrusionOk="0" h="601" w="270">
                  <a:moveTo>
                    <a:pt x="23" y="0"/>
                  </a:moveTo>
                  <a:cubicBezTo>
                    <a:pt x="16" y="0"/>
                    <a:pt x="10" y="2"/>
                    <a:pt x="7" y="5"/>
                  </a:cubicBezTo>
                  <a:cubicBezTo>
                    <a:pt x="0" y="18"/>
                    <a:pt x="7" y="30"/>
                    <a:pt x="13" y="37"/>
                  </a:cubicBezTo>
                  <a:cubicBezTo>
                    <a:pt x="13" y="37"/>
                    <a:pt x="224" y="197"/>
                    <a:pt x="192" y="574"/>
                  </a:cubicBezTo>
                  <a:cubicBezTo>
                    <a:pt x="186" y="587"/>
                    <a:pt x="199" y="594"/>
                    <a:pt x="212" y="600"/>
                  </a:cubicBezTo>
                  <a:cubicBezTo>
                    <a:pt x="224" y="594"/>
                    <a:pt x="231" y="587"/>
                    <a:pt x="231" y="581"/>
                  </a:cubicBezTo>
                  <a:cubicBezTo>
                    <a:pt x="269" y="178"/>
                    <a:pt x="52" y="11"/>
                    <a:pt x="39" y="5"/>
                  </a:cubicBezTo>
                  <a:cubicBezTo>
                    <a:pt x="36" y="2"/>
                    <a:pt x="29" y="0"/>
                    <a:pt x="23"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7" name="Google Shape;937;p28"/>
            <p:cNvSpPr/>
            <p:nvPr/>
          </p:nvSpPr>
          <p:spPr>
            <a:xfrm>
              <a:off x="2946999" y="4095622"/>
              <a:ext cx="32024" cy="51037"/>
            </a:xfrm>
            <a:custGeom>
              <a:rect b="b" l="l" r="r" t="t"/>
              <a:pathLst>
                <a:path extrusionOk="0" h="502" w="315">
                  <a:moveTo>
                    <a:pt x="178" y="45"/>
                  </a:moveTo>
                  <a:cubicBezTo>
                    <a:pt x="193" y="45"/>
                    <a:pt x="207" y="56"/>
                    <a:pt x="212" y="66"/>
                  </a:cubicBezTo>
                  <a:cubicBezTo>
                    <a:pt x="250" y="136"/>
                    <a:pt x="180" y="316"/>
                    <a:pt x="135" y="418"/>
                  </a:cubicBezTo>
                  <a:cubicBezTo>
                    <a:pt x="103" y="309"/>
                    <a:pt x="65" y="130"/>
                    <a:pt x="116" y="66"/>
                  </a:cubicBezTo>
                  <a:cubicBezTo>
                    <a:pt x="122" y="53"/>
                    <a:pt x="142" y="47"/>
                    <a:pt x="161" y="47"/>
                  </a:cubicBezTo>
                  <a:lnTo>
                    <a:pt x="167" y="47"/>
                  </a:lnTo>
                  <a:cubicBezTo>
                    <a:pt x="171" y="46"/>
                    <a:pt x="174" y="45"/>
                    <a:pt x="178" y="45"/>
                  </a:cubicBezTo>
                  <a:close/>
                  <a:moveTo>
                    <a:pt x="155" y="1"/>
                  </a:moveTo>
                  <a:cubicBezTo>
                    <a:pt x="127" y="1"/>
                    <a:pt x="101" y="18"/>
                    <a:pt x="84" y="40"/>
                  </a:cubicBezTo>
                  <a:cubicBezTo>
                    <a:pt x="1" y="143"/>
                    <a:pt x="97" y="450"/>
                    <a:pt x="103" y="482"/>
                  </a:cubicBezTo>
                  <a:cubicBezTo>
                    <a:pt x="110" y="495"/>
                    <a:pt x="116" y="495"/>
                    <a:pt x="122" y="501"/>
                  </a:cubicBezTo>
                  <a:lnTo>
                    <a:pt x="129" y="495"/>
                  </a:lnTo>
                  <a:cubicBezTo>
                    <a:pt x="135" y="495"/>
                    <a:pt x="142" y="495"/>
                    <a:pt x="142" y="488"/>
                  </a:cubicBezTo>
                  <a:cubicBezTo>
                    <a:pt x="161" y="456"/>
                    <a:pt x="314" y="162"/>
                    <a:pt x="250" y="47"/>
                  </a:cubicBezTo>
                  <a:cubicBezTo>
                    <a:pt x="231" y="21"/>
                    <a:pt x="206" y="2"/>
                    <a:pt x="167" y="2"/>
                  </a:cubicBezTo>
                  <a:cubicBezTo>
                    <a:pt x="163" y="1"/>
                    <a:pt x="159" y="1"/>
                    <a:pt x="15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8" name="Google Shape;938;p28"/>
            <p:cNvSpPr/>
            <p:nvPr/>
          </p:nvSpPr>
          <p:spPr>
            <a:xfrm>
              <a:off x="2957471" y="4120937"/>
              <a:ext cx="48901" cy="26332"/>
            </a:xfrm>
            <a:custGeom>
              <a:rect b="b" l="l" r="r" t="t"/>
              <a:pathLst>
                <a:path extrusionOk="0" h="259" w="481">
                  <a:moveTo>
                    <a:pt x="371" y="43"/>
                  </a:moveTo>
                  <a:cubicBezTo>
                    <a:pt x="376" y="43"/>
                    <a:pt x="381" y="44"/>
                    <a:pt x="384" y="47"/>
                  </a:cubicBezTo>
                  <a:cubicBezTo>
                    <a:pt x="403" y="47"/>
                    <a:pt x="423" y="67"/>
                    <a:pt x="429" y="86"/>
                  </a:cubicBezTo>
                  <a:cubicBezTo>
                    <a:pt x="435" y="99"/>
                    <a:pt x="435" y="118"/>
                    <a:pt x="429" y="137"/>
                  </a:cubicBezTo>
                  <a:cubicBezTo>
                    <a:pt x="384" y="195"/>
                    <a:pt x="192" y="214"/>
                    <a:pt x="77" y="214"/>
                  </a:cubicBezTo>
                  <a:cubicBezTo>
                    <a:pt x="154" y="150"/>
                    <a:pt x="275" y="54"/>
                    <a:pt x="359" y="47"/>
                  </a:cubicBezTo>
                  <a:cubicBezTo>
                    <a:pt x="362" y="44"/>
                    <a:pt x="367" y="43"/>
                    <a:pt x="371" y="43"/>
                  </a:cubicBezTo>
                  <a:close/>
                  <a:moveTo>
                    <a:pt x="374" y="1"/>
                  </a:moveTo>
                  <a:cubicBezTo>
                    <a:pt x="238" y="1"/>
                    <a:pt x="31" y="196"/>
                    <a:pt x="7" y="220"/>
                  </a:cubicBezTo>
                  <a:cubicBezTo>
                    <a:pt x="0" y="227"/>
                    <a:pt x="0" y="233"/>
                    <a:pt x="0" y="246"/>
                  </a:cubicBezTo>
                  <a:cubicBezTo>
                    <a:pt x="7" y="252"/>
                    <a:pt x="13" y="259"/>
                    <a:pt x="19" y="259"/>
                  </a:cubicBezTo>
                  <a:cubicBezTo>
                    <a:pt x="83" y="259"/>
                    <a:pt x="147" y="259"/>
                    <a:pt x="211" y="252"/>
                  </a:cubicBezTo>
                  <a:cubicBezTo>
                    <a:pt x="314" y="233"/>
                    <a:pt x="423" y="214"/>
                    <a:pt x="461" y="156"/>
                  </a:cubicBezTo>
                  <a:cubicBezTo>
                    <a:pt x="480" y="131"/>
                    <a:pt x="480" y="92"/>
                    <a:pt x="468" y="60"/>
                  </a:cubicBezTo>
                  <a:cubicBezTo>
                    <a:pt x="455" y="28"/>
                    <a:pt x="429" y="9"/>
                    <a:pt x="397" y="3"/>
                  </a:cubicBezTo>
                  <a:cubicBezTo>
                    <a:pt x="390" y="1"/>
                    <a:pt x="382" y="1"/>
                    <a:pt x="37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9" name="Google Shape;939;p28"/>
            <p:cNvSpPr/>
            <p:nvPr/>
          </p:nvSpPr>
          <p:spPr>
            <a:xfrm>
              <a:off x="2946999" y="3617989"/>
              <a:ext cx="845344" cy="641115"/>
            </a:xfrm>
            <a:custGeom>
              <a:rect b="b" l="l" r="r" t="t"/>
              <a:pathLst>
                <a:path extrusionOk="0" h="6306" w="8315">
                  <a:moveTo>
                    <a:pt x="2483" y="1"/>
                  </a:moveTo>
                  <a:cubicBezTo>
                    <a:pt x="2291" y="1"/>
                    <a:pt x="2091" y="27"/>
                    <a:pt x="1883" y="85"/>
                  </a:cubicBezTo>
                  <a:cubicBezTo>
                    <a:pt x="1" y="610"/>
                    <a:pt x="442" y="4636"/>
                    <a:pt x="442" y="4636"/>
                  </a:cubicBezTo>
                  <a:cubicBezTo>
                    <a:pt x="888" y="5006"/>
                    <a:pt x="1532" y="5069"/>
                    <a:pt x="1922" y="5069"/>
                  </a:cubicBezTo>
                  <a:cubicBezTo>
                    <a:pt x="2126" y="5069"/>
                    <a:pt x="2260" y="5052"/>
                    <a:pt x="2260" y="5052"/>
                  </a:cubicBezTo>
                  <a:cubicBezTo>
                    <a:pt x="2555" y="4226"/>
                    <a:pt x="2446" y="3254"/>
                    <a:pt x="2446" y="3254"/>
                  </a:cubicBezTo>
                  <a:lnTo>
                    <a:pt x="2446" y="3254"/>
                  </a:lnTo>
                  <a:cubicBezTo>
                    <a:pt x="2446" y="3254"/>
                    <a:pt x="3314" y="6305"/>
                    <a:pt x="5894" y="6305"/>
                  </a:cubicBezTo>
                  <a:cubicBezTo>
                    <a:pt x="5953" y="6305"/>
                    <a:pt x="6014" y="6303"/>
                    <a:pt x="6075" y="6300"/>
                  </a:cubicBezTo>
                  <a:cubicBezTo>
                    <a:pt x="7393" y="6230"/>
                    <a:pt x="8021" y="5513"/>
                    <a:pt x="8315" y="4796"/>
                  </a:cubicBezTo>
                  <a:cubicBezTo>
                    <a:pt x="7067" y="4751"/>
                    <a:pt x="5851" y="4406"/>
                    <a:pt x="4769" y="3785"/>
                  </a:cubicBezTo>
                  <a:cubicBezTo>
                    <a:pt x="3617" y="3138"/>
                    <a:pt x="3687" y="1724"/>
                    <a:pt x="3828" y="463"/>
                  </a:cubicBezTo>
                  <a:cubicBezTo>
                    <a:pt x="3439" y="185"/>
                    <a:pt x="2989" y="1"/>
                    <a:pt x="2483"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0" name="Google Shape;940;p28"/>
            <p:cNvSpPr/>
            <p:nvPr/>
          </p:nvSpPr>
          <p:spPr>
            <a:xfrm>
              <a:off x="3314728" y="3664960"/>
              <a:ext cx="505682" cy="440627"/>
            </a:xfrm>
            <a:custGeom>
              <a:rect b="b" l="l" r="r" t="t"/>
              <a:pathLst>
                <a:path extrusionOk="0" h="4334" w="4974">
                  <a:moveTo>
                    <a:pt x="211" y="1"/>
                  </a:moveTo>
                  <a:lnTo>
                    <a:pt x="211" y="1"/>
                  </a:lnTo>
                  <a:cubicBezTo>
                    <a:pt x="70" y="1262"/>
                    <a:pt x="0" y="2676"/>
                    <a:pt x="1146" y="3323"/>
                  </a:cubicBezTo>
                  <a:cubicBezTo>
                    <a:pt x="2227" y="3944"/>
                    <a:pt x="3450" y="4289"/>
                    <a:pt x="4698" y="4334"/>
                  </a:cubicBezTo>
                  <a:cubicBezTo>
                    <a:pt x="4890" y="3841"/>
                    <a:pt x="4973" y="3316"/>
                    <a:pt x="4948" y="2792"/>
                  </a:cubicBezTo>
                  <a:lnTo>
                    <a:pt x="4948" y="2792"/>
                  </a:lnTo>
                  <a:lnTo>
                    <a:pt x="2163" y="2817"/>
                  </a:lnTo>
                  <a:cubicBezTo>
                    <a:pt x="2163" y="2817"/>
                    <a:pt x="1491" y="897"/>
                    <a:pt x="21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1" name="Google Shape;941;p28"/>
            <p:cNvSpPr/>
            <p:nvPr/>
          </p:nvSpPr>
          <p:spPr>
            <a:xfrm>
              <a:off x="3306188" y="3309735"/>
              <a:ext cx="569832" cy="730989"/>
            </a:xfrm>
            <a:custGeom>
              <a:rect b="b" l="l" r="r" t="t"/>
              <a:pathLst>
                <a:path extrusionOk="0" h="7190" w="5605">
                  <a:moveTo>
                    <a:pt x="2996" y="0"/>
                  </a:moveTo>
                  <a:cubicBezTo>
                    <a:pt x="2209" y="550"/>
                    <a:pt x="1550" y="655"/>
                    <a:pt x="1160" y="655"/>
                  </a:cubicBezTo>
                  <a:cubicBezTo>
                    <a:pt x="919" y="655"/>
                    <a:pt x="782" y="615"/>
                    <a:pt x="782" y="615"/>
                  </a:cubicBezTo>
                  <a:cubicBezTo>
                    <a:pt x="782" y="615"/>
                    <a:pt x="430" y="1204"/>
                    <a:pt x="314" y="2176"/>
                  </a:cubicBezTo>
                  <a:cubicBezTo>
                    <a:pt x="199" y="3156"/>
                    <a:pt x="1" y="6049"/>
                    <a:pt x="1" y="6049"/>
                  </a:cubicBezTo>
                  <a:cubicBezTo>
                    <a:pt x="1182" y="6924"/>
                    <a:pt x="2280" y="7189"/>
                    <a:pt x="3177" y="7189"/>
                  </a:cubicBezTo>
                  <a:cubicBezTo>
                    <a:pt x="4565" y="7189"/>
                    <a:pt x="5473" y="6554"/>
                    <a:pt x="5473" y="6554"/>
                  </a:cubicBezTo>
                  <a:cubicBezTo>
                    <a:pt x="5473" y="6554"/>
                    <a:pt x="5474" y="6555"/>
                    <a:pt x="5474" y="6555"/>
                  </a:cubicBezTo>
                  <a:cubicBezTo>
                    <a:pt x="5489" y="6555"/>
                    <a:pt x="5605" y="6480"/>
                    <a:pt x="5121" y="3783"/>
                  </a:cubicBezTo>
                  <a:cubicBezTo>
                    <a:pt x="4616" y="928"/>
                    <a:pt x="2996" y="0"/>
                    <a:pt x="2996"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2" name="Google Shape;942;p28"/>
            <p:cNvSpPr/>
            <p:nvPr/>
          </p:nvSpPr>
          <p:spPr>
            <a:xfrm>
              <a:off x="3520909" y="3560853"/>
              <a:ext cx="169374" cy="169988"/>
            </a:xfrm>
            <a:custGeom>
              <a:rect b="b" l="l" r="r" t="t"/>
              <a:pathLst>
                <a:path extrusionOk="0" h="1672" w="1666">
                  <a:moveTo>
                    <a:pt x="833" y="1"/>
                  </a:moveTo>
                  <a:cubicBezTo>
                    <a:pt x="372" y="1"/>
                    <a:pt x="1" y="379"/>
                    <a:pt x="1" y="839"/>
                  </a:cubicBezTo>
                  <a:cubicBezTo>
                    <a:pt x="1" y="1300"/>
                    <a:pt x="372" y="1671"/>
                    <a:pt x="833" y="1671"/>
                  </a:cubicBezTo>
                  <a:cubicBezTo>
                    <a:pt x="1294" y="1671"/>
                    <a:pt x="1665" y="1300"/>
                    <a:pt x="1665" y="839"/>
                  </a:cubicBezTo>
                  <a:cubicBezTo>
                    <a:pt x="1665" y="379"/>
                    <a:pt x="1294" y="1"/>
                    <a:pt x="833" y="1"/>
                  </a:cubicBezTo>
                  <a:close/>
                </a:path>
              </a:pathLst>
            </a:custGeom>
            <a:solidFill>
              <a:srgbClr val="F3C3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3" name="Google Shape;943;p28"/>
            <p:cNvSpPr/>
            <p:nvPr/>
          </p:nvSpPr>
          <p:spPr>
            <a:xfrm>
              <a:off x="3131830" y="3372870"/>
              <a:ext cx="575119" cy="579200"/>
            </a:xfrm>
            <a:custGeom>
              <a:rect b="b" l="l" r="r" t="t"/>
              <a:pathLst>
                <a:path extrusionOk="0" h="5697" w="5657">
                  <a:moveTo>
                    <a:pt x="3745" y="0"/>
                  </a:moveTo>
                  <a:cubicBezTo>
                    <a:pt x="3745" y="0"/>
                    <a:pt x="1" y="4346"/>
                    <a:pt x="1517" y="5460"/>
                  </a:cubicBezTo>
                  <a:cubicBezTo>
                    <a:pt x="1742" y="5623"/>
                    <a:pt x="1991" y="5696"/>
                    <a:pt x="2252" y="5696"/>
                  </a:cubicBezTo>
                  <a:cubicBezTo>
                    <a:pt x="3757" y="5696"/>
                    <a:pt x="5656" y="3282"/>
                    <a:pt x="5460" y="1946"/>
                  </a:cubicBezTo>
                  <a:cubicBezTo>
                    <a:pt x="5236" y="378"/>
                    <a:pt x="3745" y="0"/>
                    <a:pt x="3745" y="0"/>
                  </a:cubicBezTo>
                  <a:close/>
                </a:path>
              </a:pathLst>
            </a:custGeom>
            <a:solidFill>
              <a:srgbClr val="000000">
                <a:alpha val="89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4" name="Google Shape;944;p28"/>
            <p:cNvSpPr/>
            <p:nvPr/>
          </p:nvSpPr>
          <p:spPr>
            <a:xfrm>
              <a:off x="3283415" y="2617585"/>
              <a:ext cx="429636" cy="388167"/>
            </a:xfrm>
            <a:custGeom>
              <a:rect b="b" l="l" r="r" t="t"/>
              <a:pathLst>
                <a:path extrusionOk="0" h="3818" w="4226">
                  <a:moveTo>
                    <a:pt x="1858" y="0"/>
                  </a:moveTo>
                  <a:cubicBezTo>
                    <a:pt x="1773" y="0"/>
                    <a:pt x="1687" y="15"/>
                    <a:pt x="1601" y="50"/>
                  </a:cubicBezTo>
                  <a:cubicBezTo>
                    <a:pt x="961" y="306"/>
                    <a:pt x="385" y="792"/>
                    <a:pt x="193" y="1451"/>
                  </a:cubicBezTo>
                  <a:cubicBezTo>
                    <a:pt x="1" y="2104"/>
                    <a:pt x="244" y="2872"/>
                    <a:pt x="762" y="3320"/>
                  </a:cubicBezTo>
                  <a:cubicBezTo>
                    <a:pt x="1153" y="3646"/>
                    <a:pt x="1635" y="3817"/>
                    <a:pt x="2127" y="3817"/>
                  </a:cubicBezTo>
                  <a:cubicBezTo>
                    <a:pt x="2321" y="3817"/>
                    <a:pt x="2516" y="3791"/>
                    <a:pt x="2708" y="3736"/>
                  </a:cubicBezTo>
                  <a:cubicBezTo>
                    <a:pt x="3374" y="3531"/>
                    <a:pt x="3931" y="3058"/>
                    <a:pt x="4225" y="2424"/>
                  </a:cubicBezTo>
                  <a:lnTo>
                    <a:pt x="3521" y="562"/>
                  </a:lnTo>
                  <a:cubicBezTo>
                    <a:pt x="3498" y="564"/>
                    <a:pt x="3475" y="565"/>
                    <a:pt x="3452" y="565"/>
                  </a:cubicBezTo>
                  <a:cubicBezTo>
                    <a:pt x="2887" y="565"/>
                    <a:pt x="2382" y="0"/>
                    <a:pt x="185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5" name="Google Shape;945;p28"/>
            <p:cNvSpPr/>
            <p:nvPr/>
          </p:nvSpPr>
          <p:spPr>
            <a:xfrm>
              <a:off x="3159788" y="2595116"/>
              <a:ext cx="741240" cy="683104"/>
            </a:xfrm>
            <a:custGeom>
              <a:rect b="b" l="l" r="r" t="t"/>
              <a:pathLst>
                <a:path extrusionOk="0" h="6719" w="7291">
                  <a:moveTo>
                    <a:pt x="3837" y="1"/>
                  </a:moveTo>
                  <a:cubicBezTo>
                    <a:pt x="3248" y="1"/>
                    <a:pt x="2690" y="287"/>
                    <a:pt x="2177" y="936"/>
                  </a:cubicBezTo>
                  <a:cubicBezTo>
                    <a:pt x="1972" y="1071"/>
                    <a:pt x="1831" y="1269"/>
                    <a:pt x="1761" y="1499"/>
                  </a:cubicBezTo>
                  <a:cubicBezTo>
                    <a:pt x="1374" y="2801"/>
                    <a:pt x="1196" y="3095"/>
                    <a:pt x="1040" y="3095"/>
                  </a:cubicBezTo>
                  <a:cubicBezTo>
                    <a:pt x="953" y="3095"/>
                    <a:pt x="874" y="3005"/>
                    <a:pt x="769" y="2946"/>
                  </a:cubicBezTo>
                  <a:cubicBezTo>
                    <a:pt x="755" y="2938"/>
                    <a:pt x="742" y="2934"/>
                    <a:pt x="731" y="2934"/>
                  </a:cubicBezTo>
                  <a:cubicBezTo>
                    <a:pt x="633" y="2934"/>
                    <a:pt x="623" y="3205"/>
                    <a:pt x="577" y="3285"/>
                  </a:cubicBezTo>
                  <a:cubicBezTo>
                    <a:pt x="1" y="4495"/>
                    <a:pt x="167" y="5666"/>
                    <a:pt x="1582" y="6453"/>
                  </a:cubicBezTo>
                  <a:cubicBezTo>
                    <a:pt x="1910" y="6636"/>
                    <a:pt x="2256" y="6719"/>
                    <a:pt x="2617" y="6719"/>
                  </a:cubicBezTo>
                  <a:cubicBezTo>
                    <a:pt x="3492" y="6719"/>
                    <a:pt x="4457" y="6234"/>
                    <a:pt x="5486" y="5532"/>
                  </a:cubicBezTo>
                  <a:cubicBezTo>
                    <a:pt x="7291" y="4296"/>
                    <a:pt x="7137" y="1986"/>
                    <a:pt x="5819" y="891"/>
                  </a:cubicBezTo>
                  <a:cubicBezTo>
                    <a:pt x="5134" y="329"/>
                    <a:pt x="4468" y="1"/>
                    <a:pt x="3837" y="1"/>
                  </a:cubicBezTo>
                  <a:close/>
                </a:path>
              </a:pathLst>
            </a:custGeom>
            <a:solidFill>
              <a:srgbClr val="E7A17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6" name="Google Shape;946;p28"/>
            <p:cNvSpPr/>
            <p:nvPr/>
          </p:nvSpPr>
          <p:spPr>
            <a:xfrm>
              <a:off x="3582824" y="2702579"/>
              <a:ext cx="2643" cy="813"/>
            </a:xfrm>
            <a:custGeom>
              <a:rect b="b" l="l" r="r" t="t"/>
              <a:pathLst>
                <a:path extrusionOk="0" h="8" w="26">
                  <a:moveTo>
                    <a:pt x="0" y="7"/>
                  </a:moveTo>
                  <a:lnTo>
                    <a:pt x="26" y="1"/>
                  </a:lnTo>
                  <a:close/>
                </a:path>
              </a:pathLst>
            </a:custGeom>
            <a:solidFill>
              <a:srgbClr val="503A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7" name="Google Shape;947;p28"/>
            <p:cNvSpPr/>
            <p:nvPr/>
          </p:nvSpPr>
          <p:spPr>
            <a:xfrm>
              <a:off x="3376542" y="2806686"/>
              <a:ext cx="124946" cy="128711"/>
            </a:xfrm>
            <a:custGeom>
              <a:rect b="b" l="l" r="r" t="t"/>
              <a:pathLst>
                <a:path extrusionOk="0" h="1266" w="1229">
                  <a:moveTo>
                    <a:pt x="315" y="0"/>
                  </a:moveTo>
                  <a:cubicBezTo>
                    <a:pt x="249" y="0"/>
                    <a:pt x="191" y="29"/>
                    <a:pt x="141" y="71"/>
                  </a:cubicBezTo>
                  <a:cubicBezTo>
                    <a:pt x="0" y="199"/>
                    <a:pt x="13" y="481"/>
                    <a:pt x="218" y="795"/>
                  </a:cubicBezTo>
                  <a:cubicBezTo>
                    <a:pt x="420" y="1095"/>
                    <a:pt x="592" y="1265"/>
                    <a:pt x="756" y="1265"/>
                  </a:cubicBezTo>
                  <a:cubicBezTo>
                    <a:pt x="794" y="1265"/>
                    <a:pt x="833" y="1256"/>
                    <a:pt x="871" y="1236"/>
                  </a:cubicBezTo>
                  <a:cubicBezTo>
                    <a:pt x="871" y="1236"/>
                    <a:pt x="1229" y="1063"/>
                    <a:pt x="871" y="500"/>
                  </a:cubicBezTo>
                  <a:cubicBezTo>
                    <a:pt x="630" y="122"/>
                    <a:pt x="452" y="0"/>
                    <a:pt x="31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8" name="Google Shape;948;p28"/>
            <p:cNvSpPr/>
            <p:nvPr/>
          </p:nvSpPr>
          <p:spPr>
            <a:xfrm>
              <a:off x="3181240" y="2879683"/>
              <a:ext cx="101055" cy="86519"/>
            </a:xfrm>
            <a:custGeom>
              <a:rect b="b" l="l" r="r" t="t"/>
              <a:pathLst>
                <a:path extrusionOk="0" h="851" w="994">
                  <a:moveTo>
                    <a:pt x="384" y="1"/>
                  </a:moveTo>
                  <a:cubicBezTo>
                    <a:pt x="240" y="1"/>
                    <a:pt x="112" y="102"/>
                    <a:pt x="78" y="243"/>
                  </a:cubicBezTo>
                  <a:cubicBezTo>
                    <a:pt x="1" y="493"/>
                    <a:pt x="238" y="755"/>
                    <a:pt x="238" y="755"/>
                  </a:cubicBezTo>
                  <a:cubicBezTo>
                    <a:pt x="271" y="822"/>
                    <a:pt x="315" y="850"/>
                    <a:pt x="366" y="850"/>
                  </a:cubicBezTo>
                  <a:cubicBezTo>
                    <a:pt x="608" y="850"/>
                    <a:pt x="993" y="214"/>
                    <a:pt x="972" y="214"/>
                  </a:cubicBezTo>
                  <a:lnTo>
                    <a:pt x="972" y="214"/>
                  </a:lnTo>
                  <a:cubicBezTo>
                    <a:pt x="971" y="214"/>
                    <a:pt x="970" y="215"/>
                    <a:pt x="967" y="217"/>
                  </a:cubicBezTo>
                  <a:cubicBezTo>
                    <a:pt x="918" y="262"/>
                    <a:pt x="867" y="310"/>
                    <a:pt x="799" y="310"/>
                  </a:cubicBezTo>
                  <a:cubicBezTo>
                    <a:pt x="761" y="310"/>
                    <a:pt x="717" y="295"/>
                    <a:pt x="667" y="256"/>
                  </a:cubicBezTo>
                  <a:cubicBezTo>
                    <a:pt x="519" y="141"/>
                    <a:pt x="500" y="32"/>
                    <a:pt x="443" y="6"/>
                  </a:cubicBezTo>
                  <a:cubicBezTo>
                    <a:pt x="423" y="2"/>
                    <a:pt x="403" y="1"/>
                    <a:pt x="384" y="1"/>
                  </a:cubicBezTo>
                  <a:close/>
                </a:path>
              </a:pathLst>
            </a:custGeom>
            <a:solidFill>
              <a:srgbClr val="E7A17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9" name="Google Shape;949;p28"/>
            <p:cNvSpPr/>
            <p:nvPr/>
          </p:nvSpPr>
          <p:spPr>
            <a:xfrm>
              <a:off x="3335570" y="2934481"/>
              <a:ext cx="44936" cy="40769"/>
            </a:xfrm>
            <a:custGeom>
              <a:rect b="b" l="l" r="r" t="t"/>
              <a:pathLst>
                <a:path extrusionOk="0" h="401" w="442">
                  <a:moveTo>
                    <a:pt x="217" y="1"/>
                  </a:moveTo>
                  <a:cubicBezTo>
                    <a:pt x="102" y="1"/>
                    <a:pt x="1" y="107"/>
                    <a:pt x="25" y="235"/>
                  </a:cubicBezTo>
                  <a:cubicBezTo>
                    <a:pt x="42" y="339"/>
                    <a:pt x="130" y="401"/>
                    <a:pt x="221" y="401"/>
                  </a:cubicBezTo>
                  <a:cubicBezTo>
                    <a:pt x="275" y="401"/>
                    <a:pt x="330" y="379"/>
                    <a:pt x="371" y="331"/>
                  </a:cubicBezTo>
                  <a:cubicBezTo>
                    <a:pt x="442" y="235"/>
                    <a:pt x="416" y="101"/>
                    <a:pt x="320" y="30"/>
                  </a:cubicBezTo>
                  <a:cubicBezTo>
                    <a:pt x="286" y="10"/>
                    <a:pt x="251" y="1"/>
                    <a:pt x="21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0" name="Google Shape;950;p28"/>
            <p:cNvSpPr/>
            <p:nvPr/>
          </p:nvSpPr>
          <p:spPr>
            <a:xfrm>
              <a:off x="3210621" y="3027303"/>
              <a:ext cx="52764" cy="23587"/>
            </a:xfrm>
            <a:custGeom>
              <a:rect b="b" l="l" r="r" t="t"/>
              <a:pathLst>
                <a:path extrusionOk="0" fill="none" h="232" w="519">
                  <a:moveTo>
                    <a:pt x="0" y="33"/>
                  </a:moveTo>
                  <a:cubicBezTo>
                    <a:pt x="0" y="33"/>
                    <a:pt x="224" y="231"/>
                    <a:pt x="518" y="1"/>
                  </a:cubicBezTo>
                </a:path>
              </a:pathLst>
            </a:custGeom>
            <a:noFill/>
            <a:ln cap="rnd" cmpd="sng" w="12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1" name="Google Shape;951;p28"/>
            <p:cNvSpPr/>
            <p:nvPr/>
          </p:nvSpPr>
          <p:spPr>
            <a:xfrm>
              <a:off x="3253830" y="2589321"/>
              <a:ext cx="837110" cy="561611"/>
            </a:xfrm>
            <a:custGeom>
              <a:rect b="b" l="l" r="r" t="t"/>
              <a:pathLst>
                <a:path extrusionOk="0" h="5524" w="8234">
                  <a:moveTo>
                    <a:pt x="3472" y="1"/>
                  </a:moveTo>
                  <a:cubicBezTo>
                    <a:pt x="3457" y="1"/>
                    <a:pt x="3442" y="1"/>
                    <a:pt x="3428" y="1"/>
                  </a:cubicBezTo>
                  <a:cubicBezTo>
                    <a:pt x="1" y="109"/>
                    <a:pt x="358" y="2106"/>
                    <a:pt x="550" y="2106"/>
                  </a:cubicBezTo>
                  <a:cubicBezTo>
                    <a:pt x="563" y="2106"/>
                    <a:pt x="576" y="2096"/>
                    <a:pt x="586" y="2075"/>
                  </a:cubicBezTo>
                  <a:cubicBezTo>
                    <a:pt x="765" y="1723"/>
                    <a:pt x="1015" y="1409"/>
                    <a:pt x="1316" y="1147"/>
                  </a:cubicBezTo>
                  <a:cubicBezTo>
                    <a:pt x="1520" y="3351"/>
                    <a:pt x="3389" y="5070"/>
                    <a:pt x="3332" y="5070"/>
                  </a:cubicBezTo>
                  <a:cubicBezTo>
                    <a:pt x="3332" y="5070"/>
                    <a:pt x="3332" y="5070"/>
                    <a:pt x="3332" y="5070"/>
                  </a:cubicBezTo>
                  <a:lnTo>
                    <a:pt x="3332" y="5070"/>
                  </a:lnTo>
                  <a:cubicBezTo>
                    <a:pt x="3332" y="5070"/>
                    <a:pt x="4656" y="5523"/>
                    <a:pt x="5749" y="5523"/>
                  </a:cubicBezTo>
                  <a:cubicBezTo>
                    <a:pt x="6350" y="5523"/>
                    <a:pt x="6880" y="5386"/>
                    <a:pt x="7083" y="4961"/>
                  </a:cubicBezTo>
                  <a:cubicBezTo>
                    <a:pt x="8234" y="1584"/>
                    <a:pt x="4716" y="1"/>
                    <a:pt x="347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2" name="Google Shape;952;p28"/>
            <p:cNvSpPr/>
            <p:nvPr/>
          </p:nvSpPr>
          <p:spPr>
            <a:xfrm>
              <a:off x="3545004" y="3256359"/>
              <a:ext cx="281205" cy="217467"/>
            </a:xfrm>
            <a:custGeom>
              <a:rect b="b" l="l" r="r" t="t"/>
              <a:pathLst>
                <a:path extrusionOk="0" h="2139" w="2766">
                  <a:moveTo>
                    <a:pt x="14" y="1"/>
                  </a:moveTo>
                  <a:lnTo>
                    <a:pt x="14" y="1"/>
                  </a:lnTo>
                  <a:cubicBezTo>
                    <a:pt x="14" y="1"/>
                    <a:pt x="1" y="1210"/>
                    <a:pt x="1492" y="2138"/>
                  </a:cubicBezTo>
                  <a:cubicBezTo>
                    <a:pt x="1492" y="2138"/>
                    <a:pt x="2555" y="1869"/>
                    <a:pt x="2766" y="212"/>
                  </a:cubicBezTo>
                  <a:lnTo>
                    <a:pt x="1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3" name="Google Shape;953;p28"/>
            <p:cNvSpPr/>
            <p:nvPr/>
          </p:nvSpPr>
          <p:spPr>
            <a:xfrm>
              <a:off x="3636097" y="3579153"/>
              <a:ext cx="233728" cy="158805"/>
            </a:xfrm>
            <a:custGeom>
              <a:rect b="b" l="l" r="r" t="t"/>
              <a:pathLst>
                <a:path extrusionOk="0" h="1562" w="2299">
                  <a:moveTo>
                    <a:pt x="1223" y="0"/>
                  </a:moveTo>
                  <a:lnTo>
                    <a:pt x="295" y="141"/>
                  </a:lnTo>
                  <a:cubicBezTo>
                    <a:pt x="295" y="141"/>
                    <a:pt x="58" y="1293"/>
                    <a:pt x="1" y="1491"/>
                  </a:cubicBezTo>
                  <a:lnTo>
                    <a:pt x="641" y="1562"/>
                  </a:lnTo>
                  <a:lnTo>
                    <a:pt x="686" y="1127"/>
                  </a:lnTo>
                  <a:lnTo>
                    <a:pt x="820" y="1549"/>
                  </a:lnTo>
                  <a:lnTo>
                    <a:pt x="1524" y="1331"/>
                  </a:lnTo>
                  <a:lnTo>
                    <a:pt x="1422" y="909"/>
                  </a:lnTo>
                  <a:lnTo>
                    <a:pt x="1422" y="909"/>
                  </a:lnTo>
                  <a:lnTo>
                    <a:pt x="1851" y="1306"/>
                  </a:lnTo>
                  <a:lnTo>
                    <a:pt x="2299" y="973"/>
                  </a:lnTo>
                  <a:lnTo>
                    <a:pt x="122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4" name="Google Shape;954;p28"/>
            <p:cNvSpPr/>
            <p:nvPr/>
          </p:nvSpPr>
          <p:spPr>
            <a:xfrm>
              <a:off x="3561982" y="3467217"/>
              <a:ext cx="261686" cy="188797"/>
            </a:xfrm>
            <a:custGeom>
              <a:rect b="b" l="l" r="r" t="t"/>
              <a:pathLst>
                <a:path extrusionOk="0" h="1857" w="2574">
                  <a:moveTo>
                    <a:pt x="2132" y="0"/>
                  </a:moveTo>
                  <a:lnTo>
                    <a:pt x="519" y="250"/>
                  </a:lnTo>
                  <a:cubicBezTo>
                    <a:pt x="519" y="250"/>
                    <a:pt x="0" y="1076"/>
                    <a:pt x="1575" y="1856"/>
                  </a:cubicBezTo>
                  <a:cubicBezTo>
                    <a:pt x="1575" y="1856"/>
                    <a:pt x="2573" y="1613"/>
                    <a:pt x="213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5" name="Google Shape;955;p28"/>
            <p:cNvSpPr/>
            <p:nvPr/>
          </p:nvSpPr>
          <p:spPr>
            <a:xfrm>
              <a:off x="3545715" y="3358535"/>
              <a:ext cx="262296" cy="206385"/>
            </a:xfrm>
            <a:custGeom>
              <a:rect b="b" l="l" r="r" t="t"/>
              <a:pathLst>
                <a:path extrusionOk="0" h="2030" w="2580">
                  <a:moveTo>
                    <a:pt x="2464" y="0"/>
                  </a:moveTo>
                  <a:lnTo>
                    <a:pt x="397" y="84"/>
                  </a:lnTo>
                  <a:cubicBezTo>
                    <a:pt x="397" y="84"/>
                    <a:pt x="0" y="1248"/>
                    <a:pt x="1575" y="2029"/>
                  </a:cubicBezTo>
                  <a:cubicBezTo>
                    <a:pt x="2234" y="1575"/>
                    <a:pt x="2580" y="788"/>
                    <a:pt x="246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6" name="Google Shape;956;p28"/>
            <p:cNvSpPr/>
            <p:nvPr/>
          </p:nvSpPr>
          <p:spPr>
            <a:xfrm>
              <a:off x="3640062" y="3583016"/>
              <a:ext cx="156869" cy="66186"/>
            </a:xfrm>
            <a:custGeom>
              <a:rect b="b" l="l" r="r" t="t"/>
              <a:pathLst>
                <a:path extrusionOk="0" h="651" w="1543">
                  <a:moveTo>
                    <a:pt x="1415" y="1"/>
                  </a:moveTo>
                  <a:cubicBezTo>
                    <a:pt x="1415" y="1"/>
                    <a:pt x="1107" y="262"/>
                    <a:pt x="414" y="262"/>
                  </a:cubicBezTo>
                  <a:cubicBezTo>
                    <a:pt x="333" y="262"/>
                    <a:pt x="246" y="258"/>
                    <a:pt x="154" y="250"/>
                  </a:cubicBezTo>
                  <a:lnTo>
                    <a:pt x="154" y="250"/>
                  </a:lnTo>
                  <a:cubicBezTo>
                    <a:pt x="154" y="250"/>
                    <a:pt x="0" y="308"/>
                    <a:pt x="160" y="577"/>
                  </a:cubicBezTo>
                  <a:cubicBezTo>
                    <a:pt x="160" y="577"/>
                    <a:pt x="330" y="650"/>
                    <a:pt x="587" y="650"/>
                  </a:cubicBezTo>
                  <a:cubicBezTo>
                    <a:pt x="843" y="650"/>
                    <a:pt x="1188" y="577"/>
                    <a:pt x="1536" y="282"/>
                  </a:cubicBezTo>
                  <a:cubicBezTo>
                    <a:pt x="1543" y="173"/>
                    <a:pt x="1498" y="71"/>
                    <a:pt x="141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7" name="Google Shape;957;p28"/>
            <p:cNvSpPr/>
            <p:nvPr/>
          </p:nvSpPr>
          <p:spPr>
            <a:xfrm>
              <a:off x="3489087" y="2897576"/>
              <a:ext cx="527031" cy="436967"/>
            </a:xfrm>
            <a:custGeom>
              <a:rect b="b" l="l" r="r" t="t"/>
              <a:pathLst>
                <a:path extrusionOk="0" h="4298" w="5184">
                  <a:moveTo>
                    <a:pt x="3671" y="1"/>
                  </a:moveTo>
                  <a:cubicBezTo>
                    <a:pt x="2380" y="1"/>
                    <a:pt x="551" y="925"/>
                    <a:pt x="551" y="925"/>
                  </a:cubicBezTo>
                  <a:cubicBezTo>
                    <a:pt x="551" y="925"/>
                    <a:pt x="0" y="2499"/>
                    <a:pt x="295" y="3645"/>
                  </a:cubicBezTo>
                  <a:cubicBezTo>
                    <a:pt x="370" y="3936"/>
                    <a:pt x="1114" y="4298"/>
                    <a:pt x="1989" y="4298"/>
                  </a:cubicBezTo>
                  <a:cubicBezTo>
                    <a:pt x="3059" y="4298"/>
                    <a:pt x="4325" y="3757"/>
                    <a:pt x="4807" y="1885"/>
                  </a:cubicBezTo>
                  <a:cubicBezTo>
                    <a:pt x="5184" y="432"/>
                    <a:pt x="4553" y="1"/>
                    <a:pt x="367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8" name="Google Shape;958;p28"/>
            <p:cNvSpPr/>
            <p:nvPr/>
          </p:nvSpPr>
          <p:spPr>
            <a:xfrm>
              <a:off x="3461129" y="3042960"/>
              <a:ext cx="208312" cy="187272"/>
            </a:xfrm>
            <a:custGeom>
              <a:rect b="b" l="l" r="r" t="t"/>
              <a:pathLst>
                <a:path extrusionOk="0" h="1842" w="2049">
                  <a:moveTo>
                    <a:pt x="826" y="0"/>
                  </a:moveTo>
                  <a:lnTo>
                    <a:pt x="0" y="1011"/>
                  </a:lnTo>
                  <a:cubicBezTo>
                    <a:pt x="37" y="1493"/>
                    <a:pt x="434" y="1841"/>
                    <a:pt x="844" y="1841"/>
                  </a:cubicBezTo>
                  <a:cubicBezTo>
                    <a:pt x="1147" y="1841"/>
                    <a:pt x="1458" y="1649"/>
                    <a:pt x="1632" y="1178"/>
                  </a:cubicBezTo>
                  <a:cubicBezTo>
                    <a:pt x="2048" y="71"/>
                    <a:pt x="826" y="0"/>
                    <a:pt x="826" y="0"/>
                  </a:cubicBezTo>
                  <a:close/>
                </a:path>
              </a:pathLst>
            </a:custGeom>
            <a:solidFill>
              <a:srgbClr val="E7A17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9" name="Google Shape;959;p28"/>
            <p:cNvSpPr/>
            <p:nvPr/>
          </p:nvSpPr>
          <p:spPr>
            <a:xfrm>
              <a:off x="3489087" y="3080679"/>
              <a:ext cx="122405" cy="81436"/>
            </a:xfrm>
            <a:custGeom>
              <a:rect b="b" l="l" r="r" t="t"/>
              <a:pathLst>
                <a:path extrusionOk="0" h="801" w="1204">
                  <a:moveTo>
                    <a:pt x="634" y="0"/>
                  </a:moveTo>
                  <a:cubicBezTo>
                    <a:pt x="591" y="0"/>
                    <a:pt x="548" y="5"/>
                    <a:pt x="506" y="13"/>
                  </a:cubicBezTo>
                  <a:cubicBezTo>
                    <a:pt x="0" y="109"/>
                    <a:pt x="7" y="769"/>
                    <a:pt x="7" y="775"/>
                  </a:cubicBezTo>
                  <a:cubicBezTo>
                    <a:pt x="7" y="788"/>
                    <a:pt x="13" y="794"/>
                    <a:pt x="20" y="801"/>
                  </a:cubicBezTo>
                  <a:lnTo>
                    <a:pt x="32" y="801"/>
                  </a:lnTo>
                  <a:cubicBezTo>
                    <a:pt x="45" y="801"/>
                    <a:pt x="52" y="788"/>
                    <a:pt x="52" y="775"/>
                  </a:cubicBezTo>
                  <a:cubicBezTo>
                    <a:pt x="52" y="769"/>
                    <a:pt x="45" y="148"/>
                    <a:pt x="512" y="64"/>
                  </a:cubicBezTo>
                  <a:cubicBezTo>
                    <a:pt x="555" y="53"/>
                    <a:pt x="599" y="47"/>
                    <a:pt x="643" y="47"/>
                  </a:cubicBezTo>
                  <a:cubicBezTo>
                    <a:pt x="744" y="47"/>
                    <a:pt x="844" y="77"/>
                    <a:pt x="928" y="135"/>
                  </a:cubicBezTo>
                  <a:cubicBezTo>
                    <a:pt x="1050" y="231"/>
                    <a:pt x="1133" y="372"/>
                    <a:pt x="1159" y="525"/>
                  </a:cubicBezTo>
                  <a:cubicBezTo>
                    <a:pt x="1159" y="538"/>
                    <a:pt x="1172" y="544"/>
                    <a:pt x="1184" y="544"/>
                  </a:cubicBezTo>
                  <a:cubicBezTo>
                    <a:pt x="1197" y="544"/>
                    <a:pt x="1204" y="532"/>
                    <a:pt x="1204" y="519"/>
                  </a:cubicBezTo>
                  <a:cubicBezTo>
                    <a:pt x="1178" y="352"/>
                    <a:pt x="1088" y="205"/>
                    <a:pt x="954" y="96"/>
                  </a:cubicBezTo>
                  <a:cubicBezTo>
                    <a:pt x="861" y="31"/>
                    <a:pt x="748" y="0"/>
                    <a:pt x="63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0" name="Google Shape;960;p28"/>
            <p:cNvSpPr/>
            <p:nvPr/>
          </p:nvSpPr>
          <p:spPr>
            <a:xfrm>
              <a:off x="3500169" y="3107824"/>
              <a:ext cx="67709" cy="34770"/>
            </a:xfrm>
            <a:custGeom>
              <a:rect b="b" l="l" r="r" t="t"/>
              <a:pathLst>
                <a:path extrusionOk="0" h="342" w="666">
                  <a:moveTo>
                    <a:pt x="189" y="1"/>
                  </a:moveTo>
                  <a:cubicBezTo>
                    <a:pt x="136" y="1"/>
                    <a:pt x="79" y="11"/>
                    <a:pt x="19" y="34"/>
                  </a:cubicBezTo>
                  <a:cubicBezTo>
                    <a:pt x="7" y="41"/>
                    <a:pt x="0" y="53"/>
                    <a:pt x="7" y="66"/>
                  </a:cubicBezTo>
                  <a:cubicBezTo>
                    <a:pt x="11" y="76"/>
                    <a:pt x="19" y="82"/>
                    <a:pt x="28" y="82"/>
                  </a:cubicBezTo>
                  <a:cubicBezTo>
                    <a:pt x="32" y="82"/>
                    <a:pt x="35" y="81"/>
                    <a:pt x="39" y="79"/>
                  </a:cubicBezTo>
                  <a:cubicBezTo>
                    <a:pt x="92" y="58"/>
                    <a:pt x="143" y="48"/>
                    <a:pt x="191" y="48"/>
                  </a:cubicBezTo>
                  <a:cubicBezTo>
                    <a:pt x="454" y="48"/>
                    <a:pt x="616" y="329"/>
                    <a:pt x="621" y="329"/>
                  </a:cubicBezTo>
                  <a:cubicBezTo>
                    <a:pt x="621" y="335"/>
                    <a:pt x="627" y="341"/>
                    <a:pt x="634" y="341"/>
                  </a:cubicBezTo>
                  <a:lnTo>
                    <a:pt x="653" y="341"/>
                  </a:lnTo>
                  <a:cubicBezTo>
                    <a:pt x="666" y="335"/>
                    <a:pt x="666" y="322"/>
                    <a:pt x="659" y="309"/>
                  </a:cubicBezTo>
                  <a:cubicBezTo>
                    <a:pt x="659" y="304"/>
                    <a:pt x="481" y="1"/>
                    <a:pt x="18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1" name="Google Shape;961;p28"/>
            <p:cNvSpPr/>
            <p:nvPr/>
          </p:nvSpPr>
          <p:spPr>
            <a:xfrm>
              <a:off x="3293175" y="3644225"/>
              <a:ext cx="243500" cy="144749"/>
            </a:xfrm>
            <a:custGeom>
              <a:rect b="b" l="l" r="r" t="t"/>
              <a:pathLst>
                <a:path extrusionOk="0" h="1372" w="2414">
                  <a:moveTo>
                    <a:pt x="129" y="0"/>
                  </a:moveTo>
                  <a:cubicBezTo>
                    <a:pt x="129" y="0"/>
                    <a:pt x="58" y="435"/>
                    <a:pt x="1" y="787"/>
                  </a:cubicBezTo>
                  <a:cubicBezTo>
                    <a:pt x="573" y="1195"/>
                    <a:pt x="1266" y="1371"/>
                    <a:pt x="1982" y="1371"/>
                  </a:cubicBezTo>
                  <a:cubicBezTo>
                    <a:pt x="2019" y="1371"/>
                    <a:pt x="2056" y="1371"/>
                    <a:pt x="2094" y="1370"/>
                  </a:cubicBezTo>
                  <a:cubicBezTo>
                    <a:pt x="2228" y="1050"/>
                    <a:pt x="2337" y="717"/>
                    <a:pt x="2414" y="371"/>
                  </a:cubicBezTo>
                  <a:lnTo>
                    <a:pt x="129" y="0"/>
                  </a:lnTo>
                  <a:close/>
                </a:path>
              </a:pathLst>
            </a:custGeom>
            <a:solidFill>
              <a:srgbClr val="DD886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2" name="Google Shape;962;p28"/>
            <p:cNvSpPr/>
            <p:nvPr/>
          </p:nvSpPr>
          <p:spPr>
            <a:xfrm>
              <a:off x="3012066" y="3686513"/>
              <a:ext cx="493990" cy="252034"/>
            </a:xfrm>
            <a:custGeom>
              <a:rect b="b" l="l" r="r" t="t"/>
              <a:pathLst>
                <a:path extrusionOk="0" h="2479" w="4859">
                  <a:moveTo>
                    <a:pt x="455" y="0"/>
                  </a:moveTo>
                  <a:cubicBezTo>
                    <a:pt x="455" y="0"/>
                    <a:pt x="39" y="96"/>
                    <a:pt x="1" y="819"/>
                  </a:cubicBezTo>
                  <a:cubicBezTo>
                    <a:pt x="1" y="819"/>
                    <a:pt x="1569" y="2420"/>
                    <a:pt x="3111" y="2477"/>
                  </a:cubicBezTo>
                  <a:cubicBezTo>
                    <a:pt x="3131" y="2478"/>
                    <a:pt x="3151" y="2478"/>
                    <a:pt x="3170" y="2478"/>
                  </a:cubicBezTo>
                  <a:cubicBezTo>
                    <a:pt x="4025" y="2478"/>
                    <a:pt x="4558" y="1661"/>
                    <a:pt x="4859" y="960"/>
                  </a:cubicBezTo>
                  <a:lnTo>
                    <a:pt x="4859" y="960"/>
                  </a:lnTo>
                  <a:cubicBezTo>
                    <a:pt x="4833" y="961"/>
                    <a:pt x="4807" y="961"/>
                    <a:pt x="4781" y="961"/>
                  </a:cubicBezTo>
                  <a:cubicBezTo>
                    <a:pt x="4053" y="961"/>
                    <a:pt x="3347" y="786"/>
                    <a:pt x="2766" y="371"/>
                  </a:cubicBezTo>
                  <a:cubicBezTo>
                    <a:pt x="2747" y="461"/>
                    <a:pt x="2734" y="551"/>
                    <a:pt x="2721" y="621"/>
                  </a:cubicBezTo>
                  <a:lnTo>
                    <a:pt x="455" y="0"/>
                  </a:lnTo>
                  <a:close/>
                </a:path>
              </a:pathLst>
            </a:custGeom>
            <a:solidFill>
              <a:srgbClr val="E7A17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3" name="Google Shape;963;p28"/>
            <p:cNvSpPr/>
            <p:nvPr/>
          </p:nvSpPr>
          <p:spPr>
            <a:xfrm>
              <a:off x="3270401" y="3355078"/>
              <a:ext cx="395375" cy="367528"/>
            </a:xfrm>
            <a:custGeom>
              <a:rect b="b" l="l" r="r" t="t"/>
              <a:pathLst>
                <a:path extrusionOk="0" h="3615" w="3889">
                  <a:moveTo>
                    <a:pt x="1737" y="1"/>
                  </a:moveTo>
                  <a:cubicBezTo>
                    <a:pt x="1657" y="1"/>
                    <a:pt x="1574" y="5"/>
                    <a:pt x="1486" y="15"/>
                  </a:cubicBezTo>
                  <a:cubicBezTo>
                    <a:pt x="1486" y="15"/>
                    <a:pt x="122" y="15"/>
                    <a:pt x="1" y="2985"/>
                  </a:cubicBezTo>
                  <a:cubicBezTo>
                    <a:pt x="1" y="2985"/>
                    <a:pt x="727" y="3614"/>
                    <a:pt x="1990" y="3614"/>
                  </a:cubicBezTo>
                  <a:cubicBezTo>
                    <a:pt x="2318" y="3614"/>
                    <a:pt x="2682" y="3572"/>
                    <a:pt x="3079" y="3465"/>
                  </a:cubicBezTo>
                  <a:cubicBezTo>
                    <a:pt x="3079" y="3465"/>
                    <a:pt x="3889" y="1"/>
                    <a:pt x="1737"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4" name="Google Shape;964;p28"/>
            <p:cNvSpPr/>
            <p:nvPr/>
          </p:nvSpPr>
          <p:spPr>
            <a:xfrm>
              <a:off x="3366070" y="3374395"/>
              <a:ext cx="236981" cy="351871"/>
            </a:xfrm>
            <a:custGeom>
              <a:rect b="b" l="l" r="r" t="t"/>
              <a:pathLst>
                <a:path extrusionOk="0" h="3461" w="2331">
                  <a:moveTo>
                    <a:pt x="1575" y="0"/>
                  </a:moveTo>
                  <a:cubicBezTo>
                    <a:pt x="1570" y="0"/>
                    <a:pt x="1566" y="3"/>
                    <a:pt x="1562" y="11"/>
                  </a:cubicBezTo>
                  <a:cubicBezTo>
                    <a:pt x="1556" y="17"/>
                    <a:pt x="1556" y="30"/>
                    <a:pt x="1569" y="36"/>
                  </a:cubicBezTo>
                  <a:cubicBezTo>
                    <a:pt x="1799" y="203"/>
                    <a:pt x="1972" y="440"/>
                    <a:pt x="2068" y="708"/>
                  </a:cubicBezTo>
                  <a:cubicBezTo>
                    <a:pt x="2164" y="977"/>
                    <a:pt x="2222" y="1259"/>
                    <a:pt x="2241" y="1547"/>
                  </a:cubicBezTo>
                  <a:cubicBezTo>
                    <a:pt x="2260" y="1835"/>
                    <a:pt x="2254" y="2123"/>
                    <a:pt x="2228" y="2411"/>
                  </a:cubicBezTo>
                  <a:cubicBezTo>
                    <a:pt x="2203" y="2692"/>
                    <a:pt x="2160" y="2968"/>
                    <a:pt x="2104" y="3243"/>
                  </a:cubicBezTo>
                  <a:lnTo>
                    <a:pt x="2104" y="3243"/>
                  </a:lnTo>
                  <a:cubicBezTo>
                    <a:pt x="1771" y="3335"/>
                    <a:pt x="1427" y="3384"/>
                    <a:pt x="1076" y="3390"/>
                  </a:cubicBezTo>
                  <a:cubicBezTo>
                    <a:pt x="1054" y="3391"/>
                    <a:pt x="1032" y="3391"/>
                    <a:pt x="1010" y="3391"/>
                  </a:cubicBezTo>
                  <a:cubicBezTo>
                    <a:pt x="680" y="3391"/>
                    <a:pt x="350" y="3346"/>
                    <a:pt x="26" y="3256"/>
                  </a:cubicBezTo>
                  <a:cubicBezTo>
                    <a:pt x="20" y="3256"/>
                    <a:pt x="7" y="3262"/>
                    <a:pt x="7" y="3269"/>
                  </a:cubicBezTo>
                  <a:cubicBezTo>
                    <a:pt x="1" y="3281"/>
                    <a:pt x="7" y="3288"/>
                    <a:pt x="20" y="3294"/>
                  </a:cubicBezTo>
                  <a:cubicBezTo>
                    <a:pt x="359" y="3403"/>
                    <a:pt x="718" y="3461"/>
                    <a:pt x="1082" y="3461"/>
                  </a:cubicBezTo>
                  <a:cubicBezTo>
                    <a:pt x="1441" y="3454"/>
                    <a:pt x="1799" y="3403"/>
                    <a:pt x="2145" y="3313"/>
                  </a:cubicBezTo>
                  <a:cubicBezTo>
                    <a:pt x="2164" y="3307"/>
                    <a:pt x="2170" y="3294"/>
                    <a:pt x="2177" y="3281"/>
                  </a:cubicBezTo>
                  <a:cubicBezTo>
                    <a:pt x="2234" y="3000"/>
                    <a:pt x="2279" y="2705"/>
                    <a:pt x="2298" y="2417"/>
                  </a:cubicBezTo>
                  <a:cubicBezTo>
                    <a:pt x="2324" y="2129"/>
                    <a:pt x="2330" y="1835"/>
                    <a:pt x="2305" y="1547"/>
                  </a:cubicBezTo>
                  <a:cubicBezTo>
                    <a:pt x="2286" y="1252"/>
                    <a:pt x="2228" y="964"/>
                    <a:pt x="2126" y="689"/>
                  </a:cubicBezTo>
                  <a:cubicBezTo>
                    <a:pt x="2017" y="408"/>
                    <a:pt x="1831" y="171"/>
                    <a:pt x="1588" y="4"/>
                  </a:cubicBezTo>
                  <a:cubicBezTo>
                    <a:pt x="1583" y="2"/>
                    <a:pt x="1578" y="0"/>
                    <a:pt x="1575" y="0"/>
                  </a:cubicBezTo>
                  <a:close/>
                </a:path>
              </a:pathLst>
            </a:custGeom>
            <a:solidFill>
              <a:srgbClr val="000000">
                <a:alpha val="89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5" name="Google Shape;965;p28"/>
            <p:cNvSpPr/>
            <p:nvPr/>
          </p:nvSpPr>
          <p:spPr>
            <a:xfrm>
              <a:off x="2986751" y="3651743"/>
              <a:ext cx="91803" cy="131761"/>
            </a:xfrm>
            <a:custGeom>
              <a:rect b="b" l="l" r="r" t="t"/>
              <a:pathLst>
                <a:path extrusionOk="0" h="1296" w="903">
                  <a:moveTo>
                    <a:pt x="714" y="1"/>
                  </a:moveTo>
                  <a:cubicBezTo>
                    <a:pt x="626" y="1"/>
                    <a:pt x="487" y="201"/>
                    <a:pt x="487" y="201"/>
                  </a:cubicBezTo>
                  <a:cubicBezTo>
                    <a:pt x="483" y="201"/>
                    <a:pt x="480" y="201"/>
                    <a:pt x="476" y="201"/>
                  </a:cubicBezTo>
                  <a:cubicBezTo>
                    <a:pt x="318" y="201"/>
                    <a:pt x="0" y="600"/>
                    <a:pt x="0" y="944"/>
                  </a:cubicBezTo>
                  <a:cubicBezTo>
                    <a:pt x="0" y="1296"/>
                    <a:pt x="391" y="1296"/>
                    <a:pt x="391" y="1296"/>
                  </a:cubicBezTo>
                  <a:lnTo>
                    <a:pt x="903" y="496"/>
                  </a:lnTo>
                  <a:cubicBezTo>
                    <a:pt x="903" y="496"/>
                    <a:pt x="820" y="67"/>
                    <a:pt x="743" y="9"/>
                  </a:cubicBezTo>
                  <a:cubicBezTo>
                    <a:pt x="734" y="3"/>
                    <a:pt x="725" y="1"/>
                    <a:pt x="714" y="1"/>
                  </a:cubicBezTo>
                  <a:close/>
                </a:path>
              </a:pathLst>
            </a:custGeom>
            <a:solidFill>
              <a:srgbClr val="E7A17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6" name="Google Shape;966;p28"/>
            <p:cNvSpPr/>
            <p:nvPr/>
          </p:nvSpPr>
          <p:spPr>
            <a:xfrm>
              <a:off x="3649810" y="3280150"/>
              <a:ext cx="47579" cy="85604"/>
            </a:xfrm>
            <a:custGeom>
              <a:rect b="b" l="l" r="r" t="t"/>
              <a:pathLst>
                <a:path extrusionOk="0" h="842" w="468">
                  <a:moveTo>
                    <a:pt x="28" y="1"/>
                  </a:moveTo>
                  <a:cubicBezTo>
                    <a:pt x="26" y="1"/>
                    <a:pt x="23" y="2"/>
                    <a:pt x="19" y="3"/>
                  </a:cubicBezTo>
                  <a:cubicBezTo>
                    <a:pt x="18" y="2"/>
                    <a:pt x="17" y="2"/>
                    <a:pt x="15" y="2"/>
                  </a:cubicBezTo>
                  <a:cubicBezTo>
                    <a:pt x="9" y="2"/>
                    <a:pt x="0" y="12"/>
                    <a:pt x="0" y="23"/>
                  </a:cubicBezTo>
                  <a:cubicBezTo>
                    <a:pt x="7" y="99"/>
                    <a:pt x="19" y="176"/>
                    <a:pt x="45" y="253"/>
                  </a:cubicBezTo>
                  <a:cubicBezTo>
                    <a:pt x="64" y="330"/>
                    <a:pt x="96" y="407"/>
                    <a:pt x="135" y="477"/>
                  </a:cubicBezTo>
                  <a:cubicBezTo>
                    <a:pt x="173" y="547"/>
                    <a:pt x="218" y="611"/>
                    <a:pt x="269" y="675"/>
                  </a:cubicBezTo>
                  <a:cubicBezTo>
                    <a:pt x="320" y="733"/>
                    <a:pt x="378" y="791"/>
                    <a:pt x="442" y="842"/>
                  </a:cubicBezTo>
                  <a:lnTo>
                    <a:pt x="461" y="842"/>
                  </a:lnTo>
                  <a:cubicBezTo>
                    <a:pt x="467" y="829"/>
                    <a:pt x="467" y="823"/>
                    <a:pt x="461" y="810"/>
                  </a:cubicBezTo>
                  <a:cubicBezTo>
                    <a:pt x="410" y="759"/>
                    <a:pt x="365" y="695"/>
                    <a:pt x="320" y="637"/>
                  </a:cubicBezTo>
                  <a:cubicBezTo>
                    <a:pt x="275" y="573"/>
                    <a:pt x="237" y="509"/>
                    <a:pt x="205" y="439"/>
                  </a:cubicBezTo>
                  <a:cubicBezTo>
                    <a:pt x="141" y="304"/>
                    <a:pt x="83" y="157"/>
                    <a:pt x="45" y="16"/>
                  </a:cubicBezTo>
                  <a:lnTo>
                    <a:pt x="39" y="16"/>
                  </a:lnTo>
                  <a:cubicBezTo>
                    <a:pt x="39" y="7"/>
                    <a:pt x="35" y="1"/>
                    <a:pt x="28" y="1"/>
                  </a:cubicBezTo>
                  <a:close/>
                </a:path>
              </a:pathLst>
            </a:custGeom>
            <a:solidFill>
              <a:srgbClr val="000000">
                <a:alpha val="89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7" name="Google Shape;967;p28"/>
            <p:cNvSpPr/>
            <p:nvPr/>
          </p:nvSpPr>
          <p:spPr>
            <a:xfrm>
              <a:off x="3682648" y="3256970"/>
              <a:ext cx="48596" cy="85706"/>
            </a:xfrm>
            <a:custGeom>
              <a:rect b="b" l="l" r="r" t="t"/>
              <a:pathLst>
                <a:path extrusionOk="0" h="843" w="478">
                  <a:moveTo>
                    <a:pt x="464" y="1"/>
                  </a:moveTo>
                  <a:cubicBezTo>
                    <a:pt x="452" y="1"/>
                    <a:pt x="445" y="1"/>
                    <a:pt x="439" y="14"/>
                  </a:cubicBezTo>
                  <a:cubicBezTo>
                    <a:pt x="400" y="161"/>
                    <a:pt x="343" y="302"/>
                    <a:pt x="272" y="436"/>
                  </a:cubicBezTo>
                  <a:cubicBezTo>
                    <a:pt x="240" y="507"/>
                    <a:pt x="202" y="571"/>
                    <a:pt x="157" y="635"/>
                  </a:cubicBezTo>
                  <a:cubicBezTo>
                    <a:pt x="112" y="699"/>
                    <a:pt x="68" y="756"/>
                    <a:pt x="16" y="814"/>
                  </a:cubicBezTo>
                  <a:cubicBezTo>
                    <a:pt x="1" y="824"/>
                    <a:pt x="15" y="843"/>
                    <a:pt x="31" y="843"/>
                  </a:cubicBezTo>
                  <a:cubicBezTo>
                    <a:pt x="34" y="843"/>
                    <a:pt x="38" y="842"/>
                    <a:pt x="42" y="839"/>
                  </a:cubicBezTo>
                  <a:cubicBezTo>
                    <a:pt x="106" y="788"/>
                    <a:pt x="164" y="737"/>
                    <a:pt x="215" y="673"/>
                  </a:cubicBezTo>
                  <a:cubicBezTo>
                    <a:pt x="266" y="609"/>
                    <a:pt x="311" y="545"/>
                    <a:pt x="343" y="475"/>
                  </a:cubicBezTo>
                  <a:cubicBezTo>
                    <a:pt x="381" y="404"/>
                    <a:pt x="413" y="327"/>
                    <a:pt x="439" y="251"/>
                  </a:cubicBezTo>
                  <a:cubicBezTo>
                    <a:pt x="458" y="174"/>
                    <a:pt x="471" y="97"/>
                    <a:pt x="477" y="20"/>
                  </a:cubicBezTo>
                  <a:cubicBezTo>
                    <a:pt x="477" y="7"/>
                    <a:pt x="471" y="1"/>
                    <a:pt x="464" y="1"/>
                  </a:cubicBezTo>
                  <a:close/>
                </a:path>
              </a:pathLst>
            </a:custGeom>
            <a:solidFill>
              <a:srgbClr val="000000">
                <a:alpha val="89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8" name="Google Shape;968;p28"/>
            <p:cNvSpPr/>
            <p:nvPr/>
          </p:nvSpPr>
          <p:spPr>
            <a:xfrm>
              <a:off x="3668618" y="3434684"/>
              <a:ext cx="31414" cy="56730"/>
            </a:xfrm>
            <a:custGeom>
              <a:rect b="b" l="l" r="r" t="t"/>
              <a:pathLst>
                <a:path extrusionOk="0" h="558" w="309">
                  <a:moveTo>
                    <a:pt x="14" y="0"/>
                  </a:moveTo>
                  <a:cubicBezTo>
                    <a:pt x="7" y="0"/>
                    <a:pt x="1" y="7"/>
                    <a:pt x="1" y="13"/>
                  </a:cubicBezTo>
                  <a:cubicBezTo>
                    <a:pt x="7" y="115"/>
                    <a:pt x="33" y="218"/>
                    <a:pt x="90" y="314"/>
                  </a:cubicBezTo>
                  <a:cubicBezTo>
                    <a:pt x="135" y="410"/>
                    <a:pt x="206" y="487"/>
                    <a:pt x="289" y="557"/>
                  </a:cubicBezTo>
                  <a:lnTo>
                    <a:pt x="308" y="557"/>
                  </a:lnTo>
                  <a:cubicBezTo>
                    <a:pt x="308" y="551"/>
                    <a:pt x="308" y="538"/>
                    <a:pt x="308" y="538"/>
                  </a:cubicBezTo>
                  <a:cubicBezTo>
                    <a:pt x="270" y="499"/>
                    <a:pt x="238" y="461"/>
                    <a:pt x="212" y="416"/>
                  </a:cubicBezTo>
                  <a:cubicBezTo>
                    <a:pt x="180" y="378"/>
                    <a:pt x="154" y="333"/>
                    <a:pt x="129" y="288"/>
                  </a:cubicBezTo>
                  <a:cubicBezTo>
                    <a:pt x="84" y="199"/>
                    <a:pt x="46" y="103"/>
                    <a:pt x="20" y="7"/>
                  </a:cubicBezTo>
                  <a:lnTo>
                    <a:pt x="26" y="7"/>
                  </a:lnTo>
                  <a:cubicBezTo>
                    <a:pt x="20" y="0"/>
                    <a:pt x="14" y="0"/>
                    <a:pt x="14" y="0"/>
                  </a:cubicBezTo>
                  <a:close/>
                </a:path>
              </a:pathLst>
            </a:custGeom>
            <a:solidFill>
              <a:srgbClr val="000000">
                <a:alpha val="89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9" name="Google Shape;969;p28"/>
            <p:cNvSpPr/>
            <p:nvPr/>
          </p:nvSpPr>
          <p:spPr>
            <a:xfrm>
              <a:off x="3690184" y="3437225"/>
              <a:ext cx="26738" cy="39040"/>
            </a:xfrm>
            <a:custGeom>
              <a:rect b="b" l="l" r="r" t="t"/>
              <a:pathLst>
                <a:path extrusionOk="0" h="384" w="263">
                  <a:moveTo>
                    <a:pt x="256" y="1"/>
                  </a:moveTo>
                  <a:cubicBezTo>
                    <a:pt x="250" y="1"/>
                    <a:pt x="243" y="1"/>
                    <a:pt x="237" y="7"/>
                  </a:cubicBezTo>
                  <a:cubicBezTo>
                    <a:pt x="198" y="71"/>
                    <a:pt x="166" y="135"/>
                    <a:pt x="128" y="193"/>
                  </a:cubicBezTo>
                  <a:cubicBezTo>
                    <a:pt x="90" y="250"/>
                    <a:pt x="45" y="308"/>
                    <a:pt x="0" y="366"/>
                  </a:cubicBezTo>
                  <a:cubicBezTo>
                    <a:pt x="0" y="366"/>
                    <a:pt x="0" y="372"/>
                    <a:pt x="0" y="378"/>
                  </a:cubicBezTo>
                  <a:cubicBezTo>
                    <a:pt x="3" y="382"/>
                    <a:pt x="6" y="383"/>
                    <a:pt x="10" y="383"/>
                  </a:cubicBezTo>
                  <a:cubicBezTo>
                    <a:pt x="13" y="383"/>
                    <a:pt x="16" y="382"/>
                    <a:pt x="19" y="378"/>
                  </a:cubicBezTo>
                  <a:cubicBezTo>
                    <a:pt x="77" y="334"/>
                    <a:pt x="134" y="282"/>
                    <a:pt x="173" y="218"/>
                  </a:cubicBezTo>
                  <a:cubicBezTo>
                    <a:pt x="218" y="154"/>
                    <a:pt x="243" y="84"/>
                    <a:pt x="262" y="14"/>
                  </a:cubicBezTo>
                  <a:cubicBezTo>
                    <a:pt x="262" y="7"/>
                    <a:pt x="256" y="7"/>
                    <a:pt x="256" y="1"/>
                  </a:cubicBezTo>
                  <a:close/>
                </a:path>
              </a:pathLst>
            </a:custGeom>
            <a:solidFill>
              <a:srgbClr val="000000">
                <a:alpha val="89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0" name="Google Shape;970;p28"/>
            <p:cNvSpPr/>
            <p:nvPr/>
          </p:nvSpPr>
          <p:spPr>
            <a:xfrm>
              <a:off x="3677781" y="3530352"/>
              <a:ext cx="29381" cy="46869"/>
            </a:xfrm>
            <a:custGeom>
              <a:rect b="b" l="l" r="r" t="t"/>
              <a:pathLst>
                <a:path extrusionOk="0" h="461" w="289">
                  <a:moveTo>
                    <a:pt x="13" y="0"/>
                  </a:moveTo>
                  <a:cubicBezTo>
                    <a:pt x="7" y="0"/>
                    <a:pt x="0" y="6"/>
                    <a:pt x="0" y="13"/>
                  </a:cubicBezTo>
                  <a:cubicBezTo>
                    <a:pt x="13" y="102"/>
                    <a:pt x="45" y="186"/>
                    <a:pt x="90" y="263"/>
                  </a:cubicBezTo>
                  <a:cubicBezTo>
                    <a:pt x="135" y="339"/>
                    <a:pt x="199" y="403"/>
                    <a:pt x="269" y="461"/>
                  </a:cubicBezTo>
                  <a:lnTo>
                    <a:pt x="282" y="461"/>
                  </a:lnTo>
                  <a:cubicBezTo>
                    <a:pt x="288" y="455"/>
                    <a:pt x="288" y="448"/>
                    <a:pt x="282" y="442"/>
                  </a:cubicBezTo>
                  <a:cubicBezTo>
                    <a:pt x="224" y="378"/>
                    <a:pt x="180" y="307"/>
                    <a:pt x="135" y="237"/>
                  </a:cubicBezTo>
                  <a:cubicBezTo>
                    <a:pt x="96" y="160"/>
                    <a:pt x="58" y="83"/>
                    <a:pt x="26" y="6"/>
                  </a:cubicBezTo>
                  <a:cubicBezTo>
                    <a:pt x="20" y="0"/>
                    <a:pt x="13" y="0"/>
                    <a:pt x="13" y="0"/>
                  </a:cubicBezTo>
                  <a:close/>
                </a:path>
              </a:pathLst>
            </a:custGeom>
            <a:solidFill>
              <a:srgbClr val="000000">
                <a:alpha val="89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1" name="Google Shape;971;p28"/>
            <p:cNvSpPr/>
            <p:nvPr/>
          </p:nvSpPr>
          <p:spPr>
            <a:xfrm>
              <a:off x="3697911" y="3518356"/>
              <a:ext cx="28161" cy="43819"/>
            </a:xfrm>
            <a:custGeom>
              <a:rect b="b" l="l" r="r" t="t"/>
              <a:pathLst>
                <a:path extrusionOk="0" h="431" w="277">
                  <a:moveTo>
                    <a:pt x="264" y="0"/>
                  </a:moveTo>
                  <a:cubicBezTo>
                    <a:pt x="260" y="0"/>
                    <a:pt x="255" y="5"/>
                    <a:pt x="250" y="9"/>
                  </a:cubicBezTo>
                  <a:cubicBezTo>
                    <a:pt x="218" y="80"/>
                    <a:pt x="180" y="150"/>
                    <a:pt x="142" y="220"/>
                  </a:cubicBezTo>
                  <a:cubicBezTo>
                    <a:pt x="103" y="285"/>
                    <a:pt x="52" y="355"/>
                    <a:pt x="1" y="413"/>
                  </a:cubicBezTo>
                  <a:cubicBezTo>
                    <a:pt x="1" y="419"/>
                    <a:pt x="1" y="425"/>
                    <a:pt x="1" y="425"/>
                  </a:cubicBezTo>
                  <a:cubicBezTo>
                    <a:pt x="4" y="429"/>
                    <a:pt x="7" y="430"/>
                    <a:pt x="10" y="430"/>
                  </a:cubicBezTo>
                  <a:cubicBezTo>
                    <a:pt x="14" y="430"/>
                    <a:pt x="17" y="429"/>
                    <a:pt x="20" y="425"/>
                  </a:cubicBezTo>
                  <a:cubicBezTo>
                    <a:pt x="84" y="374"/>
                    <a:pt x="142" y="317"/>
                    <a:pt x="186" y="246"/>
                  </a:cubicBezTo>
                  <a:cubicBezTo>
                    <a:pt x="231" y="176"/>
                    <a:pt x="263" y="92"/>
                    <a:pt x="276" y="9"/>
                  </a:cubicBezTo>
                  <a:cubicBezTo>
                    <a:pt x="276" y="9"/>
                    <a:pt x="276" y="3"/>
                    <a:pt x="270" y="3"/>
                  </a:cubicBezTo>
                  <a:cubicBezTo>
                    <a:pt x="268" y="1"/>
                    <a:pt x="266" y="0"/>
                    <a:pt x="264" y="0"/>
                  </a:cubicBezTo>
                  <a:close/>
                </a:path>
              </a:pathLst>
            </a:custGeom>
            <a:solidFill>
              <a:srgbClr val="000000">
                <a:alpha val="89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2" name="Google Shape;972;p28"/>
            <p:cNvSpPr/>
            <p:nvPr/>
          </p:nvSpPr>
          <p:spPr>
            <a:xfrm>
              <a:off x="3571730" y="3350402"/>
              <a:ext cx="115085" cy="93534"/>
            </a:xfrm>
            <a:custGeom>
              <a:rect b="b" l="l" r="r" t="t"/>
              <a:pathLst>
                <a:path extrusionOk="0" h="920" w="1132">
                  <a:moveTo>
                    <a:pt x="19" y="1"/>
                  </a:moveTo>
                  <a:cubicBezTo>
                    <a:pt x="17" y="1"/>
                    <a:pt x="15" y="2"/>
                    <a:pt x="13" y="4"/>
                  </a:cubicBezTo>
                  <a:cubicBezTo>
                    <a:pt x="0" y="10"/>
                    <a:pt x="0" y="23"/>
                    <a:pt x="7" y="29"/>
                  </a:cubicBezTo>
                  <a:cubicBezTo>
                    <a:pt x="64" y="132"/>
                    <a:pt x="135" y="234"/>
                    <a:pt x="211" y="324"/>
                  </a:cubicBezTo>
                  <a:cubicBezTo>
                    <a:pt x="288" y="420"/>
                    <a:pt x="371" y="503"/>
                    <a:pt x="467" y="580"/>
                  </a:cubicBezTo>
                  <a:cubicBezTo>
                    <a:pt x="557" y="663"/>
                    <a:pt x="653" y="733"/>
                    <a:pt x="762" y="791"/>
                  </a:cubicBezTo>
                  <a:cubicBezTo>
                    <a:pt x="864" y="855"/>
                    <a:pt x="979" y="893"/>
                    <a:pt x="1101" y="919"/>
                  </a:cubicBezTo>
                  <a:cubicBezTo>
                    <a:pt x="1103" y="919"/>
                    <a:pt x="1106" y="920"/>
                    <a:pt x="1108" y="920"/>
                  </a:cubicBezTo>
                  <a:cubicBezTo>
                    <a:pt x="1128" y="920"/>
                    <a:pt x="1131" y="893"/>
                    <a:pt x="1114" y="887"/>
                  </a:cubicBezTo>
                  <a:cubicBezTo>
                    <a:pt x="999" y="848"/>
                    <a:pt x="896" y="797"/>
                    <a:pt x="794" y="733"/>
                  </a:cubicBezTo>
                  <a:cubicBezTo>
                    <a:pt x="698" y="669"/>
                    <a:pt x="608" y="599"/>
                    <a:pt x="519" y="522"/>
                  </a:cubicBezTo>
                  <a:cubicBezTo>
                    <a:pt x="346" y="362"/>
                    <a:pt x="186" y="189"/>
                    <a:pt x="39" y="10"/>
                  </a:cubicBezTo>
                  <a:lnTo>
                    <a:pt x="32" y="10"/>
                  </a:lnTo>
                  <a:cubicBezTo>
                    <a:pt x="28" y="5"/>
                    <a:pt x="23" y="1"/>
                    <a:pt x="19" y="1"/>
                  </a:cubicBezTo>
                  <a:close/>
                </a:path>
              </a:pathLst>
            </a:custGeom>
            <a:solidFill>
              <a:srgbClr val="000000">
                <a:alpha val="89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3" name="Google Shape;973;p28"/>
            <p:cNvSpPr/>
            <p:nvPr/>
          </p:nvSpPr>
          <p:spPr>
            <a:xfrm>
              <a:off x="3595125" y="3471284"/>
              <a:ext cx="99632" cy="62424"/>
            </a:xfrm>
            <a:custGeom>
              <a:rect b="b" l="l" r="r" t="t"/>
              <a:pathLst>
                <a:path extrusionOk="0" h="614" w="980">
                  <a:moveTo>
                    <a:pt x="17" y="0"/>
                  </a:moveTo>
                  <a:cubicBezTo>
                    <a:pt x="13" y="0"/>
                    <a:pt x="10" y="2"/>
                    <a:pt x="7" y="5"/>
                  </a:cubicBezTo>
                  <a:cubicBezTo>
                    <a:pt x="1" y="11"/>
                    <a:pt x="1" y="18"/>
                    <a:pt x="7" y="24"/>
                  </a:cubicBezTo>
                  <a:cubicBezTo>
                    <a:pt x="129" y="178"/>
                    <a:pt x="269" y="306"/>
                    <a:pt x="429" y="402"/>
                  </a:cubicBezTo>
                  <a:cubicBezTo>
                    <a:pt x="513" y="453"/>
                    <a:pt x="596" y="498"/>
                    <a:pt x="685" y="536"/>
                  </a:cubicBezTo>
                  <a:cubicBezTo>
                    <a:pt x="775" y="575"/>
                    <a:pt x="865" y="600"/>
                    <a:pt x="961" y="613"/>
                  </a:cubicBezTo>
                  <a:cubicBezTo>
                    <a:pt x="967" y="613"/>
                    <a:pt x="973" y="607"/>
                    <a:pt x="980" y="600"/>
                  </a:cubicBezTo>
                  <a:cubicBezTo>
                    <a:pt x="980" y="594"/>
                    <a:pt x="973" y="587"/>
                    <a:pt x="967" y="587"/>
                  </a:cubicBezTo>
                  <a:cubicBezTo>
                    <a:pt x="877" y="562"/>
                    <a:pt x="788" y="530"/>
                    <a:pt x="705" y="491"/>
                  </a:cubicBezTo>
                  <a:cubicBezTo>
                    <a:pt x="621" y="453"/>
                    <a:pt x="545" y="408"/>
                    <a:pt x="468" y="357"/>
                  </a:cubicBezTo>
                  <a:cubicBezTo>
                    <a:pt x="314" y="255"/>
                    <a:pt x="167" y="133"/>
                    <a:pt x="33" y="11"/>
                  </a:cubicBezTo>
                  <a:lnTo>
                    <a:pt x="26" y="5"/>
                  </a:lnTo>
                  <a:cubicBezTo>
                    <a:pt x="23" y="2"/>
                    <a:pt x="20" y="0"/>
                    <a:pt x="17" y="0"/>
                  </a:cubicBezTo>
                  <a:close/>
                </a:path>
              </a:pathLst>
            </a:custGeom>
            <a:solidFill>
              <a:srgbClr val="000000">
                <a:alpha val="89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4" name="Google Shape;974;p28"/>
            <p:cNvSpPr/>
            <p:nvPr/>
          </p:nvSpPr>
          <p:spPr>
            <a:xfrm>
              <a:off x="3700542" y="3349588"/>
              <a:ext cx="113966" cy="93229"/>
            </a:xfrm>
            <a:custGeom>
              <a:rect b="b" l="l" r="r" t="t"/>
              <a:pathLst>
                <a:path extrusionOk="0" h="917" w="1121">
                  <a:moveTo>
                    <a:pt x="1101" y="0"/>
                  </a:moveTo>
                  <a:cubicBezTo>
                    <a:pt x="1097" y="0"/>
                    <a:pt x="1092" y="2"/>
                    <a:pt x="1089" y="5"/>
                  </a:cubicBezTo>
                  <a:cubicBezTo>
                    <a:pt x="941" y="184"/>
                    <a:pt x="781" y="357"/>
                    <a:pt x="609" y="517"/>
                  </a:cubicBezTo>
                  <a:cubicBezTo>
                    <a:pt x="519" y="594"/>
                    <a:pt x="423" y="664"/>
                    <a:pt x="327" y="728"/>
                  </a:cubicBezTo>
                  <a:cubicBezTo>
                    <a:pt x="231" y="792"/>
                    <a:pt x="122" y="844"/>
                    <a:pt x="13" y="882"/>
                  </a:cubicBezTo>
                  <a:cubicBezTo>
                    <a:pt x="7" y="882"/>
                    <a:pt x="0" y="895"/>
                    <a:pt x="0" y="901"/>
                  </a:cubicBezTo>
                  <a:cubicBezTo>
                    <a:pt x="0" y="911"/>
                    <a:pt x="7" y="917"/>
                    <a:pt x="14" y="917"/>
                  </a:cubicBezTo>
                  <a:cubicBezTo>
                    <a:pt x="16" y="917"/>
                    <a:pt x="18" y="916"/>
                    <a:pt x="20" y="914"/>
                  </a:cubicBezTo>
                  <a:cubicBezTo>
                    <a:pt x="141" y="888"/>
                    <a:pt x="256" y="850"/>
                    <a:pt x="365" y="786"/>
                  </a:cubicBezTo>
                  <a:cubicBezTo>
                    <a:pt x="468" y="728"/>
                    <a:pt x="564" y="658"/>
                    <a:pt x="660" y="575"/>
                  </a:cubicBezTo>
                  <a:cubicBezTo>
                    <a:pt x="749" y="498"/>
                    <a:pt x="833" y="415"/>
                    <a:pt x="916" y="319"/>
                  </a:cubicBezTo>
                  <a:cubicBezTo>
                    <a:pt x="993" y="229"/>
                    <a:pt x="1057" y="127"/>
                    <a:pt x="1121" y="24"/>
                  </a:cubicBezTo>
                  <a:cubicBezTo>
                    <a:pt x="1121" y="18"/>
                    <a:pt x="1121" y="12"/>
                    <a:pt x="1114" y="5"/>
                  </a:cubicBezTo>
                  <a:cubicBezTo>
                    <a:pt x="1111" y="2"/>
                    <a:pt x="1106" y="0"/>
                    <a:pt x="1101" y="0"/>
                  </a:cubicBezTo>
                  <a:close/>
                </a:path>
              </a:pathLst>
            </a:custGeom>
            <a:solidFill>
              <a:srgbClr val="000000">
                <a:alpha val="89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5" name="Google Shape;975;p28"/>
            <p:cNvSpPr/>
            <p:nvPr/>
          </p:nvSpPr>
          <p:spPr>
            <a:xfrm>
              <a:off x="3701152" y="3464065"/>
              <a:ext cx="89262" cy="63136"/>
            </a:xfrm>
            <a:custGeom>
              <a:rect b="b" l="l" r="r" t="t"/>
              <a:pathLst>
                <a:path extrusionOk="0" h="621" w="878">
                  <a:moveTo>
                    <a:pt x="862" y="1"/>
                  </a:moveTo>
                  <a:cubicBezTo>
                    <a:pt x="859" y="1"/>
                    <a:pt x="855" y="2"/>
                    <a:pt x="852" y="6"/>
                  </a:cubicBezTo>
                  <a:cubicBezTo>
                    <a:pt x="737" y="134"/>
                    <a:pt x="609" y="249"/>
                    <a:pt x="468" y="358"/>
                  </a:cubicBezTo>
                  <a:cubicBezTo>
                    <a:pt x="398" y="409"/>
                    <a:pt x="327" y="454"/>
                    <a:pt x="250" y="498"/>
                  </a:cubicBezTo>
                  <a:cubicBezTo>
                    <a:pt x="174" y="537"/>
                    <a:pt x="97" y="569"/>
                    <a:pt x="14" y="594"/>
                  </a:cubicBezTo>
                  <a:cubicBezTo>
                    <a:pt x="7" y="594"/>
                    <a:pt x="1" y="601"/>
                    <a:pt x="1" y="607"/>
                  </a:cubicBezTo>
                  <a:cubicBezTo>
                    <a:pt x="7" y="614"/>
                    <a:pt x="14" y="620"/>
                    <a:pt x="20" y="620"/>
                  </a:cubicBezTo>
                  <a:cubicBezTo>
                    <a:pt x="193" y="582"/>
                    <a:pt x="359" y="511"/>
                    <a:pt x="500" y="402"/>
                  </a:cubicBezTo>
                  <a:cubicBezTo>
                    <a:pt x="641" y="294"/>
                    <a:pt x="769" y="166"/>
                    <a:pt x="871" y="18"/>
                  </a:cubicBezTo>
                  <a:cubicBezTo>
                    <a:pt x="871" y="18"/>
                    <a:pt x="878" y="12"/>
                    <a:pt x="871" y="6"/>
                  </a:cubicBezTo>
                  <a:cubicBezTo>
                    <a:pt x="868" y="2"/>
                    <a:pt x="865" y="1"/>
                    <a:pt x="862" y="1"/>
                  </a:cubicBezTo>
                  <a:close/>
                </a:path>
              </a:pathLst>
            </a:custGeom>
            <a:solidFill>
              <a:srgbClr val="000000">
                <a:alpha val="89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6" name="Google Shape;976;p28"/>
            <p:cNvSpPr/>
            <p:nvPr/>
          </p:nvSpPr>
          <p:spPr>
            <a:xfrm>
              <a:off x="1746008" y="4071425"/>
              <a:ext cx="1160608" cy="348415"/>
            </a:xfrm>
            <a:custGeom>
              <a:rect b="b" l="l" r="r" t="t"/>
              <a:pathLst>
                <a:path extrusionOk="0" h="3427" w="11416">
                  <a:moveTo>
                    <a:pt x="8612" y="1"/>
                  </a:moveTo>
                  <a:cubicBezTo>
                    <a:pt x="8344" y="1"/>
                    <a:pt x="6172" y="185"/>
                    <a:pt x="5708" y="221"/>
                  </a:cubicBezTo>
                  <a:cubicBezTo>
                    <a:pt x="5238" y="184"/>
                    <a:pt x="3014" y="2"/>
                    <a:pt x="2788" y="2"/>
                  </a:cubicBezTo>
                  <a:cubicBezTo>
                    <a:pt x="2778" y="2"/>
                    <a:pt x="2771" y="2"/>
                    <a:pt x="2770" y="3"/>
                  </a:cubicBezTo>
                  <a:cubicBezTo>
                    <a:pt x="2770" y="3"/>
                    <a:pt x="671" y="3"/>
                    <a:pt x="306" y="1290"/>
                  </a:cubicBezTo>
                  <a:cubicBezTo>
                    <a:pt x="1" y="2374"/>
                    <a:pt x="2081" y="3426"/>
                    <a:pt x="4452" y="3426"/>
                  </a:cubicBezTo>
                  <a:cubicBezTo>
                    <a:pt x="4866" y="3426"/>
                    <a:pt x="5288" y="3394"/>
                    <a:pt x="5708" y="3325"/>
                  </a:cubicBezTo>
                  <a:cubicBezTo>
                    <a:pt x="6127" y="3394"/>
                    <a:pt x="6549" y="3426"/>
                    <a:pt x="6962" y="3426"/>
                  </a:cubicBezTo>
                  <a:cubicBezTo>
                    <a:pt x="9330" y="3426"/>
                    <a:pt x="11415" y="2374"/>
                    <a:pt x="11110" y="1290"/>
                  </a:cubicBezTo>
                  <a:cubicBezTo>
                    <a:pt x="10745" y="3"/>
                    <a:pt x="8639" y="3"/>
                    <a:pt x="8639" y="3"/>
                  </a:cubicBezTo>
                  <a:cubicBezTo>
                    <a:pt x="8638" y="2"/>
                    <a:pt x="8629" y="1"/>
                    <a:pt x="8612"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7" name="Google Shape;977;p28"/>
            <p:cNvSpPr/>
            <p:nvPr/>
          </p:nvSpPr>
          <p:spPr>
            <a:xfrm>
              <a:off x="1917419" y="4110058"/>
              <a:ext cx="818200" cy="169683"/>
            </a:xfrm>
            <a:custGeom>
              <a:rect b="b" l="l" r="r" t="t"/>
              <a:pathLst>
                <a:path extrusionOk="0" h="1669" w="8048">
                  <a:moveTo>
                    <a:pt x="6870" y="1"/>
                  </a:moveTo>
                  <a:lnTo>
                    <a:pt x="809" y="154"/>
                  </a:lnTo>
                  <a:cubicBezTo>
                    <a:pt x="809" y="154"/>
                    <a:pt x="99" y="154"/>
                    <a:pt x="47" y="430"/>
                  </a:cubicBezTo>
                  <a:cubicBezTo>
                    <a:pt x="0" y="689"/>
                    <a:pt x="1520" y="1669"/>
                    <a:pt x="3767" y="1669"/>
                  </a:cubicBezTo>
                  <a:cubicBezTo>
                    <a:pt x="3962" y="1669"/>
                    <a:pt x="4162" y="1662"/>
                    <a:pt x="4368" y="1646"/>
                  </a:cubicBezTo>
                  <a:cubicBezTo>
                    <a:pt x="6947" y="1441"/>
                    <a:pt x="8048" y="398"/>
                    <a:pt x="7856" y="276"/>
                  </a:cubicBezTo>
                  <a:cubicBezTo>
                    <a:pt x="7600" y="129"/>
                    <a:pt x="6870" y="1"/>
                    <a:pt x="6870" y="1"/>
                  </a:cubicBezTo>
                  <a:close/>
                </a:path>
              </a:pathLst>
            </a:custGeom>
            <a:solidFill>
              <a:srgbClr val="000000">
                <a:alpha val="89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8" name="Google Shape;978;p28"/>
            <p:cNvSpPr/>
            <p:nvPr/>
          </p:nvSpPr>
          <p:spPr>
            <a:xfrm>
              <a:off x="1776407" y="3488669"/>
              <a:ext cx="398323" cy="595568"/>
            </a:xfrm>
            <a:custGeom>
              <a:rect b="b" l="l" r="r" t="t"/>
              <a:pathLst>
                <a:path extrusionOk="0" h="5858" w="3918">
                  <a:moveTo>
                    <a:pt x="3918" y="0"/>
                  </a:moveTo>
                  <a:lnTo>
                    <a:pt x="2727" y="77"/>
                  </a:lnTo>
                  <a:cubicBezTo>
                    <a:pt x="2727" y="77"/>
                    <a:pt x="1" y="4698"/>
                    <a:pt x="1594" y="5582"/>
                  </a:cubicBezTo>
                  <a:cubicBezTo>
                    <a:pt x="1952" y="5781"/>
                    <a:pt x="2254" y="5858"/>
                    <a:pt x="2507" y="5858"/>
                  </a:cubicBezTo>
                  <a:cubicBezTo>
                    <a:pt x="3376" y="5858"/>
                    <a:pt x="3668" y="4948"/>
                    <a:pt x="3668" y="4948"/>
                  </a:cubicBezTo>
                  <a:lnTo>
                    <a:pt x="3918" y="0"/>
                  </a:lnTo>
                  <a:close/>
                </a:path>
              </a:pathLst>
            </a:custGeom>
            <a:solidFill>
              <a:srgbClr val="EAB30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9" name="Google Shape;979;p28"/>
            <p:cNvSpPr/>
            <p:nvPr/>
          </p:nvSpPr>
          <p:spPr>
            <a:xfrm>
              <a:off x="2470690" y="3488669"/>
              <a:ext cx="398323" cy="595568"/>
            </a:xfrm>
            <a:custGeom>
              <a:rect b="b" l="l" r="r" t="t"/>
              <a:pathLst>
                <a:path extrusionOk="0" h="5858" w="3918">
                  <a:moveTo>
                    <a:pt x="1" y="0"/>
                  </a:moveTo>
                  <a:lnTo>
                    <a:pt x="250" y="4948"/>
                  </a:lnTo>
                  <a:cubicBezTo>
                    <a:pt x="250" y="4948"/>
                    <a:pt x="542" y="5858"/>
                    <a:pt x="1411" y="5858"/>
                  </a:cubicBezTo>
                  <a:cubicBezTo>
                    <a:pt x="1664" y="5858"/>
                    <a:pt x="1966" y="5781"/>
                    <a:pt x="2324" y="5582"/>
                  </a:cubicBezTo>
                  <a:cubicBezTo>
                    <a:pt x="3918" y="4698"/>
                    <a:pt x="1191" y="77"/>
                    <a:pt x="1191" y="77"/>
                  </a:cubicBezTo>
                  <a:lnTo>
                    <a:pt x="1" y="0"/>
                  </a:lnTo>
                  <a:close/>
                </a:path>
              </a:pathLst>
            </a:custGeom>
            <a:solidFill>
              <a:srgbClr val="EAB30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0" name="Google Shape;980;p28"/>
            <p:cNvSpPr/>
            <p:nvPr/>
          </p:nvSpPr>
          <p:spPr>
            <a:xfrm>
              <a:off x="1831714" y="4113312"/>
              <a:ext cx="261686" cy="60289"/>
            </a:xfrm>
            <a:custGeom>
              <a:rect b="b" l="l" r="r" t="t"/>
              <a:pathLst>
                <a:path extrusionOk="0" h="593" w="2574">
                  <a:moveTo>
                    <a:pt x="2554" y="1"/>
                  </a:moveTo>
                  <a:lnTo>
                    <a:pt x="2228" y="7"/>
                  </a:lnTo>
                  <a:cubicBezTo>
                    <a:pt x="2119" y="14"/>
                    <a:pt x="2010" y="20"/>
                    <a:pt x="1902" y="33"/>
                  </a:cubicBezTo>
                  <a:cubicBezTo>
                    <a:pt x="1684" y="52"/>
                    <a:pt x="1466" y="78"/>
                    <a:pt x="1249" y="122"/>
                  </a:cubicBezTo>
                  <a:cubicBezTo>
                    <a:pt x="1031" y="167"/>
                    <a:pt x="820" y="218"/>
                    <a:pt x="609" y="289"/>
                  </a:cubicBezTo>
                  <a:cubicBezTo>
                    <a:pt x="397" y="353"/>
                    <a:pt x="199" y="449"/>
                    <a:pt x="7" y="558"/>
                  </a:cubicBezTo>
                  <a:cubicBezTo>
                    <a:pt x="1" y="564"/>
                    <a:pt x="1" y="577"/>
                    <a:pt x="7" y="583"/>
                  </a:cubicBezTo>
                  <a:cubicBezTo>
                    <a:pt x="12" y="588"/>
                    <a:pt x="16" y="592"/>
                    <a:pt x="23" y="592"/>
                  </a:cubicBezTo>
                  <a:cubicBezTo>
                    <a:pt x="26" y="592"/>
                    <a:pt x="29" y="592"/>
                    <a:pt x="33" y="590"/>
                  </a:cubicBezTo>
                  <a:cubicBezTo>
                    <a:pt x="225" y="500"/>
                    <a:pt x="429" y="417"/>
                    <a:pt x="634" y="359"/>
                  </a:cubicBezTo>
                  <a:cubicBezTo>
                    <a:pt x="846" y="295"/>
                    <a:pt x="1057" y="244"/>
                    <a:pt x="1268" y="199"/>
                  </a:cubicBezTo>
                  <a:cubicBezTo>
                    <a:pt x="1479" y="154"/>
                    <a:pt x="1690" y="122"/>
                    <a:pt x="1908" y="97"/>
                  </a:cubicBezTo>
                  <a:cubicBezTo>
                    <a:pt x="2017" y="84"/>
                    <a:pt x="2126" y="78"/>
                    <a:pt x="2234" y="65"/>
                  </a:cubicBezTo>
                  <a:lnTo>
                    <a:pt x="2561" y="39"/>
                  </a:lnTo>
                  <a:cubicBezTo>
                    <a:pt x="2567" y="39"/>
                    <a:pt x="2574" y="26"/>
                    <a:pt x="2574" y="20"/>
                  </a:cubicBezTo>
                  <a:cubicBezTo>
                    <a:pt x="2574" y="7"/>
                    <a:pt x="2567" y="1"/>
                    <a:pt x="2554" y="1"/>
                  </a:cubicBezTo>
                  <a:close/>
                </a:path>
              </a:pathLst>
            </a:custGeom>
            <a:solidFill>
              <a:srgbClr val="000000">
                <a:alpha val="89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1" name="Google Shape;981;p28"/>
            <p:cNvSpPr/>
            <p:nvPr/>
          </p:nvSpPr>
          <p:spPr>
            <a:xfrm>
              <a:off x="2558530" y="4113312"/>
              <a:ext cx="263007" cy="60289"/>
            </a:xfrm>
            <a:custGeom>
              <a:rect b="b" l="l" r="r" t="t"/>
              <a:pathLst>
                <a:path extrusionOk="0" h="593" w="2587">
                  <a:moveTo>
                    <a:pt x="26" y="1"/>
                  </a:moveTo>
                  <a:cubicBezTo>
                    <a:pt x="1" y="1"/>
                    <a:pt x="1" y="39"/>
                    <a:pt x="26" y="39"/>
                  </a:cubicBezTo>
                  <a:lnTo>
                    <a:pt x="353" y="58"/>
                  </a:lnTo>
                  <a:cubicBezTo>
                    <a:pt x="455" y="71"/>
                    <a:pt x="564" y="84"/>
                    <a:pt x="673" y="97"/>
                  </a:cubicBezTo>
                  <a:cubicBezTo>
                    <a:pt x="884" y="122"/>
                    <a:pt x="1102" y="154"/>
                    <a:pt x="1313" y="199"/>
                  </a:cubicBezTo>
                  <a:cubicBezTo>
                    <a:pt x="1531" y="244"/>
                    <a:pt x="1742" y="295"/>
                    <a:pt x="1947" y="359"/>
                  </a:cubicBezTo>
                  <a:cubicBezTo>
                    <a:pt x="2151" y="417"/>
                    <a:pt x="2356" y="494"/>
                    <a:pt x="2548" y="590"/>
                  </a:cubicBezTo>
                  <a:lnTo>
                    <a:pt x="2555" y="590"/>
                  </a:lnTo>
                  <a:cubicBezTo>
                    <a:pt x="2558" y="592"/>
                    <a:pt x="2562" y="592"/>
                    <a:pt x="2564" y="592"/>
                  </a:cubicBezTo>
                  <a:cubicBezTo>
                    <a:pt x="2571" y="592"/>
                    <a:pt x="2576" y="588"/>
                    <a:pt x="2580" y="583"/>
                  </a:cubicBezTo>
                  <a:cubicBezTo>
                    <a:pt x="2587" y="577"/>
                    <a:pt x="2580" y="564"/>
                    <a:pt x="2574" y="558"/>
                  </a:cubicBezTo>
                  <a:cubicBezTo>
                    <a:pt x="2382" y="442"/>
                    <a:pt x="2183" y="353"/>
                    <a:pt x="1972" y="289"/>
                  </a:cubicBezTo>
                  <a:cubicBezTo>
                    <a:pt x="1761" y="218"/>
                    <a:pt x="1550" y="161"/>
                    <a:pt x="1332" y="122"/>
                  </a:cubicBezTo>
                  <a:cubicBezTo>
                    <a:pt x="1115" y="78"/>
                    <a:pt x="897" y="46"/>
                    <a:pt x="679" y="26"/>
                  </a:cubicBezTo>
                  <a:cubicBezTo>
                    <a:pt x="570" y="20"/>
                    <a:pt x="462" y="14"/>
                    <a:pt x="353" y="7"/>
                  </a:cubicBezTo>
                  <a:lnTo>
                    <a:pt x="26" y="1"/>
                  </a:lnTo>
                  <a:close/>
                </a:path>
              </a:pathLst>
            </a:custGeom>
            <a:solidFill>
              <a:srgbClr val="000000">
                <a:alpha val="89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2" name="Google Shape;982;p28"/>
            <p:cNvSpPr/>
            <p:nvPr/>
          </p:nvSpPr>
          <p:spPr>
            <a:xfrm>
              <a:off x="2036064" y="3534826"/>
              <a:ext cx="560377" cy="174258"/>
            </a:xfrm>
            <a:custGeom>
              <a:rect b="b" l="l" r="r" t="t"/>
              <a:pathLst>
                <a:path extrusionOk="0" h="1714" w="5512">
                  <a:moveTo>
                    <a:pt x="333" y="1"/>
                  </a:moveTo>
                  <a:cubicBezTo>
                    <a:pt x="333" y="1"/>
                    <a:pt x="180" y="539"/>
                    <a:pt x="0" y="1390"/>
                  </a:cubicBezTo>
                  <a:cubicBezTo>
                    <a:pt x="699" y="1549"/>
                    <a:pt x="1714" y="1713"/>
                    <a:pt x="2895" y="1713"/>
                  </a:cubicBezTo>
                  <a:cubicBezTo>
                    <a:pt x="3705" y="1713"/>
                    <a:pt x="4593" y="1636"/>
                    <a:pt x="5511" y="1428"/>
                  </a:cubicBezTo>
                  <a:cubicBezTo>
                    <a:pt x="5402" y="980"/>
                    <a:pt x="5249" y="539"/>
                    <a:pt x="5050" y="123"/>
                  </a:cubicBezTo>
                  <a:lnTo>
                    <a:pt x="333"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3" name="Google Shape;983;p28"/>
            <p:cNvSpPr/>
            <p:nvPr/>
          </p:nvSpPr>
          <p:spPr>
            <a:xfrm>
              <a:off x="2011359" y="3676041"/>
              <a:ext cx="612328" cy="168971"/>
            </a:xfrm>
            <a:custGeom>
              <a:rect b="b" l="l" r="r" t="t"/>
              <a:pathLst>
                <a:path extrusionOk="0" h="1662" w="6023">
                  <a:moveTo>
                    <a:pt x="237" y="1"/>
                  </a:moveTo>
                  <a:cubicBezTo>
                    <a:pt x="160" y="378"/>
                    <a:pt x="77" y="807"/>
                    <a:pt x="0" y="1281"/>
                  </a:cubicBezTo>
                  <a:cubicBezTo>
                    <a:pt x="695" y="1454"/>
                    <a:pt x="1814" y="1661"/>
                    <a:pt x="3144" y="1661"/>
                  </a:cubicBezTo>
                  <a:cubicBezTo>
                    <a:pt x="4031" y="1661"/>
                    <a:pt x="5012" y="1569"/>
                    <a:pt x="6023" y="1313"/>
                  </a:cubicBezTo>
                  <a:cubicBezTo>
                    <a:pt x="5946" y="878"/>
                    <a:pt x="5856" y="442"/>
                    <a:pt x="5754" y="39"/>
                  </a:cubicBezTo>
                  <a:cubicBezTo>
                    <a:pt x="4833" y="247"/>
                    <a:pt x="3945" y="324"/>
                    <a:pt x="3135" y="324"/>
                  </a:cubicBezTo>
                  <a:cubicBezTo>
                    <a:pt x="1953" y="324"/>
                    <a:pt x="940" y="160"/>
                    <a:pt x="23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4" name="Google Shape;984;p28"/>
            <p:cNvSpPr/>
            <p:nvPr/>
          </p:nvSpPr>
          <p:spPr>
            <a:xfrm>
              <a:off x="1979435" y="3937631"/>
              <a:ext cx="678817" cy="179850"/>
            </a:xfrm>
            <a:custGeom>
              <a:rect b="b" l="l" r="r" t="t"/>
              <a:pathLst>
                <a:path extrusionOk="0" h="1769" w="6677">
                  <a:moveTo>
                    <a:pt x="122" y="1"/>
                  </a:moveTo>
                  <a:cubicBezTo>
                    <a:pt x="71" y="423"/>
                    <a:pt x="33" y="865"/>
                    <a:pt x="1" y="1306"/>
                  </a:cubicBezTo>
                  <a:cubicBezTo>
                    <a:pt x="646" y="1486"/>
                    <a:pt x="1910" y="1769"/>
                    <a:pt x="3458" y="1769"/>
                  </a:cubicBezTo>
                  <a:cubicBezTo>
                    <a:pt x="4444" y="1769"/>
                    <a:pt x="5546" y="1654"/>
                    <a:pt x="6676" y="1326"/>
                  </a:cubicBezTo>
                  <a:cubicBezTo>
                    <a:pt x="6651" y="999"/>
                    <a:pt x="6599" y="545"/>
                    <a:pt x="6535" y="26"/>
                  </a:cubicBezTo>
                  <a:cubicBezTo>
                    <a:pt x="5452" y="324"/>
                    <a:pt x="4401" y="428"/>
                    <a:pt x="3456" y="428"/>
                  </a:cubicBezTo>
                  <a:cubicBezTo>
                    <a:pt x="2000" y="428"/>
                    <a:pt x="798" y="179"/>
                    <a:pt x="12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5" name="Google Shape;985;p28"/>
            <p:cNvSpPr/>
            <p:nvPr/>
          </p:nvSpPr>
          <p:spPr>
            <a:xfrm>
              <a:off x="1976792" y="4070408"/>
              <a:ext cx="685934" cy="129321"/>
            </a:xfrm>
            <a:custGeom>
              <a:rect b="b" l="l" r="r" t="t"/>
              <a:pathLst>
                <a:path extrusionOk="0" h="1272" w="6747">
                  <a:moveTo>
                    <a:pt x="27" y="0"/>
                  </a:moveTo>
                  <a:cubicBezTo>
                    <a:pt x="20" y="192"/>
                    <a:pt x="7" y="378"/>
                    <a:pt x="1" y="570"/>
                  </a:cubicBezTo>
                  <a:cubicBezTo>
                    <a:pt x="1" y="570"/>
                    <a:pt x="1575" y="1272"/>
                    <a:pt x="3544" y="1272"/>
                  </a:cubicBezTo>
                  <a:cubicBezTo>
                    <a:pt x="4560" y="1272"/>
                    <a:pt x="5682" y="1085"/>
                    <a:pt x="6747" y="519"/>
                  </a:cubicBezTo>
                  <a:cubicBezTo>
                    <a:pt x="6747" y="519"/>
                    <a:pt x="6734" y="327"/>
                    <a:pt x="6702" y="20"/>
                  </a:cubicBezTo>
                  <a:cubicBezTo>
                    <a:pt x="5572" y="348"/>
                    <a:pt x="4470" y="463"/>
                    <a:pt x="3484" y="463"/>
                  </a:cubicBezTo>
                  <a:cubicBezTo>
                    <a:pt x="1936" y="463"/>
                    <a:pt x="672" y="180"/>
                    <a:pt x="2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6" name="Google Shape;986;p28"/>
            <p:cNvSpPr/>
            <p:nvPr/>
          </p:nvSpPr>
          <p:spPr>
            <a:xfrm>
              <a:off x="1992449" y="3806887"/>
              <a:ext cx="651469" cy="174360"/>
            </a:xfrm>
            <a:custGeom>
              <a:rect b="b" l="l" r="r" t="t"/>
              <a:pathLst>
                <a:path extrusionOk="0" h="1715" w="6408">
                  <a:moveTo>
                    <a:pt x="186" y="0"/>
                  </a:moveTo>
                  <a:cubicBezTo>
                    <a:pt x="116" y="403"/>
                    <a:pt x="52" y="839"/>
                    <a:pt x="1" y="1287"/>
                  </a:cubicBezTo>
                  <a:cubicBezTo>
                    <a:pt x="672" y="1465"/>
                    <a:pt x="1873" y="1714"/>
                    <a:pt x="3329" y="1714"/>
                  </a:cubicBezTo>
                  <a:cubicBezTo>
                    <a:pt x="4273" y="1714"/>
                    <a:pt x="5324" y="1610"/>
                    <a:pt x="6407" y="1312"/>
                  </a:cubicBezTo>
                  <a:cubicBezTo>
                    <a:pt x="6356" y="909"/>
                    <a:pt x="6292" y="467"/>
                    <a:pt x="6215" y="26"/>
                  </a:cubicBezTo>
                  <a:cubicBezTo>
                    <a:pt x="5199" y="282"/>
                    <a:pt x="4215" y="374"/>
                    <a:pt x="3326" y="374"/>
                  </a:cubicBezTo>
                  <a:cubicBezTo>
                    <a:pt x="1997" y="374"/>
                    <a:pt x="880" y="169"/>
                    <a:pt x="186"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7" name="Google Shape;987;p28"/>
            <p:cNvSpPr/>
            <p:nvPr/>
          </p:nvSpPr>
          <p:spPr>
            <a:xfrm>
              <a:off x="1834357" y="2802517"/>
              <a:ext cx="944265" cy="825032"/>
            </a:xfrm>
            <a:custGeom>
              <a:rect b="b" l="l" r="r" t="t"/>
              <a:pathLst>
                <a:path extrusionOk="0" h="8115" w="9288">
                  <a:moveTo>
                    <a:pt x="4220" y="1"/>
                  </a:moveTo>
                  <a:cubicBezTo>
                    <a:pt x="4168" y="1"/>
                    <a:pt x="4116" y="2"/>
                    <a:pt x="4064" y="4"/>
                  </a:cubicBezTo>
                  <a:cubicBezTo>
                    <a:pt x="4064" y="4"/>
                    <a:pt x="1159" y="36"/>
                    <a:pt x="807" y="2896"/>
                  </a:cubicBezTo>
                  <a:cubicBezTo>
                    <a:pt x="455" y="5764"/>
                    <a:pt x="0" y="7479"/>
                    <a:pt x="0" y="7479"/>
                  </a:cubicBezTo>
                  <a:cubicBezTo>
                    <a:pt x="0" y="7479"/>
                    <a:pt x="935" y="7850"/>
                    <a:pt x="2452" y="7921"/>
                  </a:cubicBezTo>
                  <a:lnTo>
                    <a:pt x="2644" y="7210"/>
                  </a:lnTo>
                  <a:lnTo>
                    <a:pt x="2772" y="7985"/>
                  </a:lnTo>
                  <a:cubicBezTo>
                    <a:pt x="2772" y="7985"/>
                    <a:pt x="3611" y="8114"/>
                    <a:pt x="4565" y="8114"/>
                  </a:cubicBezTo>
                  <a:cubicBezTo>
                    <a:pt x="4985" y="8114"/>
                    <a:pt x="5428" y="8089"/>
                    <a:pt x="5831" y="8017"/>
                  </a:cubicBezTo>
                  <a:lnTo>
                    <a:pt x="5831" y="7377"/>
                  </a:lnTo>
                  <a:lnTo>
                    <a:pt x="6029" y="8036"/>
                  </a:lnTo>
                  <a:cubicBezTo>
                    <a:pt x="6029" y="8036"/>
                    <a:pt x="6095" y="8045"/>
                    <a:pt x="6215" y="8045"/>
                  </a:cubicBezTo>
                  <a:cubicBezTo>
                    <a:pt x="6548" y="8045"/>
                    <a:pt x="7303" y="7973"/>
                    <a:pt x="8276" y="7428"/>
                  </a:cubicBezTo>
                  <a:lnTo>
                    <a:pt x="8122" y="6673"/>
                  </a:lnTo>
                  <a:lnTo>
                    <a:pt x="8564" y="7326"/>
                  </a:lnTo>
                  <a:cubicBezTo>
                    <a:pt x="8833" y="7274"/>
                    <a:pt x="9082" y="7153"/>
                    <a:pt x="9287" y="6973"/>
                  </a:cubicBezTo>
                  <a:cubicBezTo>
                    <a:pt x="9287" y="6973"/>
                    <a:pt x="8238" y="4023"/>
                    <a:pt x="7994" y="2666"/>
                  </a:cubicBezTo>
                  <a:cubicBezTo>
                    <a:pt x="7714" y="1061"/>
                    <a:pt x="6002" y="1"/>
                    <a:pt x="4220" y="1"/>
                  </a:cubicBezTo>
                  <a:close/>
                </a:path>
              </a:pathLst>
            </a:custGeom>
            <a:solidFill>
              <a:srgbClr val="68393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8" name="Google Shape;988;p28"/>
            <p:cNvSpPr/>
            <p:nvPr/>
          </p:nvSpPr>
          <p:spPr>
            <a:xfrm>
              <a:off x="1888342" y="3230333"/>
              <a:ext cx="80112" cy="318931"/>
            </a:xfrm>
            <a:custGeom>
              <a:rect b="b" l="l" r="r" t="t"/>
              <a:pathLst>
                <a:path extrusionOk="0" h="3137" w="788">
                  <a:moveTo>
                    <a:pt x="769" y="1"/>
                  </a:moveTo>
                  <a:cubicBezTo>
                    <a:pt x="756" y="1"/>
                    <a:pt x="749" y="7"/>
                    <a:pt x="749" y="20"/>
                  </a:cubicBezTo>
                  <a:cubicBezTo>
                    <a:pt x="730" y="289"/>
                    <a:pt x="705" y="551"/>
                    <a:pt x="666" y="813"/>
                  </a:cubicBezTo>
                  <a:cubicBezTo>
                    <a:pt x="634" y="1082"/>
                    <a:pt x="583" y="1338"/>
                    <a:pt x="519" y="1601"/>
                  </a:cubicBezTo>
                  <a:cubicBezTo>
                    <a:pt x="397" y="2119"/>
                    <a:pt x="225" y="2625"/>
                    <a:pt x="7" y="3111"/>
                  </a:cubicBezTo>
                  <a:cubicBezTo>
                    <a:pt x="1" y="3118"/>
                    <a:pt x="7" y="3130"/>
                    <a:pt x="13" y="3137"/>
                  </a:cubicBezTo>
                  <a:cubicBezTo>
                    <a:pt x="20" y="3137"/>
                    <a:pt x="33" y="3137"/>
                    <a:pt x="39" y="3130"/>
                  </a:cubicBezTo>
                  <a:cubicBezTo>
                    <a:pt x="282" y="2650"/>
                    <a:pt x="474" y="2145"/>
                    <a:pt x="596" y="1620"/>
                  </a:cubicBezTo>
                  <a:cubicBezTo>
                    <a:pt x="660" y="1357"/>
                    <a:pt x="711" y="1095"/>
                    <a:pt x="743" y="826"/>
                  </a:cubicBezTo>
                  <a:cubicBezTo>
                    <a:pt x="775" y="557"/>
                    <a:pt x="788" y="289"/>
                    <a:pt x="788" y="20"/>
                  </a:cubicBezTo>
                  <a:cubicBezTo>
                    <a:pt x="788" y="7"/>
                    <a:pt x="775" y="1"/>
                    <a:pt x="769" y="1"/>
                  </a:cubicBezTo>
                  <a:close/>
                </a:path>
              </a:pathLst>
            </a:custGeom>
            <a:solidFill>
              <a:srgbClr val="7A444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9" name="Google Shape;989;p28"/>
            <p:cNvSpPr/>
            <p:nvPr/>
          </p:nvSpPr>
          <p:spPr>
            <a:xfrm>
              <a:off x="2011969" y="3261545"/>
              <a:ext cx="29991" cy="210553"/>
            </a:xfrm>
            <a:custGeom>
              <a:rect b="b" l="l" r="r" t="t"/>
              <a:pathLst>
                <a:path extrusionOk="0" h="2071" w="295">
                  <a:moveTo>
                    <a:pt x="257" y="1"/>
                  </a:moveTo>
                  <a:cubicBezTo>
                    <a:pt x="247" y="1"/>
                    <a:pt x="237" y="7"/>
                    <a:pt x="237" y="20"/>
                  </a:cubicBezTo>
                  <a:cubicBezTo>
                    <a:pt x="231" y="186"/>
                    <a:pt x="225" y="359"/>
                    <a:pt x="218" y="532"/>
                  </a:cubicBezTo>
                  <a:cubicBezTo>
                    <a:pt x="212" y="698"/>
                    <a:pt x="193" y="871"/>
                    <a:pt x="173" y="1038"/>
                  </a:cubicBezTo>
                  <a:cubicBezTo>
                    <a:pt x="135" y="1377"/>
                    <a:pt x="77" y="1716"/>
                    <a:pt x="1" y="2049"/>
                  </a:cubicBezTo>
                  <a:cubicBezTo>
                    <a:pt x="1" y="2062"/>
                    <a:pt x="1" y="2068"/>
                    <a:pt x="13" y="2068"/>
                  </a:cubicBezTo>
                  <a:cubicBezTo>
                    <a:pt x="15" y="2070"/>
                    <a:pt x="18" y="2071"/>
                    <a:pt x="20" y="2071"/>
                  </a:cubicBezTo>
                  <a:cubicBezTo>
                    <a:pt x="27" y="2071"/>
                    <a:pt x="34" y="2066"/>
                    <a:pt x="39" y="2062"/>
                  </a:cubicBezTo>
                  <a:cubicBezTo>
                    <a:pt x="141" y="1729"/>
                    <a:pt x="212" y="1390"/>
                    <a:pt x="250" y="1050"/>
                  </a:cubicBezTo>
                  <a:cubicBezTo>
                    <a:pt x="276" y="878"/>
                    <a:pt x="289" y="705"/>
                    <a:pt x="295" y="532"/>
                  </a:cubicBezTo>
                  <a:cubicBezTo>
                    <a:pt x="295" y="359"/>
                    <a:pt x="289" y="186"/>
                    <a:pt x="276" y="20"/>
                  </a:cubicBezTo>
                  <a:cubicBezTo>
                    <a:pt x="276" y="7"/>
                    <a:pt x="266" y="1"/>
                    <a:pt x="257" y="1"/>
                  </a:cubicBezTo>
                  <a:close/>
                </a:path>
              </a:pathLst>
            </a:custGeom>
            <a:solidFill>
              <a:srgbClr val="7A444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0" name="Google Shape;990;p28"/>
            <p:cNvSpPr/>
            <p:nvPr/>
          </p:nvSpPr>
          <p:spPr>
            <a:xfrm>
              <a:off x="2126547" y="3374192"/>
              <a:ext cx="12403" cy="180256"/>
            </a:xfrm>
            <a:custGeom>
              <a:rect b="b" l="l" r="r" t="t"/>
              <a:pathLst>
                <a:path extrusionOk="0" h="1773" w="122">
                  <a:moveTo>
                    <a:pt x="22" y="0"/>
                  </a:moveTo>
                  <a:cubicBezTo>
                    <a:pt x="14" y="0"/>
                    <a:pt x="6" y="6"/>
                    <a:pt x="6" y="19"/>
                  </a:cubicBezTo>
                  <a:cubicBezTo>
                    <a:pt x="0" y="166"/>
                    <a:pt x="0" y="314"/>
                    <a:pt x="6" y="454"/>
                  </a:cubicBezTo>
                  <a:cubicBezTo>
                    <a:pt x="13" y="602"/>
                    <a:pt x="13" y="742"/>
                    <a:pt x="26" y="890"/>
                  </a:cubicBezTo>
                  <a:cubicBezTo>
                    <a:pt x="38" y="1178"/>
                    <a:pt x="58" y="1466"/>
                    <a:pt x="90" y="1754"/>
                  </a:cubicBezTo>
                  <a:cubicBezTo>
                    <a:pt x="90" y="1767"/>
                    <a:pt x="96" y="1773"/>
                    <a:pt x="102" y="1773"/>
                  </a:cubicBezTo>
                  <a:cubicBezTo>
                    <a:pt x="115" y="1773"/>
                    <a:pt x="122" y="1767"/>
                    <a:pt x="122" y="1754"/>
                  </a:cubicBezTo>
                  <a:cubicBezTo>
                    <a:pt x="122" y="1466"/>
                    <a:pt x="115" y="1178"/>
                    <a:pt x="102" y="883"/>
                  </a:cubicBezTo>
                  <a:cubicBezTo>
                    <a:pt x="96" y="742"/>
                    <a:pt x="90" y="595"/>
                    <a:pt x="77" y="454"/>
                  </a:cubicBezTo>
                  <a:cubicBezTo>
                    <a:pt x="70" y="307"/>
                    <a:pt x="58" y="166"/>
                    <a:pt x="38" y="19"/>
                  </a:cubicBezTo>
                  <a:cubicBezTo>
                    <a:pt x="38" y="6"/>
                    <a:pt x="30" y="0"/>
                    <a:pt x="22" y="0"/>
                  </a:cubicBezTo>
                  <a:close/>
                </a:path>
              </a:pathLst>
            </a:custGeom>
            <a:solidFill>
              <a:srgbClr val="7A444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1" name="Google Shape;991;p28"/>
            <p:cNvSpPr/>
            <p:nvPr/>
          </p:nvSpPr>
          <p:spPr>
            <a:xfrm>
              <a:off x="2250174" y="3355892"/>
              <a:ext cx="16978" cy="99736"/>
            </a:xfrm>
            <a:custGeom>
              <a:rect b="b" l="l" r="r" t="t"/>
              <a:pathLst>
                <a:path extrusionOk="0" h="981" w="167">
                  <a:moveTo>
                    <a:pt x="154" y="1"/>
                  </a:moveTo>
                  <a:cubicBezTo>
                    <a:pt x="141" y="1"/>
                    <a:pt x="135" y="1"/>
                    <a:pt x="135" y="14"/>
                  </a:cubicBezTo>
                  <a:cubicBezTo>
                    <a:pt x="90" y="167"/>
                    <a:pt x="64" y="327"/>
                    <a:pt x="45" y="481"/>
                  </a:cubicBezTo>
                  <a:cubicBezTo>
                    <a:pt x="26" y="641"/>
                    <a:pt x="6" y="801"/>
                    <a:pt x="0" y="961"/>
                  </a:cubicBezTo>
                  <a:cubicBezTo>
                    <a:pt x="0" y="967"/>
                    <a:pt x="6" y="974"/>
                    <a:pt x="13" y="980"/>
                  </a:cubicBezTo>
                  <a:cubicBezTo>
                    <a:pt x="26" y="980"/>
                    <a:pt x="32" y="974"/>
                    <a:pt x="38" y="961"/>
                  </a:cubicBezTo>
                  <a:cubicBezTo>
                    <a:pt x="70" y="807"/>
                    <a:pt x="96" y="654"/>
                    <a:pt x="122" y="494"/>
                  </a:cubicBezTo>
                  <a:cubicBezTo>
                    <a:pt x="147" y="340"/>
                    <a:pt x="160" y="180"/>
                    <a:pt x="167" y="20"/>
                  </a:cubicBezTo>
                  <a:cubicBezTo>
                    <a:pt x="167" y="14"/>
                    <a:pt x="160" y="1"/>
                    <a:pt x="154" y="1"/>
                  </a:cubicBezTo>
                  <a:close/>
                </a:path>
              </a:pathLst>
            </a:custGeom>
            <a:solidFill>
              <a:srgbClr val="7A444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2" name="Google Shape;992;p28"/>
            <p:cNvSpPr/>
            <p:nvPr/>
          </p:nvSpPr>
          <p:spPr>
            <a:xfrm>
              <a:off x="2283928" y="3369413"/>
              <a:ext cx="16368" cy="109598"/>
            </a:xfrm>
            <a:custGeom>
              <a:rect b="b" l="l" r="r" t="t"/>
              <a:pathLst>
                <a:path extrusionOk="0" h="1078" w="161">
                  <a:moveTo>
                    <a:pt x="14" y="1"/>
                  </a:moveTo>
                  <a:cubicBezTo>
                    <a:pt x="5" y="1"/>
                    <a:pt x="1" y="11"/>
                    <a:pt x="1" y="21"/>
                  </a:cubicBezTo>
                  <a:cubicBezTo>
                    <a:pt x="7" y="194"/>
                    <a:pt x="20" y="367"/>
                    <a:pt x="46" y="546"/>
                  </a:cubicBezTo>
                  <a:cubicBezTo>
                    <a:pt x="65" y="719"/>
                    <a:pt x="91" y="892"/>
                    <a:pt x="123" y="1065"/>
                  </a:cubicBezTo>
                  <a:cubicBezTo>
                    <a:pt x="129" y="1071"/>
                    <a:pt x="135" y="1077"/>
                    <a:pt x="142" y="1077"/>
                  </a:cubicBezTo>
                  <a:cubicBezTo>
                    <a:pt x="155" y="1077"/>
                    <a:pt x="161" y="1071"/>
                    <a:pt x="161" y="1058"/>
                  </a:cubicBezTo>
                  <a:cubicBezTo>
                    <a:pt x="155" y="885"/>
                    <a:pt x="142" y="706"/>
                    <a:pt x="123" y="533"/>
                  </a:cubicBezTo>
                  <a:cubicBezTo>
                    <a:pt x="103" y="361"/>
                    <a:pt x="78" y="188"/>
                    <a:pt x="39" y="15"/>
                  </a:cubicBezTo>
                  <a:cubicBezTo>
                    <a:pt x="39" y="2"/>
                    <a:pt x="27" y="2"/>
                    <a:pt x="20" y="2"/>
                  </a:cubicBezTo>
                  <a:cubicBezTo>
                    <a:pt x="18" y="1"/>
                    <a:pt x="16" y="1"/>
                    <a:pt x="14" y="1"/>
                  </a:cubicBezTo>
                  <a:close/>
                </a:path>
              </a:pathLst>
            </a:custGeom>
            <a:solidFill>
              <a:srgbClr val="7A444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3" name="Google Shape;993;p28"/>
            <p:cNvSpPr/>
            <p:nvPr/>
          </p:nvSpPr>
          <p:spPr>
            <a:xfrm>
              <a:off x="2335371" y="3371243"/>
              <a:ext cx="29991" cy="77166"/>
            </a:xfrm>
            <a:custGeom>
              <a:rect b="b" l="l" r="r" t="t"/>
              <a:pathLst>
                <a:path extrusionOk="0" h="759" w="295">
                  <a:moveTo>
                    <a:pt x="25" y="1"/>
                  </a:moveTo>
                  <a:cubicBezTo>
                    <a:pt x="23" y="1"/>
                    <a:pt x="22" y="2"/>
                    <a:pt x="20" y="3"/>
                  </a:cubicBezTo>
                  <a:cubicBezTo>
                    <a:pt x="7" y="3"/>
                    <a:pt x="1" y="10"/>
                    <a:pt x="1" y="23"/>
                  </a:cubicBezTo>
                  <a:cubicBezTo>
                    <a:pt x="26" y="151"/>
                    <a:pt x="65" y="272"/>
                    <a:pt x="109" y="394"/>
                  </a:cubicBezTo>
                  <a:cubicBezTo>
                    <a:pt x="154" y="509"/>
                    <a:pt x="199" y="631"/>
                    <a:pt x="257" y="746"/>
                  </a:cubicBezTo>
                  <a:cubicBezTo>
                    <a:pt x="263" y="752"/>
                    <a:pt x="269" y="759"/>
                    <a:pt x="276" y="759"/>
                  </a:cubicBezTo>
                  <a:cubicBezTo>
                    <a:pt x="289" y="752"/>
                    <a:pt x="295" y="746"/>
                    <a:pt x="289" y="733"/>
                  </a:cubicBezTo>
                  <a:cubicBezTo>
                    <a:pt x="263" y="605"/>
                    <a:pt x="225" y="490"/>
                    <a:pt x="186" y="368"/>
                  </a:cubicBezTo>
                  <a:cubicBezTo>
                    <a:pt x="148" y="247"/>
                    <a:pt x="97" y="125"/>
                    <a:pt x="39" y="10"/>
                  </a:cubicBezTo>
                  <a:cubicBezTo>
                    <a:pt x="34" y="5"/>
                    <a:pt x="30" y="1"/>
                    <a:pt x="25" y="1"/>
                  </a:cubicBezTo>
                  <a:close/>
                </a:path>
              </a:pathLst>
            </a:custGeom>
            <a:solidFill>
              <a:srgbClr val="7A444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4" name="Google Shape;994;p28"/>
            <p:cNvSpPr/>
            <p:nvPr/>
          </p:nvSpPr>
          <p:spPr>
            <a:xfrm>
              <a:off x="2423211" y="3348470"/>
              <a:ext cx="89262" cy="200793"/>
            </a:xfrm>
            <a:custGeom>
              <a:rect b="b" l="l" r="r" t="t"/>
              <a:pathLst>
                <a:path extrusionOk="0" h="1975" w="878">
                  <a:moveTo>
                    <a:pt x="23" y="1"/>
                  </a:moveTo>
                  <a:cubicBezTo>
                    <a:pt x="12" y="1"/>
                    <a:pt x="1" y="12"/>
                    <a:pt x="1" y="29"/>
                  </a:cubicBezTo>
                  <a:cubicBezTo>
                    <a:pt x="65" y="189"/>
                    <a:pt x="129" y="355"/>
                    <a:pt x="199" y="515"/>
                  </a:cubicBezTo>
                  <a:cubicBezTo>
                    <a:pt x="263" y="682"/>
                    <a:pt x="333" y="842"/>
                    <a:pt x="404" y="1002"/>
                  </a:cubicBezTo>
                  <a:cubicBezTo>
                    <a:pt x="545" y="1322"/>
                    <a:pt x="685" y="1642"/>
                    <a:pt x="839" y="1962"/>
                  </a:cubicBezTo>
                  <a:cubicBezTo>
                    <a:pt x="845" y="1975"/>
                    <a:pt x="852" y="1975"/>
                    <a:pt x="865" y="1975"/>
                  </a:cubicBezTo>
                  <a:cubicBezTo>
                    <a:pt x="871" y="1968"/>
                    <a:pt x="877" y="1962"/>
                    <a:pt x="877" y="1949"/>
                  </a:cubicBezTo>
                  <a:cubicBezTo>
                    <a:pt x="749" y="1623"/>
                    <a:pt x="615" y="1290"/>
                    <a:pt x="474" y="970"/>
                  </a:cubicBezTo>
                  <a:cubicBezTo>
                    <a:pt x="404" y="810"/>
                    <a:pt x="333" y="650"/>
                    <a:pt x="263" y="490"/>
                  </a:cubicBezTo>
                  <a:cubicBezTo>
                    <a:pt x="193" y="330"/>
                    <a:pt x="116" y="170"/>
                    <a:pt x="39" y="10"/>
                  </a:cubicBezTo>
                  <a:cubicBezTo>
                    <a:pt x="35" y="3"/>
                    <a:pt x="29" y="1"/>
                    <a:pt x="23" y="1"/>
                  </a:cubicBezTo>
                  <a:close/>
                </a:path>
              </a:pathLst>
            </a:custGeom>
            <a:solidFill>
              <a:srgbClr val="7A444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5" name="Google Shape;995;p28"/>
            <p:cNvSpPr/>
            <p:nvPr/>
          </p:nvSpPr>
          <p:spPr>
            <a:xfrm>
              <a:off x="2335371" y="3535537"/>
              <a:ext cx="24196" cy="67101"/>
            </a:xfrm>
            <a:custGeom>
              <a:rect b="b" l="l" r="r" t="t"/>
              <a:pathLst>
                <a:path extrusionOk="0" h="660" w="238">
                  <a:moveTo>
                    <a:pt x="20" y="0"/>
                  </a:moveTo>
                  <a:cubicBezTo>
                    <a:pt x="7" y="0"/>
                    <a:pt x="1" y="13"/>
                    <a:pt x="1" y="26"/>
                  </a:cubicBezTo>
                  <a:cubicBezTo>
                    <a:pt x="20" y="135"/>
                    <a:pt x="45" y="237"/>
                    <a:pt x="84" y="346"/>
                  </a:cubicBezTo>
                  <a:cubicBezTo>
                    <a:pt x="116" y="448"/>
                    <a:pt x="154" y="551"/>
                    <a:pt x="199" y="647"/>
                  </a:cubicBezTo>
                  <a:cubicBezTo>
                    <a:pt x="205" y="653"/>
                    <a:pt x="212" y="660"/>
                    <a:pt x="225" y="660"/>
                  </a:cubicBezTo>
                  <a:cubicBezTo>
                    <a:pt x="231" y="660"/>
                    <a:pt x="237" y="647"/>
                    <a:pt x="237" y="640"/>
                  </a:cubicBezTo>
                  <a:cubicBezTo>
                    <a:pt x="218" y="532"/>
                    <a:pt x="193" y="423"/>
                    <a:pt x="161" y="320"/>
                  </a:cubicBezTo>
                  <a:cubicBezTo>
                    <a:pt x="129" y="212"/>
                    <a:pt x="84" y="109"/>
                    <a:pt x="39" y="13"/>
                  </a:cubicBezTo>
                  <a:cubicBezTo>
                    <a:pt x="33" y="7"/>
                    <a:pt x="26" y="0"/>
                    <a:pt x="20" y="0"/>
                  </a:cubicBezTo>
                  <a:close/>
                </a:path>
              </a:pathLst>
            </a:custGeom>
            <a:solidFill>
              <a:srgbClr val="7A444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6" name="Google Shape;996;p28"/>
            <p:cNvSpPr/>
            <p:nvPr/>
          </p:nvSpPr>
          <p:spPr>
            <a:xfrm>
              <a:off x="2251394" y="3558006"/>
              <a:ext cx="9862" cy="45954"/>
            </a:xfrm>
            <a:custGeom>
              <a:rect b="b" l="l" r="r" t="t"/>
              <a:pathLst>
                <a:path extrusionOk="0" h="452" w="97">
                  <a:moveTo>
                    <a:pt x="59" y="1"/>
                  </a:moveTo>
                  <a:cubicBezTo>
                    <a:pt x="53" y="1"/>
                    <a:pt x="46" y="7"/>
                    <a:pt x="46" y="16"/>
                  </a:cubicBezTo>
                  <a:cubicBezTo>
                    <a:pt x="20" y="80"/>
                    <a:pt x="7" y="151"/>
                    <a:pt x="7" y="221"/>
                  </a:cubicBezTo>
                  <a:cubicBezTo>
                    <a:pt x="1" y="291"/>
                    <a:pt x="1" y="362"/>
                    <a:pt x="7" y="439"/>
                  </a:cubicBezTo>
                  <a:cubicBezTo>
                    <a:pt x="14" y="445"/>
                    <a:pt x="20" y="451"/>
                    <a:pt x="26" y="451"/>
                  </a:cubicBezTo>
                  <a:cubicBezTo>
                    <a:pt x="33" y="451"/>
                    <a:pt x="46" y="445"/>
                    <a:pt x="46" y="439"/>
                  </a:cubicBezTo>
                  <a:cubicBezTo>
                    <a:pt x="65" y="368"/>
                    <a:pt x="78" y="298"/>
                    <a:pt x="84" y="227"/>
                  </a:cubicBezTo>
                  <a:cubicBezTo>
                    <a:pt x="97" y="157"/>
                    <a:pt x="91" y="87"/>
                    <a:pt x="78" y="16"/>
                  </a:cubicBezTo>
                  <a:cubicBezTo>
                    <a:pt x="78" y="10"/>
                    <a:pt x="71" y="3"/>
                    <a:pt x="65" y="3"/>
                  </a:cubicBezTo>
                  <a:cubicBezTo>
                    <a:pt x="63" y="2"/>
                    <a:pt x="61" y="1"/>
                    <a:pt x="59" y="1"/>
                  </a:cubicBezTo>
                  <a:close/>
                </a:path>
              </a:pathLst>
            </a:custGeom>
            <a:solidFill>
              <a:srgbClr val="7A444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7" name="Google Shape;997;p28"/>
            <p:cNvSpPr/>
            <p:nvPr/>
          </p:nvSpPr>
          <p:spPr>
            <a:xfrm>
              <a:off x="2528640" y="3278523"/>
              <a:ext cx="110103" cy="270334"/>
            </a:xfrm>
            <a:custGeom>
              <a:rect b="b" l="l" r="r" t="t"/>
              <a:pathLst>
                <a:path extrusionOk="0" h="2659" w="1083">
                  <a:moveTo>
                    <a:pt x="20" y="0"/>
                  </a:moveTo>
                  <a:cubicBezTo>
                    <a:pt x="7" y="0"/>
                    <a:pt x="0" y="13"/>
                    <a:pt x="7" y="19"/>
                  </a:cubicBezTo>
                  <a:cubicBezTo>
                    <a:pt x="58" y="250"/>
                    <a:pt x="128" y="480"/>
                    <a:pt x="199" y="704"/>
                  </a:cubicBezTo>
                  <a:cubicBezTo>
                    <a:pt x="269" y="928"/>
                    <a:pt x="352" y="1152"/>
                    <a:pt x="442" y="1370"/>
                  </a:cubicBezTo>
                  <a:cubicBezTo>
                    <a:pt x="615" y="1811"/>
                    <a:pt x="813" y="2234"/>
                    <a:pt x="1044" y="2650"/>
                  </a:cubicBezTo>
                  <a:cubicBezTo>
                    <a:pt x="1048" y="2654"/>
                    <a:pt x="1053" y="2659"/>
                    <a:pt x="1060" y="2659"/>
                  </a:cubicBezTo>
                  <a:cubicBezTo>
                    <a:pt x="1062" y="2659"/>
                    <a:pt x="1066" y="2658"/>
                    <a:pt x="1069" y="2656"/>
                  </a:cubicBezTo>
                  <a:cubicBezTo>
                    <a:pt x="1076" y="2656"/>
                    <a:pt x="1082" y="2644"/>
                    <a:pt x="1076" y="2631"/>
                  </a:cubicBezTo>
                  <a:cubicBezTo>
                    <a:pt x="871" y="2208"/>
                    <a:pt x="685" y="1779"/>
                    <a:pt x="512" y="1338"/>
                  </a:cubicBezTo>
                  <a:cubicBezTo>
                    <a:pt x="429" y="1120"/>
                    <a:pt x="346" y="903"/>
                    <a:pt x="269" y="679"/>
                  </a:cubicBezTo>
                  <a:cubicBezTo>
                    <a:pt x="186" y="455"/>
                    <a:pt x="116" y="237"/>
                    <a:pt x="39" y="13"/>
                  </a:cubicBezTo>
                  <a:cubicBezTo>
                    <a:pt x="32" y="0"/>
                    <a:pt x="26" y="0"/>
                    <a:pt x="20" y="0"/>
                  </a:cubicBezTo>
                  <a:close/>
                </a:path>
              </a:pathLst>
            </a:custGeom>
            <a:solidFill>
              <a:srgbClr val="7A444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8" name="Google Shape;998;p28"/>
            <p:cNvSpPr/>
            <p:nvPr/>
          </p:nvSpPr>
          <p:spPr>
            <a:xfrm>
              <a:off x="2611905" y="3220573"/>
              <a:ext cx="147211" cy="277959"/>
            </a:xfrm>
            <a:custGeom>
              <a:rect b="b" l="l" r="r" t="t"/>
              <a:pathLst>
                <a:path extrusionOk="0" h="2734" w="1448">
                  <a:moveTo>
                    <a:pt x="13" y="1"/>
                  </a:moveTo>
                  <a:cubicBezTo>
                    <a:pt x="1" y="7"/>
                    <a:pt x="1" y="20"/>
                    <a:pt x="1" y="26"/>
                  </a:cubicBezTo>
                  <a:cubicBezTo>
                    <a:pt x="116" y="257"/>
                    <a:pt x="225" y="481"/>
                    <a:pt x="340" y="711"/>
                  </a:cubicBezTo>
                  <a:cubicBezTo>
                    <a:pt x="455" y="935"/>
                    <a:pt x="570" y="1159"/>
                    <a:pt x="692" y="1383"/>
                  </a:cubicBezTo>
                  <a:cubicBezTo>
                    <a:pt x="922" y="1831"/>
                    <a:pt x="1166" y="2279"/>
                    <a:pt x="1409" y="2721"/>
                  </a:cubicBezTo>
                  <a:cubicBezTo>
                    <a:pt x="1415" y="2733"/>
                    <a:pt x="1428" y="2733"/>
                    <a:pt x="1434" y="2733"/>
                  </a:cubicBezTo>
                  <a:cubicBezTo>
                    <a:pt x="1447" y="2727"/>
                    <a:pt x="1447" y="2714"/>
                    <a:pt x="1441" y="2708"/>
                  </a:cubicBezTo>
                  <a:cubicBezTo>
                    <a:pt x="1223" y="2247"/>
                    <a:pt x="993" y="1799"/>
                    <a:pt x="756" y="1345"/>
                  </a:cubicBezTo>
                  <a:cubicBezTo>
                    <a:pt x="641" y="1121"/>
                    <a:pt x="519" y="897"/>
                    <a:pt x="404" y="673"/>
                  </a:cubicBezTo>
                  <a:cubicBezTo>
                    <a:pt x="282" y="449"/>
                    <a:pt x="161" y="225"/>
                    <a:pt x="33" y="7"/>
                  </a:cubicBezTo>
                  <a:cubicBezTo>
                    <a:pt x="26" y="1"/>
                    <a:pt x="20" y="1"/>
                    <a:pt x="13" y="1"/>
                  </a:cubicBezTo>
                  <a:close/>
                </a:path>
              </a:pathLst>
            </a:custGeom>
            <a:solidFill>
              <a:srgbClr val="7A444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9" name="Google Shape;999;p28"/>
            <p:cNvSpPr/>
            <p:nvPr/>
          </p:nvSpPr>
          <p:spPr>
            <a:xfrm>
              <a:off x="1972929" y="3016018"/>
              <a:ext cx="224578" cy="192558"/>
            </a:xfrm>
            <a:custGeom>
              <a:rect b="b" l="l" r="r" t="t"/>
              <a:pathLst>
                <a:path extrusionOk="0" h="1894" w="2209">
                  <a:moveTo>
                    <a:pt x="23" y="0"/>
                  </a:moveTo>
                  <a:cubicBezTo>
                    <a:pt x="20" y="0"/>
                    <a:pt x="17" y="1"/>
                    <a:pt x="13" y="3"/>
                  </a:cubicBezTo>
                  <a:cubicBezTo>
                    <a:pt x="7" y="9"/>
                    <a:pt x="1" y="16"/>
                    <a:pt x="7" y="28"/>
                  </a:cubicBezTo>
                  <a:cubicBezTo>
                    <a:pt x="122" y="246"/>
                    <a:pt x="257" y="451"/>
                    <a:pt x="410" y="643"/>
                  </a:cubicBezTo>
                  <a:cubicBezTo>
                    <a:pt x="877" y="1212"/>
                    <a:pt x="1485" y="1648"/>
                    <a:pt x="2183" y="1891"/>
                  </a:cubicBezTo>
                  <a:cubicBezTo>
                    <a:pt x="2185" y="1893"/>
                    <a:pt x="2187" y="1894"/>
                    <a:pt x="2190" y="1894"/>
                  </a:cubicBezTo>
                  <a:cubicBezTo>
                    <a:pt x="2196" y="1894"/>
                    <a:pt x="2204" y="1889"/>
                    <a:pt x="2209" y="1885"/>
                  </a:cubicBezTo>
                  <a:cubicBezTo>
                    <a:pt x="2209" y="1872"/>
                    <a:pt x="2209" y="1859"/>
                    <a:pt x="2196" y="1859"/>
                  </a:cubicBezTo>
                  <a:cubicBezTo>
                    <a:pt x="1748" y="1673"/>
                    <a:pt x="1338" y="1417"/>
                    <a:pt x="973" y="1104"/>
                  </a:cubicBezTo>
                  <a:cubicBezTo>
                    <a:pt x="788" y="950"/>
                    <a:pt x="621" y="777"/>
                    <a:pt x="468" y="592"/>
                  </a:cubicBezTo>
                  <a:cubicBezTo>
                    <a:pt x="308" y="412"/>
                    <a:pt x="167" y="214"/>
                    <a:pt x="39" y="9"/>
                  </a:cubicBezTo>
                  <a:cubicBezTo>
                    <a:pt x="34" y="5"/>
                    <a:pt x="30" y="0"/>
                    <a:pt x="23" y="0"/>
                  </a:cubicBezTo>
                  <a:close/>
                </a:path>
              </a:pathLst>
            </a:custGeom>
            <a:solidFill>
              <a:srgbClr val="7A444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0" name="Google Shape;1000;p28"/>
            <p:cNvSpPr/>
            <p:nvPr/>
          </p:nvSpPr>
          <p:spPr>
            <a:xfrm>
              <a:off x="2082221" y="2932041"/>
              <a:ext cx="210345" cy="289549"/>
            </a:xfrm>
            <a:custGeom>
              <a:rect b="b" l="l" r="r" t="t"/>
              <a:pathLst>
                <a:path extrusionOk="0" h="2848" w="2069">
                  <a:moveTo>
                    <a:pt x="27" y="1"/>
                  </a:moveTo>
                  <a:cubicBezTo>
                    <a:pt x="24" y="1"/>
                    <a:pt x="22" y="1"/>
                    <a:pt x="20" y="3"/>
                  </a:cubicBezTo>
                  <a:cubicBezTo>
                    <a:pt x="7" y="3"/>
                    <a:pt x="1" y="10"/>
                    <a:pt x="7" y="22"/>
                  </a:cubicBezTo>
                  <a:cubicBezTo>
                    <a:pt x="238" y="886"/>
                    <a:pt x="698" y="1674"/>
                    <a:pt x="1345" y="2295"/>
                  </a:cubicBezTo>
                  <a:cubicBezTo>
                    <a:pt x="1556" y="2499"/>
                    <a:pt x="1793" y="2685"/>
                    <a:pt x="2043" y="2845"/>
                  </a:cubicBezTo>
                  <a:cubicBezTo>
                    <a:pt x="2045" y="2847"/>
                    <a:pt x="2047" y="2848"/>
                    <a:pt x="2049" y="2848"/>
                  </a:cubicBezTo>
                  <a:cubicBezTo>
                    <a:pt x="2053" y="2848"/>
                    <a:pt x="2057" y="2845"/>
                    <a:pt x="2062" y="2845"/>
                  </a:cubicBezTo>
                  <a:cubicBezTo>
                    <a:pt x="2068" y="2832"/>
                    <a:pt x="2068" y="2826"/>
                    <a:pt x="2062" y="2819"/>
                  </a:cubicBezTo>
                  <a:cubicBezTo>
                    <a:pt x="1825" y="2640"/>
                    <a:pt x="1601" y="2448"/>
                    <a:pt x="1396" y="2243"/>
                  </a:cubicBezTo>
                  <a:cubicBezTo>
                    <a:pt x="1185" y="2038"/>
                    <a:pt x="999" y="1814"/>
                    <a:pt x="826" y="1578"/>
                  </a:cubicBezTo>
                  <a:cubicBezTo>
                    <a:pt x="481" y="1104"/>
                    <a:pt x="218" y="573"/>
                    <a:pt x="46" y="10"/>
                  </a:cubicBezTo>
                  <a:cubicBezTo>
                    <a:pt x="41" y="5"/>
                    <a:pt x="33" y="1"/>
                    <a:pt x="27" y="1"/>
                  </a:cubicBezTo>
                  <a:close/>
                </a:path>
              </a:pathLst>
            </a:custGeom>
            <a:solidFill>
              <a:srgbClr val="7A444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1" name="Google Shape;1001;p28"/>
            <p:cNvSpPr/>
            <p:nvPr/>
          </p:nvSpPr>
          <p:spPr>
            <a:xfrm>
              <a:off x="2201984" y="2862501"/>
              <a:ext cx="75537" cy="261489"/>
            </a:xfrm>
            <a:custGeom>
              <a:rect b="b" l="l" r="r" t="t"/>
              <a:pathLst>
                <a:path extrusionOk="0" h="2572" w="743">
                  <a:moveTo>
                    <a:pt x="45" y="1"/>
                  </a:moveTo>
                  <a:cubicBezTo>
                    <a:pt x="37" y="1"/>
                    <a:pt x="32" y="10"/>
                    <a:pt x="32" y="15"/>
                  </a:cubicBezTo>
                  <a:cubicBezTo>
                    <a:pt x="0" y="463"/>
                    <a:pt x="45" y="911"/>
                    <a:pt x="160" y="1346"/>
                  </a:cubicBezTo>
                  <a:cubicBezTo>
                    <a:pt x="212" y="1564"/>
                    <a:pt x="288" y="1775"/>
                    <a:pt x="378" y="1980"/>
                  </a:cubicBezTo>
                  <a:cubicBezTo>
                    <a:pt x="474" y="2185"/>
                    <a:pt x="583" y="2377"/>
                    <a:pt x="705" y="2562"/>
                  </a:cubicBezTo>
                  <a:cubicBezTo>
                    <a:pt x="709" y="2567"/>
                    <a:pt x="717" y="2572"/>
                    <a:pt x="723" y="2572"/>
                  </a:cubicBezTo>
                  <a:cubicBezTo>
                    <a:pt x="726" y="2572"/>
                    <a:pt x="728" y="2571"/>
                    <a:pt x="730" y="2569"/>
                  </a:cubicBezTo>
                  <a:cubicBezTo>
                    <a:pt x="743" y="2562"/>
                    <a:pt x="743" y="2556"/>
                    <a:pt x="737" y="2543"/>
                  </a:cubicBezTo>
                  <a:cubicBezTo>
                    <a:pt x="628" y="2351"/>
                    <a:pt x="532" y="2153"/>
                    <a:pt x="448" y="1948"/>
                  </a:cubicBezTo>
                  <a:cubicBezTo>
                    <a:pt x="192" y="1340"/>
                    <a:pt x="58" y="681"/>
                    <a:pt x="71" y="15"/>
                  </a:cubicBezTo>
                  <a:cubicBezTo>
                    <a:pt x="71" y="9"/>
                    <a:pt x="58" y="2"/>
                    <a:pt x="52" y="2"/>
                  </a:cubicBezTo>
                  <a:cubicBezTo>
                    <a:pt x="49" y="1"/>
                    <a:pt x="47" y="1"/>
                    <a:pt x="45" y="1"/>
                  </a:cubicBezTo>
                  <a:close/>
                </a:path>
              </a:pathLst>
            </a:custGeom>
            <a:solidFill>
              <a:srgbClr val="7A444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2" name="Google Shape;1002;p28"/>
            <p:cNvSpPr/>
            <p:nvPr/>
          </p:nvSpPr>
          <p:spPr>
            <a:xfrm>
              <a:off x="2324493" y="2898796"/>
              <a:ext cx="99835" cy="274299"/>
            </a:xfrm>
            <a:custGeom>
              <a:rect b="b" l="l" r="r" t="t"/>
              <a:pathLst>
                <a:path extrusionOk="0" h="2698" w="982">
                  <a:moveTo>
                    <a:pt x="961" y="0"/>
                  </a:moveTo>
                  <a:cubicBezTo>
                    <a:pt x="953" y="0"/>
                    <a:pt x="946" y="5"/>
                    <a:pt x="946" y="17"/>
                  </a:cubicBezTo>
                  <a:cubicBezTo>
                    <a:pt x="831" y="471"/>
                    <a:pt x="703" y="925"/>
                    <a:pt x="543" y="1367"/>
                  </a:cubicBezTo>
                  <a:cubicBezTo>
                    <a:pt x="466" y="1585"/>
                    <a:pt x="376" y="1802"/>
                    <a:pt x="287" y="2020"/>
                  </a:cubicBezTo>
                  <a:cubicBezTo>
                    <a:pt x="204" y="2237"/>
                    <a:pt x="108" y="2455"/>
                    <a:pt x="12" y="2673"/>
                  </a:cubicBezTo>
                  <a:lnTo>
                    <a:pt x="5" y="2673"/>
                  </a:lnTo>
                  <a:cubicBezTo>
                    <a:pt x="1" y="2685"/>
                    <a:pt x="13" y="2698"/>
                    <a:pt x="26" y="2698"/>
                  </a:cubicBezTo>
                  <a:cubicBezTo>
                    <a:pt x="32" y="2698"/>
                    <a:pt x="39" y="2694"/>
                    <a:pt x="44" y="2686"/>
                  </a:cubicBezTo>
                  <a:cubicBezTo>
                    <a:pt x="159" y="2481"/>
                    <a:pt x="255" y="2269"/>
                    <a:pt x="357" y="2052"/>
                  </a:cubicBezTo>
                  <a:cubicBezTo>
                    <a:pt x="453" y="1834"/>
                    <a:pt x="536" y="1617"/>
                    <a:pt x="613" y="1393"/>
                  </a:cubicBezTo>
                  <a:cubicBezTo>
                    <a:pt x="773" y="945"/>
                    <a:pt x="895" y="490"/>
                    <a:pt x="978" y="23"/>
                  </a:cubicBezTo>
                  <a:cubicBezTo>
                    <a:pt x="982" y="9"/>
                    <a:pt x="971" y="0"/>
                    <a:pt x="961" y="0"/>
                  </a:cubicBezTo>
                  <a:close/>
                </a:path>
              </a:pathLst>
            </a:custGeom>
            <a:solidFill>
              <a:srgbClr val="7A444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3" name="Google Shape;1003;p28"/>
            <p:cNvSpPr/>
            <p:nvPr/>
          </p:nvSpPr>
          <p:spPr>
            <a:xfrm>
              <a:off x="2367905" y="2912521"/>
              <a:ext cx="146093" cy="255897"/>
            </a:xfrm>
            <a:custGeom>
              <a:rect b="b" l="l" r="r" t="t"/>
              <a:pathLst>
                <a:path extrusionOk="0" h="2517" w="1437">
                  <a:moveTo>
                    <a:pt x="1411" y="0"/>
                  </a:moveTo>
                  <a:cubicBezTo>
                    <a:pt x="1404" y="0"/>
                    <a:pt x="1398" y="3"/>
                    <a:pt x="1396" y="10"/>
                  </a:cubicBezTo>
                  <a:cubicBezTo>
                    <a:pt x="1197" y="445"/>
                    <a:pt x="986" y="867"/>
                    <a:pt x="756" y="1283"/>
                  </a:cubicBezTo>
                  <a:cubicBezTo>
                    <a:pt x="634" y="1488"/>
                    <a:pt x="519" y="1693"/>
                    <a:pt x="391" y="1891"/>
                  </a:cubicBezTo>
                  <a:cubicBezTo>
                    <a:pt x="263" y="2096"/>
                    <a:pt x="135" y="2294"/>
                    <a:pt x="1" y="2493"/>
                  </a:cubicBezTo>
                  <a:cubicBezTo>
                    <a:pt x="1" y="2499"/>
                    <a:pt x="1" y="2506"/>
                    <a:pt x="7" y="2512"/>
                  </a:cubicBezTo>
                  <a:cubicBezTo>
                    <a:pt x="10" y="2515"/>
                    <a:pt x="15" y="2517"/>
                    <a:pt x="20" y="2517"/>
                  </a:cubicBezTo>
                  <a:cubicBezTo>
                    <a:pt x="25" y="2517"/>
                    <a:pt x="29" y="2515"/>
                    <a:pt x="33" y="2512"/>
                  </a:cubicBezTo>
                  <a:cubicBezTo>
                    <a:pt x="180" y="2326"/>
                    <a:pt x="321" y="2134"/>
                    <a:pt x="449" y="1936"/>
                  </a:cubicBezTo>
                  <a:cubicBezTo>
                    <a:pt x="583" y="1731"/>
                    <a:pt x="705" y="1533"/>
                    <a:pt x="820" y="1322"/>
                  </a:cubicBezTo>
                  <a:cubicBezTo>
                    <a:pt x="1057" y="906"/>
                    <a:pt x="1261" y="470"/>
                    <a:pt x="1428" y="22"/>
                  </a:cubicBezTo>
                  <a:cubicBezTo>
                    <a:pt x="1436" y="10"/>
                    <a:pt x="1423" y="0"/>
                    <a:pt x="1411" y="0"/>
                  </a:cubicBezTo>
                  <a:close/>
                </a:path>
              </a:pathLst>
            </a:custGeom>
            <a:solidFill>
              <a:srgbClr val="7A444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4" name="Google Shape;1004;p28"/>
            <p:cNvSpPr/>
            <p:nvPr/>
          </p:nvSpPr>
          <p:spPr>
            <a:xfrm>
              <a:off x="2370548" y="3019983"/>
              <a:ext cx="230068" cy="183103"/>
            </a:xfrm>
            <a:custGeom>
              <a:rect b="b" l="l" r="r" t="t"/>
              <a:pathLst>
                <a:path extrusionOk="0" h="1801" w="2263">
                  <a:moveTo>
                    <a:pt x="2236" y="1"/>
                  </a:moveTo>
                  <a:cubicBezTo>
                    <a:pt x="2230" y="1"/>
                    <a:pt x="2225" y="3"/>
                    <a:pt x="2221" y="9"/>
                  </a:cubicBezTo>
                  <a:cubicBezTo>
                    <a:pt x="1927" y="380"/>
                    <a:pt x="1587" y="713"/>
                    <a:pt x="1210" y="1007"/>
                  </a:cubicBezTo>
                  <a:cubicBezTo>
                    <a:pt x="1024" y="1154"/>
                    <a:pt x="832" y="1289"/>
                    <a:pt x="634" y="1417"/>
                  </a:cubicBezTo>
                  <a:cubicBezTo>
                    <a:pt x="429" y="1538"/>
                    <a:pt x="224" y="1654"/>
                    <a:pt x="13" y="1762"/>
                  </a:cubicBezTo>
                  <a:cubicBezTo>
                    <a:pt x="0" y="1769"/>
                    <a:pt x="0" y="1782"/>
                    <a:pt x="7" y="1788"/>
                  </a:cubicBezTo>
                  <a:cubicBezTo>
                    <a:pt x="7" y="1801"/>
                    <a:pt x="19" y="1801"/>
                    <a:pt x="26" y="1801"/>
                  </a:cubicBezTo>
                  <a:cubicBezTo>
                    <a:pt x="250" y="1711"/>
                    <a:pt x="467" y="1602"/>
                    <a:pt x="666" y="1481"/>
                  </a:cubicBezTo>
                  <a:cubicBezTo>
                    <a:pt x="877" y="1359"/>
                    <a:pt x="1075" y="1218"/>
                    <a:pt x="1261" y="1071"/>
                  </a:cubicBezTo>
                  <a:cubicBezTo>
                    <a:pt x="1639" y="770"/>
                    <a:pt x="1971" y="418"/>
                    <a:pt x="2253" y="28"/>
                  </a:cubicBezTo>
                  <a:cubicBezTo>
                    <a:pt x="2262" y="14"/>
                    <a:pt x="2249" y="1"/>
                    <a:pt x="2236" y="1"/>
                  </a:cubicBezTo>
                  <a:close/>
                </a:path>
              </a:pathLst>
            </a:custGeom>
            <a:solidFill>
              <a:srgbClr val="7A444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5" name="Google Shape;1005;p28"/>
            <p:cNvSpPr/>
            <p:nvPr/>
          </p:nvSpPr>
          <p:spPr>
            <a:xfrm>
              <a:off x="2196088" y="3297331"/>
              <a:ext cx="206380" cy="219398"/>
            </a:xfrm>
            <a:custGeom>
              <a:rect b="b" l="l" r="r" t="t"/>
              <a:pathLst>
                <a:path extrusionOk="0" fill="none" h="2158" w="2030">
                  <a:moveTo>
                    <a:pt x="423" y="1"/>
                  </a:moveTo>
                  <a:cubicBezTo>
                    <a:pt x="423" y="1"/>
                    <a:pt x="193" y="1569"/>
                    <a:pt x="1" y="1921"/>
                  </a:cubicBezTo>
                  <a:cubicBezTo>
                    <a:pt x="1" y="1921"/>
                    <a:pt x="334" y="2106"/>
                    <a:pt x="558" y="2094"/>
                  </a:cubicBezTo>
                  <a:lnTo>
                    <a:pt x="679" y="1652"/>
                  </a:lnTo>
                  <a:lnTo>
                    <a:pt x="814" y="2158"/>
                  </a:lnTo>
                  <a:cubicBezTo>
                    <a:pt x="1031" y="2145"/>
                    <a:pt x="1243" y="2119"/>
                    <a:pt x="1454" y="2074"/>
                  </a:cubicBezTo>
                  <a:lnTo>
                    <a:pt x="1441" y="1620"/>
                  </a:lnTo>
                  <a:lnTo>
                    <a:pt x="1684" y="2106"/>
                  </a:lnTo>
                  <a:cubicBezTo>
                    <a:pt x="1806" y="2010"/>
                    <a:pt x="1921" y="1914"/>
                    <a:pt x="2030" y="1806"/>
                  </a:cubicBezTo>
                  <a:cubicBezTo>
                    <a:pt x="2030" y="1806"/>
                    <a:pt x="1531" y="609"/>
                    <a:pt x="1499" y="186"/>
                  </a:cubicBezTo>
                </a:path>
              </a:pathLst>
            </a:custGeom>
            <a:noFill/>
            <a:ln cap="flat" cmpd="sng" w="1925">
              <a:solidFill>
                <a:srgbClr val="683935"/>
              </a:solidFill>
              <a:prstDash val="solid"/>
              <a:miter lim="64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6" name="Google Shape;1006;p28"/>
            <p:cNvSpPr/>
            <p:nvPr/>
          </p:nvSpPr>
          <p:spPr>
            <a:xfrm>
              <a:off x="1935820" y="3132732"/>
              <a:ext cx="702200" cy="188085"/>
            </a:xfrm>
            <a:custGeom>
              <a:rect b="b" l="l" r="r" t="t"/>
              <a:pathLst>
                <a:path extrusionOk="0" h="1850" w="6907">
                  <a:moveTo>
                    <a:pt x="33" y="0"/>
                  </a:moveTo>
                  <a:lnTo>
                    <a:pt x="1" y="26"/>
                  </a:lnTo>
                  <a:cubicBezTo>
                    <a:pt x="193" y="301"/>
                    <a:pt x="417" y="545"/>
                    <a:pt x="673" y="756"/>
                  </a:cubicBezTo>
                  <a:cubicBezTo>
                    <a:pt x="935" y="967"/>
                    <a:pt x="1210" y="1146"/>
                    <a:pt x="1511" y="1300"/>
                  </a:cubicBezTo>
                  <a:cubicBezTo>
                    <a:pt x="2106" y="1594"/>
                    <a:pt x="2753" y="1773"/>
                    <a:pt x="3419" y="1837"/>
                  </a:cubicBezTo>
                  <a:cubicBezTo>
                    <a:pt x="3501" y="1845"/>
                    <a:pt x="3583" y="1849"/>
                    <a:pt x="3666" y="1849"/>
                  </a:cubicBezTo>
                  <a:cubicBezTo>
                    <a:pt x="3918" y="1849"/>
                    <a:pt x="4170" y="1812"/>
                    <a:pt x="4411" y="1735"/>
                  </a:cubicBezTo>
                  <a:cubicBezTo>
                    <a:pt x="4731" y="1639"/>
                    <a:pt x="5038" y="1511"/>
                    <a:pt x="5326" y="1357"/>
                  </a:cubicBezTo>
                  <a:cubicBezTo>
                    <a:pt x="5908" y="1031"/>
                    <a:pt x="6439" y="628"/>
                    <a:pt x="6907" y="154"/>
                  </a:cubicBezTo>
                  <a:lnTo>
                    <a:pt x="6881" y="128"/>
                  </a:lnTo>
                  <a:cubicBezTo>
                    <a:pt x="6407" y="589"/>
                    <a:pt x="5876" y="980"/>
                    <a:pt x="5300" y="1300"/>
                  </a:cubicBezTo>
                  <a:cubicBezTo>
                    <a:pt x="5012" y="1453"/>
                    <a:pt x="4705" y="1575"/>
                    <a:pt x="4391" y="1665"/>
                  </a:cubicBezTo>
                  <a:cubicBezTo>
                    <a:pt x="4153" y="1728"/>
                    <a:pt x="3904" y="1776"/>
                    <a:pt x="3658" y="1776"/>
                  </a:cubicBezTo>
                  <a:cubicBezTo>
                    <a:pt x="3580" y="1776"/>
                    <a:pt x="3502" y="1771"/>
                    <a:pt x="3425" y="1761"/>
                  </a:cubicBezTo>
                  <a:cubicBezTo>
                    <a:pt x="2772" y="1697"/>
                    <a:pt x="2132" y="1517"/>
                    <a:pt x="1543" y="1236"/>
                  </a:cubicBezTo>
                  <a:cubicBezTo>
                    <a:pt x="1249" y="1089"/>
                    <a:pt x="967" y="916"/>
                    <a:pt x="711" y="711"/>
                  </a:cubicBezTo>
                  <a:cubicBezTo>
                    <a:pt x="455" y="506"/>
                    <a:pt x="225" y="269"/>
                    <a:pt x="33" y="0"/>
                  </a:cubicBezTo>
                  <a:close/>
                </a:path>
              </a:pathLst>
            </a:custGeom>
            <a:solidFill>
              <a:srgbClr val="68393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7" name="Google Shape;1007;p28"/>
            <p:cNvSpPr/>
            <p:nvPr/>
          </p:nvSpPr>
          <p:spPr>
            <a:xfrm>
              <a:off x="2051009" y="3183159"/>
              <a:ext cx="220715" cy="168870"/>
            </a:xfrm>
            <a:custGeom>
              <a:rect b="b" l="l" r="r" t="t"/>
              <a:pathLst>
                <a:path extrusionOk="0" h="1661" w="2171">
                  <a:moveTo>
                    <a:pt x="705" y="1"/>
                  </a:moveTo>
                  <a:cubicBezTo>
                    <a:pt x="592" y="1"/>
                    <a:pt x="496" y="30"/>
                    <a:pt x="429" y="100"/>
                  </a:cubicBezTo>
                  <a:cubicBezTo>
                    <a:pt x="7" y="548"/>
                    <a:pt x="1" y="1335"/>
                    <a:pt x="602" y="1591"/>
                  </a:cubicBezTo>
                  <a:cubicBezTo>
                    <a:pt x="723" y="1640"/>
                    <a:pt x="857" y="1660"/>
                    <a:pt x="995" y="1660"/>
                  </a:cubicBezTo>
                  <a:cubicBezTo>
                    <a:pt x="1553" y="1660"/>
                    <a:pt x="2170" y="1335"/>
                    <a:pt x="2170" y="1335"/>
                  </a:cubicBezTo>
                  <a:lnTo>
                    <a:pt x="2170" y="657"/>
                  </a:lnTo>
                  <a:cubicBezTo>
                    <a:pt x="2170" y="657"/>
                    <a:pt x="1244" y="1"/>
                    <a:pt x="705"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8" name="Google Shape;1008;p28"/>
            <p:cNvSpPr/>
            <p:nvPr/>
          </p:nvSpPr>
          <p:spPr>
            <a:xfrm>
              <a:off x="2129089" y="3260935"/>
              <a:ext cx="147821" cy="21249"/>
            </a:xfrm>
            <a:custGeom>
              <a:rect b="b" l="l" r="r" t="t"/>
              <a:pathLst>
                <a:path extrusionOk="0" h="209" w="1454">
                  <a:moveTo>
                    <a:pt x="20" y="0"/>
                  </a:moveTo>
                  <a:lnTo>
                    <a:pt x="1" y="39"/>
                  </a:lnTo>
                  <a:cubicBezTo>
                    <a:pt x="116" y="77"/>
                    <a:pt x="237" y="116"/>
                    <a:pt x="353" y="141"/>
                  </a:cubicBezTo>
                  <a:cubicBezTo>
                    <a:pt x="474" y="160"/>
                    <a:pt x="596" y="180"/>
                    <a:pt x="717" y="192"/>
                  </a:cubicBezTo>
                  <a:cubicBezTo>
                    <a:pt x="819" y="203"/>
                    <a:pt x="922" y="208"/>
                    <a:pt x="1024" y="208"/>
                  </a:cubicBezTo>
                  <a:cubicBezTo>
                    <a:pt x="1168" y="208"/>
                    <a:pt x="1312" y="198"/>
                    <a:pt x="1454" y="180"/>
                  </a:cubicBezTo>
                  <a:lnTo>
                    <a:pt x="1454" y="141"/>
                  </a:lnTo>
                  <a:cubicBezTo>
                    <a:pt x="1396" y="143"/>
                    <a:pt x="1339" y="143"/>
                    <a:pt x="1281" y="143"/>
                  </a:cubicBezTo>
                  <a:cubicBezTo>
                    <a:pt x="1096" y="143"/>
                    <a:pt x="911" y="135"/>
                    <a:pt x="730" y="116"/>
                  </a:cubicBezTo>
                  <a:cubicBezTo>
                    <a:pt x="615" y="103"/>
                    <a:pt x="487" y="84"/>
                    <a:pt x="372" y="64"/>
                  </a:cubicBezTo>
                  <a:cubicBezTo>
                    <a:pt x="257" y="45"/>
                    <a:pt x="135" y="26"/>
                    <a:pt x="20" y="0"/>
                  </a:cubicBezTo>
                  <a:close/>
                </a:path>
              </a:pathLst>
            </a:custGeom>
            <a:solidFill>
              <a:srgbClr val="000000">
                <a:alpha val="89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9" name="Google Shape;1009;p28"/>
            <p:cNvSpPr/>
            <p:nvPr/>
          </p:nvSpPr>
          <p:spPr>
            <a:xfrm>
              <a:off x="2123904" y="3296010"/>
              <a:ext cx="151074" cy="12505"/>
            </a:xfrm>
            <a:custGeom>
              <a:rect b="b" l="l" r="r" t="t"/>
              <a:pathLst>
                <a:path extrusionOk="0" h="123" w="1486">
                  <a:moveTo>
                    <a:pt x="1479" y="1"/>
                  </a:moveTo>
                  <a:cubicBezTo>
                    <a:pt x="1236" y="14"/>
                    <a:pt x="986" y="33"/>
                    <a:pt x="743" y="39"/>
                  </a:cubicBezTo>
                  <a:lnTo>
                    <a:pt x="0" y="52"/>
                  </a:lnTo>
                  <a:lnTo>
                    <a:pt x="0" y="91"/>
                  </a:lnTo>
                  <a:cubicBezTo>
                    <a:pt x="122" y="103"/>
                    <a:pt x="250" y="116"/>
                    <a:pt x="372" y="123"/>
                  </a:cubicBezTo>
                  <a:cubicBezTo>
                    <a:pt x="493" y="123"/>
                    <a:pt x="621" y="123"/>
                    <a:pt x="743" y="116"/>
                  </a:cubicBezTo>
                  <a:cubicBezTo>
                    <a:pt x="992" y="110"/>
                    <a:pt x="1242" y="78"/>
                    <a:pt x="1485" y="33"/>
                  </a:cubicBezTo>
                  <a:lnTo>
                    <a:pt x="1479" y="1"/>
                  </a:lnTo>
                  <a:close/>
                </a:path>
              </a:pathLst>
            </a:custGeom>
            <a:solidFill>
              <a:srgbClr val="000000">
                <a:alpha val="89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0" name="Google Shape;1010;p28"/>
            <p:cNvSpPr/>
            <p:nvPr/>
          </p:nvSpPr>
          <p:spPr>
            <a:xfrm>
              <a:off x="2306701" y="3183159"/>
              <a:ext cx="220715" cy="168870"/>
            </a:xfrm>
            <a:custGeom>
              <a:rect b="b" l="l" r="r" t="t"/>
              <a:pathLst>
                <a:path extrusionOk="0" h="1661" w="2171">
                  <a:moveTo>
                    <a:pt x="1466" y="1"/>
                  </a:moveTo>
                  <a:cubicBezTo>
                    <a:pt x="928" y="1"/>
                    <a:pt x="1" y="657"/>
                    <a:pt x="1" y="657"/>
                  </a:cubicBezTo>
                  <a:lnTo>
                    <a:pt x="1" y="1335"/>
                  </a:lnTo>
                  <a:cubicBezTo>
                    <a:pt x="1" y="1335"/>
                    <a:pt x="618" y="1660"/>
                    <a:pt x="1177" y="1660"/>
                  </a:cubicBezTo>
                  <a:cubicBezTo>
                    <a:pt x="1314" y="1660"/>
                    <a:pt x="1449" y="1640"/>
                    <a:pt x="1569" y="1591"/>
                  </a:cubicBezTo>
                  <a:cubicBezTo>
                    <a:pt x="2171" y="1335"/>
                    <a:pt x="2164" y="548"/>
                    <a:pt x="1742" y="100"/>
                  </a:cubicBezTo>
                  <a:cubicBezTo>
                    <a:pt x="1675" y="30"/>
                    <a:pt x="1579" y="1"/>
                    <a:pt x="1466"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1" name="Google Shape;1011;p28"/>
            <p:cNvSpPr/>
            <p:nvPr/>
          </p:nvSpPr>
          <p:spPr>
            <a:xfrm>
              <a:off x="2320426" y="3260935"/>
              <a:ext cx="147109" cy="21249"/>
            </a:xfrm>
            <a:custGeom>
              <a:rect b="b" l="l" r="r" t="t"/>
              <a:pathLst>
                <a:path extrusionOk="0" h="209" w="1447">
                  <a:moveTo>
                    <a:pt x="1434" y="0"/>
                  </a:moveTo>
                  <a:cubicBezTo>
                    <a:pt x="1319" y="26"/>
                    <a:pt x="1197" y="45"/>
                    <a:pt x="1076" y="64"/>
                  </a:cubicBezTo>
                  <a:cubicBezTo>
                    <a:pt x="960" y="90"/>
                    <a:pt x="839" y="103"/>
                    <a:pt x="717" y="116"/>
                  </a:cubicBezTo>
                  <a:cubicBezTo>
                    <a:pt x="536" y="135"/>
                    <a:pt x="352" y="143"/>
                    <a:pt x="169" y="143"/>
                  </a:cubicBezTo>
                  <a:cubicBezTo>
                    <a:pt x="112" y="143"/>
                    <a:pt x="56" y="143"/>
                    <a:pt x="0" y="141"/>
                  </a:cubicBezTo>
                  <a:lnTo>
                    <a:pt x="0" y="180"/>
                  </a:lnTo>
                  <a:cubicBezTo>
                    <a:pt x="142" y="198"/>
                    <a:pt x="284" y="208"/>
                    <a:pt x="425" y="208"/>
                  </a:cubicBezTo>
                  <a:cubicBezTo>
                    <a:pt x="527" y="208"/>
                    <a:pt x="628" y="203"/>
                    <a:pt x="730" y="192"/>
                  </a:cubicBezTo>
                  <a:cubicBezTo>
                    <a:pt x="852" y="180"/>
                    <a:pt x="973" y="160"/>
                    <a:pt x="1095" y="141"/>
                  </a:cubicBezTo>
                  <a:cubicBezTo>
                    <a:pt x="1216" y="116"/>
                    <a:pt x="1332" y="77"/>
                    <a:pt x="1447" y="39"/>
                  </a:cubicBezTo>
                  <a:lnTo>
                    <a:pt x="1434" y="0"/>
                  </a:lnTo>
                  <a:close/>
                </a:path>
              </a:pathLst>
            </a:custGeom>
            <a:solidFill>
              <a:srgbClr val="000000">
                <a:alpha val="89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2" name="Google Shape;1012;p28"/>
            <p:cNvSpPr/>
            <p:nvPr/>
          </p:nvSpPr>
          <p:spPr>
            <a:xfrm>
              <a:off x="2322358" y="3296010"/>
              <a:ext cx="151074" cy="12810"/>
            </a:xfrm>
            <a:custGeom>
              <a:rect b="b" l="l" r="r" t="t"/>
              <a:pathLst>
                <a:path extrusionOk="0" h="126" w="1486">
                  <a:moveTo>
                    <a:pt x="7" y="1"/>
                  </a:moveTo>
                  <a:lnTo>
                    <a:pt x="1" y="39"/>
                  </a:lnTo>
                  <a:cubicBezTo>
                    <a:pt x="244" y="84"/>
                    <a:pt x="493" y="110"/>
                    <a:pt x="743" y="116"/>
                  </a:cubicBezTo>
                  <a:cubicBezTo>
                    <a:pt x="829" y="121"/>
                    <a:pt x="918" y="125"/>
                    <a:pt x="1006" y="125"/>
                  </a:cubicBezTo>
                  <a:cubicBezTo>
                    <a:pt x="1042" y="125"/>
                    <a:pt x="1079" y="124"/>
                    <a:pt x="1114" y="123"/>
                  </a:cubicBezTo>
                  <a:cubicBezTo>
                    <a:pt x="1236" y="116"/>
                    <a:pt x="1364" y="110"/>
                    <a:pt x="1485" y="91"/>
                  </a:cubicBezTo>
                  <a:lnTo>
                    <a:pt x="1485" y="59"/>
                  </a:lnTo>
                  <a:lnTo>
                    <a:pt x="743" y="39"/>
                  </a:lnTo>
                  <a:cubicBezTo>
                    <a:pt x="500" y="33"/>
                    <a:pt x="250" y="20"/>
                    <a:pt x="7" y="1"/>
                  </a:cubicBezTo>
                  <a:close/>
                </a:path>
              </a:pathLst>
            </a:custGeom>
            <a:solidFill>
              <a:srgbClr val="000000">
                <a:alpha val="89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3" name="Google Shape;1013;p28"/>
            <p:cNvSpPr/>
            <p:nvPr/>
          </p:nvSpPr>
          <p:spPr>
            <a:xfrm>
              <a:off x="2091981" y="3189768"/>
              <a:ext cx="179744" cy="72591"/>
            </a:xfrm>
            <a:custGeom>
              <a:rect b="b" l="l" r="r" t="t"/>
              <a:pathLst>
                <a:path extrusionOk="0" h="714" w="1768">
                  <a:moveTo>
                    <a:pt x="441" y="1"/>
                  </a:moveTo>
                  <a:cubicBezTo>
                    <a:pt x="397" y="1"/>
                    <a:pt x="359" y="7"/>
                    <a:pt x="327" y="22"/>
                  </a:cubicBezTo>
                  <a:cubicBezTo>
                    <a:pt x="1" y="169"/>
                    <a:pt x="961" y="636"/>
                    <a:pt x="1691" y="713"/>
                  </a:cubicBezTo>
                  <a:lnTo>
                    <a:pt x="1767" y="592"/>
                  </a:lnTo>
                  <a:cubicBezTo>
                    <a:pt x="1767" y="592"/>
                    <a:pt x="857" y="1"/>
                    <a:pt x="441" y="1"/>
                  </a:cubicBezTo>
                  <a:close/>
                </a:path>
              </a:pathLst>
            </a:custGeom>
            <a:solidFill>
              <a:srgbClr val="000000">
                <a:alpha val="89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4" name="Google Shape;1014;p28"/>
            <p:cNvSpPr/>
            <p:nvPr/>
          </p:nvSpPr>
          <p:spPr>
            <a:xfrm>
              <a:off x="2312598" y="3189768"/>
              <a:ext cx="179744" cy="72591"/>
            </a:xfrm>
            <a:custGeom>
              <a:rect b="b" l="l" r="r" t="t"/>
              <a:pathLst>
                <a:path extrusionOk="0" h="714" w="1768">
                  <a:moveTo>
                    <a:pt x="1325" y="1"/>
                  </a:moveTo>
                  <a:cubicBezTo>
                    <a:pt x="905" y="1"/>
                    <a:pt x="1" y="592"/>
                    <a:pt x="1" y="592"/>
                  </a:cubicBezTo>
                  <a:lnTo>
                    <a:pt x="71" y="713"/>
                  </a:lnTo>
                  <a:cubicBezTo>
                    <a:pt x="807" y="636"/>
                    <a:pt x="1767" y="169"/>
                    <a:pt x="1441" y="22"/>
                  </a:cubicBezTo>
                  <a:cubicBezTo>
                    <a:pt x="1409" y="7"/>
                    <a:pt x="1370" y="1"/>
                    <a:pt x="1325" y="1"/>
                  </a:cubicBezTo>
                  <a:close/>
                </a:path>
              </a:pathLst>
            </a:custGeom>
            <a:solidFill>
              <a:srgbClr val="000000">
                <a:alpha val="89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5" name="Google Shape;1015;p28"/>
            <p:cNvSpPr/>
            <p:nvPr/>
          </p:nvSpPr>
          <p:spPr>
            <a:xfrm>
              <a:off x="2222216" y="3226469"/>
              <a:ext cx="132774" cy="132168"/>
            </a:xfrm>
            <a:custGeom>
              <a:rect b="b" l="l" r="r" t="t"/>
              <a:pathLst>
                <a:path extrusionOk="0" h="1300" w="1306">
                  <a:moveTo>
                    <a:pt x="773" y="51"/>
                  </a:moveTo>
                  <a:cubicBezTo>
                    <a:pt x="763" y="51"/>
                    <a:pt x="753" y="51"/>
                    <a:pt x="742" y="51"/>
                  </a:cubicBezTo>
                  <a:cubicBezTo>
                    <a:pt x="531" y="58"/>
                    <a:pt x="147" y="0"/>
                    <a:pt x="70" y="570"/>
                  </a:cubicBezTo>
                  <a:cubicBezTo>
                    <a:pt x="0" y="1090"/>
                    <a:pt x="436" y="1279"/>
                    <a:pt x="708" y="1279"/>
                  </a:cubicBezTo>
                  <a:cubicBezTo>
                    <a:pt x="734" y="1279"/>
                    <a:pt x="758" y="1277"/>
                    <a:pt x="781" y="1274"/>
                  </a:cubicBezTo>
                  <a:cubicBezTo>
                    <a:pt x="1030" y="1235"/>
                    <a:pt x="1274" y="1299"/>
                    <a:pt x="1293" y="634"/>
                  </a:cubicBezTo>
                  <a:cubicBezTo>
                    <a:pt x="1305" y="255"/>
                    <a:pt x="1107" y="51"/>
                    <a:pt x="773" y="5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6" name="Google Shape;1016;p28"/>
            <p:cNvSpPr/>
            <p:nvPr/>
          </p:nvSpPr>
          <p:spPr>
            <a:xfrm>
              <a:off x="2225368" y="3229519"/>
              <a:ext cx="133486" cy="131354"/>
            </a:xfrm>
            <a:custGeom>
              <a:rect b="b" l="l" r="r" t="t"/>
              <a:pathLst>
                <a:path extrusionOk="0" h="1292" w="1313">
                  <a:moveTo>
                    <a:pt x="764" y="37"/>
                  </a:moveTo>
                  <a:cubicBezTo>
                    <a:pt x="907" y="37"/>
                    <a:pt x="1049" y="106"/>
                    <a:pt x="1140" y="220"/>
                  </a:cubicBezTo>
                  <a:cubicBezTo>
                    <a:pt x="1230" y="354"/>
                    <a:pt x="1262" y="521"/>
                    <a:pt x="1236" y="687"/>
                  </a:cubicBezTo>
                  <a:cubicBezTo>
                    <a:pt x="1230" y="764"/>
                    <a:pt x="1217" y="847"/>
                    <a:pt x="1198" y="924"/>
                  </a:cubicBezTo>
                  <a:cubicBezTo>
                    <a:pt x="1179" y="1001"/>
                    <a:pt x="1140" y="1071"/>
                    <a:pt x="1089" y="1122"/>
                  </a:cubicBezTo>
                  <a:cubicBezTo>
                    <a:pt x="1025" y="1173"/>
                    <a:pt x="948" y="1199"/>
                    <a:pt x="871" y="1199"/>
                  </a:cubicBezTo>
                  <a:cubicBezTo>
                    <a:pt x="833" y="1205"/>
                    <a:pt x="788" y="1205"/>
                    <a:pt x="750" y="1212"/>
                  </a:cubicBezTo>
                  <a:cubicBezTo>
                    <a:pt x="727" y="1215"/>
                    <a:pt x="707" y="1217"/>
                    <a:pt x="687" y="1217"/>
                  </a:cubicBezTo>
                  <a:cubicBezTo>
                    <a:pt x="667" y="1217"/>
                    <a:pt x="647" y="1215"/>
                    <a:pt x="628" y="1212"/>
                  </a:cubicBezTo>
                  <a:cubicBezTo>
                    <a:pt x="468" y="1199"/>
                    <a:pt x="321" y="1129"/>
                    <a:pt x="212" y="1020"/>
                  </a:cubicBezTo>
                  <a:cubicBezTo>
                    <a:pt x="154" y="962"/>
                    <a:pt x="116" y="892"/>
                    <a:pt x="90" y="815"/>
                  </a:cubicBezTo>
                  <a:cubicBezTo>
                    <a:pt x="71" y="738"/>
                    <a:pt x="65" y="661"/>
                    <a:pt x="71" y="585"/>
                  </a:cubicBezTo>
                  <a:cubicBezTo>
                    <a:pt x="71" y="501"/>
                    <a:pt x="90" y="418"/>
                    <a:pt x="116" y="341"/>
                  </a:cubicBezTo>
                  <a:cubicBezTo>
                    <a:pt x="142" y="265"/>
                    <a:pt x="180" y="201"/>
                    <a:pt x="244" y="143"/>
                  </a:cubicBezTo>
                  <a:cubicBezTo>
                    <a:pt x="308" y="92"/>
                    <a:pt x="379" y="60"/>
                    <a:pt x="462" y="53"/>
                  </a:cubicBezTo>
                  <a:cubicBezTo>
                    <a:pt x="545" y="41"/>
                    <a:pt x="628" y="41"/>
                    <a:pt x="711" y="41"/>
                  </a:cubicBezTo>
                  <a:cubicBezTo>
                    <a:pt x="729" y="38"/>
                    <a:pt x="746" y="37"/>
                    <a:pt x="764" y="37"/>
                  </a:cubicBezTo>
                  <a:close/>
                  <a:moveTo>
                    <a:pt x="755" y="1"/>
                  </a:moveTo>
                  <a:cubicBezTo>
                    <a:pt x="740" y="1"/>
                    <a:pt x="726" y="1"/>
                    <a:pt x="711" y="2"/>
                  </a:cubicBezTo>
                  <a:lnTo>
                    <a:pt x="705" y="2"/>
                  </a:lnTo>
                  <a:cubicBezTo>
                    <a:pt x="622" y="2"/>
                    <a:pt x="539" y="2"/>
                    <a:pt x="455" y="15"/>
                  </a:cubicBezTo>
                  <a:cubicBezTo>
                    <a:pt x="372" y="28"/>
                    <a:pt x="289" y="60"/>
                    <a:pt x="218" y="111"/>
                  </a:cubicBezTo>
                  <a:cubicBezTo>
                    <a:pt x="148" y="169"/>
                    <a:pt x="97" y="239"/>
                    <a:pt x="65" y="329"/>
                  </a:cubicBezTo>
                  <a:cubicBezTo>
                    <a:pt x="39" y="405"/>
                    <a:pt x="14" y="489"/>
                    <a:pt x="7" y="578"/>
                  </a:cubicBezTo>
                  <a:lnTo>
                    <a:pt x="1" y="642"/>
                  </a:lnTo>
                  <a:lnTo>
                    <a:pt x="1" y="706"/>
                  </a:lnTo>
                  <a:cubicBezTo>
                    <a:pt x="1" y="732"/>
                    <a:pt x="7" y="751"/>
                    <a:pt x="7" y="777"/>
                  </a:cubicBezTo>
                  <a:cubicBezTo>
                    <a:pt x="14" y="796"/>
                    <a:pt x="20" y="815"/>
                    <a:pt x="20" y="841"/>
                  </a:cubicBezTo>
                  <a:cubicBezTo>
                    <a:pt x="52" y="924"/>
                    <a:pt x="97" y="1007"/>
                    <a:pt x="154" y="1071"/>
                  </a:cubicBezTo>
                  <a:cubicBezTo>
                    <a:pt x="276" y="1199"/>
                    <a:pt x="449" y="1276"/>
                    <a:pt x="628" y="1289"/>
                  </a:cubicBezTo>
                  <a:cubicBezTo>
                    <a:pt x="641" y="1290"/>
                    <a:pt x="654" y="1291"/>
                    <a:pt x="667" y="1291"/>
                  </a:cubicBezTo>
                  <a:cubicBezTo>
                    <a:pt x="699" y="1291"/>
                    <a:pt x="731" y="1287"/>
                    <a:pt x="763" y="1282"/>
                  </a:cubicBezTo>
                  <a:lnTo>
                    <a:pt x="884" y="1269"/>
                  </a:lnTo>
                  <a:cubicBezTo>
                    <a:pt x="974" y="1263"/>
                    <a:pt x="1063" y="1231"/>
                    <a:pt x="1134" y="1173"/>
                  </a:cubicBezTo>
                  <a:cubicBezTo>
                    <a:pt x="1198" y="1109"/>
                    <a:pt x="1236" y="1026"/>
                    <a:pt x="1255" y="937"/>
                  </a:cubicBezTo>
                  <a:cubicBezTo>
                    <a:pt x="1275" y="853"/>
                    <a:pt x="1287" y="764"/>
                    <a:pt x="1287" y="681"/>
                  </a:cubicBezTo>
                  <a:cubicBezTo>
                    <a:pt x="1313" y="508"/>
                    <a:pt x="1275" y="329"/>
                    <a:pt x="1179" y="188"/>
                  </a:cubicBezTo>
                  <a:cubicBezTo>
                    <a:pt x="1121" y="117"/>
                    <a:pt x="1051" y="66"/>
                    <a:pt x="967" y="34"/>
                  </a:cubicBezTo>
                  <a:cubicBezTo>
                    <a:pt x="898" y="13"/>
                    <a:pt x="825" y="1"/>
                    <a:pt x="755"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7" name="Google Shape;1017;p28"/>
            <p:cNvSpPr/>
            <p:nvPr/>
          </p:nvSpPr>
          <p:spPr>
            <a:xfrm>
              <a:off x="2921236" y="4414454"/>
              <a:ext cx="87330" cy="108073"/>
            </a:xfrm>
            <a:custGeom>
              <a:rect b="b" l="l" r="r" t="t"/>
              <a:pathLst>
                <a:path extrusionOk="0" h="1063" w="859">
                  <a:moveTo>
                    <a:pt x="109" y="0"/>
                  </a:moveTo>
                  <a:cubicBezTo>
                    <a:pt x="71" y="0"/>
                    <a:pt x="33" y="26"/>
                    <a:pt x="20" y="64"/>
                  </a:cubicBezTo>
                  <a:cubicBezTo>
                    <a:pt x="7" y="103"/>
                    <a:pt x="1" y="141"/>
                    <a:pt x="7" y="186"/>
                  </a:cubicBezTo>
                  <a:cubicBezTo>
                    <a:pt x="20" y="448"/>
                    <a:pt x="116" y="704"/>
                    <a:pt x="276" y="916"/>
                  </a:cubicBezTo>
                  <a:lnTo>
                    <a:pt x="692" y="1063"/>
                  </a:lnTo>
                  <a:cubicBezTo>
                    <a:pt x="717" y="967"/>
                    <a:pt x="749" y="871"/>
                    <a:pt x="775" y="781"/>
                  </a:cubicBezTo>
                  <a:cubicBezTo>
                    <a:pt x="813" y="659"/>
                    <a:pt x="839" y="538"/>
                    <a:pt x="852" y="410"/>
                  </a:cubicBezTo>
                  <a:cubicBezTo>
                    <a:pt x="858" y="288"/>
                    <a:pt x="826" y="160"/>
                    <a:pt x="756" y="51"/>
                  </a:cubicBezTo>
                  <a:cubicBezTo>
                    <a:pt x="749" y="39"/>
                    <a:pt x="737" y="26"/>
                    <a:pt x="724" y="19"/>
                  </a:cubicBezTo>
                  <a:cubicBezTo>
                    <a:pt x="709" y="11"/>
                    <a:pt x="694" y="8"/>
                    <a:pt x="679" y="8"/>
                  </a:cubicBezTo>
                  <a:cubicBezTo>
                    <a:pt x="635" y="8"/>
                    <a:pt x="593" y="39"/>
                    <a:pt x="564" y="77"/>
                  </a:cubicBezTo>
                  <a:cubicBezTo>
                    <a:pt x="474" y="192"/>
                    <a:pt x="417" y="327"/>
                    <a:pt x="404" y="474"/>
                  </a:cubicBezTo>
                  <a:cubicBezTo>
                    <a:pt x="346" y="346"/>
                    <a:pt x="282" y="218"/>
                    <a:pt x="218" y="96"/>
                  </a:cubicBezTo>
                  <a:cubicBezTo>
                    <a:pt x="193" y="51"/>
                    <a:pt x="161" y="0"/>
                    <a:pt x="10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8" name="Google Shape;1018;p28"/>
            <p:cNvSpPr/>
            <p:nvPr/>
          </p:nvSpPr>
          <p:spPr>
            <a:xfrm>
              <a:off x="3018477" y="4393249"/>
              <a:ext cx="130233" cy="139691"/>
            </a:xfrm>
            <a:custGeom>
              <a:rect b="b" l="l" r="r" t="t"/>
              <a:pathLst>
                <a:path extrusionOk="0" h="1374" w="1281">
                  <a:moveTo>
                    <a:pt x="901" y="0"/>
                  </a:moveTo>
                  <a:cubicBezTo>
                    <a:pt x="858" y="0"/>
                    <a:pt x="815" y="10"/>
                    <a:pt x="775" y="30"/>
                  </a:cubicBezTo>
                  <a:cubicBezTo>
                    <a:pt x="686" y="94"/>
                    <a:pt x="622" y="202"/>
                    <a:pt x="609" y="311"/>
                  </a:cubicBezTo>
                  <a:cubicBezTo>
                    <a:pt x="564" y="522"/>
                    <a:pt x="539" y="734"/>
                    <a:pt x="545" y="945"/>
                  </a:cubicBezTo>
                  <a:lnTo>
                    <a:pt x="238" y="407"/>
                  </a:lnTo>
                  <a:cubicBezTo>
                    <a:pt x="225" y="375"/>
                    <a:pt x="193" y="343"/>
                    <a:pt x="161" y="324"/>
                  </a:cubicBezTo>
                  <a:cubicBezTo>
                    <a:pt x="152" y="322"/>
                    <a:pt x="144" y="321"/>
                    <a:pt x="135" y="321"/>
                  </a:cubicBezTo>
                  <a:cubicBezTo>
                    <a:pt x="87" y="321"/>
                    <a:pt x="43" y="351"/>
                    <a:pt x="27" y="394"/>
                  </a:cubicBezTo>
                  <a:cubicBezTo>
                    <a:pt x="7" y="446"/>
                    <a:pt x="1" y="503"/>
                    <a:pt x="14" y="561"/>
                  </a:cubicBezTo>
                  <a:cubicBezTo>
                    <a:pt x="46" y="791"/>
                    <a:pt x="123" y="1015"/>
                    <a:pt x="238" y="1220"/>
                  </a:cubicBezTo>
                  <a:cubicBezTo>
                    <a:pt x="276" y="1278"/>
                    <a:pt x="327" y="1342"/>
                    <a:pt x="391" y="1342"/>
                  </a:cubicBezTo>
                  <a:lnTo>
                    <a:pt x="1108" y="1374"/>
                  </a:lnTo>
                  <a:cubicBezTo>
                    <a:pt x="1223" y="1105"/>
                    <a:pt x="1281" y="810"/>
                    <a:pt x="1268" y="516"/>
                  </a:cubicBezTo>
                  <a:cubicBezTo>
                    <a:pt x="1268" y="375"/>
                    <a:pt x="1223" y="241"/>
                    <a:pt x="1147" y="126"/>
                  </a:cubicBezTo>
                  <a:cubicBezTo>
                    <a:pt x="1089" y="46"/>
                    <a:pt x="996" y="0"/>
                    <a:pt x="90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9" name="Google Shape;1019;p28"/>
            <p:cNvSpPr/>
            <p:nvPr/>
          </p:nvSpPr>
          <p:spPr>
            <a:xfrm>
              <a:off x="1650202" y="4313349"/>
              <a:ext cx="130233" cy="139691"/>
            </a:xfrm>
            <a:custGeom>
              <a:rect b="b" l="l" r="r" t="t"/>
              <a:pathLst>
                <a:path extrusionOk="0" h="1374" w="1281">
                  <a:moveTo>
                    <a:pt x="901" y="0"/>
                  </a:moveTo>
                  <a:cubicBezTo>
                    <a:pt x="858" y="0"/>
                    <a:pt x="815" y="10"/>
                    <a:pt x="775" y="30"/>
                  </a:cubicBezTo>
                  <a:cubicBezTo>
                    <a:pt x="686" y="94"/>
                    <a:pt x="622" y="202"/>
                    <a:pt x="609" y="311"/>
                  </a:cubicBezTo>
                  <a:cubicBezTo>
                    <a:pt x="564" y="522"/>
                    <a:pt x="539" y="734"/>
                    <a:pt x="545" y="945"/>
                  </a:cubicBezTo>
                  <a:lnTo>
                    <a:pt x="238" y="407"/>
                  </a:lnTo>
                  <a:cubicBezTo>
                    <a:pt x="225" y="375"/>
                    <a:pt x="193" y="343"/>
                    <a:pt x="161" y="324"/>
                  </a:cubicBezTo>
                  <a:cubicBezTo>
                    <a:pt x="152" y="322"/>
                    <a:pt x="144" y="321"/>
                    <a:pt x="135" y="321"/>
                  </a:cubicBezTo>
                  <a:cubicBezTo>
                    <a:pt x="87" y="321"/>
                    <a:pt x="43" y="351"/>
                    <a:pt x="27" y="394"/>
                  </a:cubicBezTo>
                  <a:cubicBezTo>
                    <a:pt x="7" y="446"/>
                    <a:pt x="1" y="503"/>
                    <a:pt x="14" y="561"/>
                  </a:cubicBezTo>
                  <a:cubicBezTo>
                    <a:pt x="46" y="791"/>
                    <a:pt x="123" y="1015"/>
                    <a:pt x="238" y="1220"/>
                  </a:cubicBezTo>
                  <a:cubicBezTo>
                    <a:pt x="276" y="1278"/>
                    <a:pt x="327" y="1342"/>
                    <a:pt x="391" y="1342"/>
                  </a:cubicBezTo>
                  <a:lnTo>
                    <a:pt x="1108" y="1374"/>
                  </a:lnTo>
                  <a:cubicBezTo>
                    <a:pt x="1223" y="1105"/>
                    <a:pt x="1281" y="810"/>
                    <a:pt x="1268" y="516"/>
                  </a:cubicBezTo>
                  <a:cubicBezTo>
                    <a:pt x="1268" y="375"/>
                    <a:pt x="1223" y="241"/>
                    <a:pt x="1147" y="126"/>
                  </a:cubicBezTo>
                  <a:cubicBezTo>
                    <a:pt x="1089" y="46"/>
                    <a:pt x="996" y="0"/>
                    <a:pt x="90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0" name="Google Shape;1020;p28"/>
            <p:cNvSpPr/>
            <p:nvPr/>
          </p:nvSpPr>
          <p:spPr>
            <a:xfrm>
              <a:off x="3712227" y="4215999"/>
              <a:ext cx="130233" cy="139691"/>
            </a:xfrm>
            <a:custGeom>
              <a:rect b="b" l="l" r="r" t="t"/>
              <a:pathLst>
                <a:path extrusionOk="0" h="1374" w="1281">
                  <a:moveTo>
                    <a:pt x="901" y="0"/>
                  </a:moveTo>
                  <a:cubicBezTo>
                    <a:pt x="858" y="0"/>
                    <a:pt x="815" y="10"/>
                    <a:pt x="775" y="30"/>
                  </a:cubicBezTo>
                  <a:cubicBezTo>
                    <a:pt x="686" y="94"/>
                    <a:pt x="622" y="202"/>
                    <a:pt x="609" y="311"/>
                  </a:cubicBezTo>
                  <a:cubicBezTo>
                    <a:pt x="564" y="522"/>
                    <a:pt x="539" y="734"/>
                    <a:pt x="545" y="945"/>
                  </a:cubicBezTo>
                  <a:lnTo>
                    <a:pt x="238" y="407"/>
                  </a:lnTo>
                  <a:cubicBezTo>
                    <a:pt x="225" y="375"/>
                    <a:pt x="193" y="343"/>
                    <a:pt x="161" y="324"/>
                  </a:cubicBezTo>
                  <a:cubicBezTo>
                    <a:pt x="152" y="322"/>
                    <a:pt x="144" y="321"/>
                    <a:pt x="135" y="321"/>
                  </a:cubicBezTo>
                  <a:cubicBezTo>
                    <a:pt x="87" y="321"/>
                    <a:pt x="43" y="351"/>
                    <a:pt x="27" y="394"/>
                  </a:cubicBezTo>
                  <a:cubicBezTo>
                    <a:pt x="7" y="446"/>
                    <a:pt x="1" y="503"/>
                    <a:pt x="14" y="561"/>
                  </a:cubicBezTo>
                  <a:cubicBezTo>
                    <a:pt x="46" y="791"/>
                    <a:pt x="123" y="1015"/>
                    <a:pt x="238" y="1220"/>
                  </a:cubicBezTo>
                  <a:cubicBezTo>
                    <a:pt x="276" y="1278"/>
                    <a:pt x="327" y="1342"/>
                    <a:pt x="391" y="1342"/>
                  </a:cubicBezTo>
                  <a:lnTo>
                    <a:pt x="1108" y="1374"/>
                  </a:lnTo>
                  <a:cubicBezTo>
                    <a:pt x="1223" y="1105"/>
                    <a:pt x="1281" y="810"/>
                    <a:pt x="1268" y="516"/>
                  </a:cubicBezTo>
                  <a:cubicBezTo>
                    <a:pt x="1268" y="375"/>
                    <a:pt x="1223" y="241"/>
                    <a:pt x="1147" y="126"/>
                  </a:cubicBezTo>
                  <a:cubicBezTo>
                    <a:pt x="1089" y="46"/>
                    <a:pt x="996" y="0"/>
                    <a:pt x="90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1" name="Google Shape;1021;p28"/>
            <p:cNvSpPr/>
            <p:nvPr/>
          </p:nvSpPr>
          <p:spPr>
            <a:xfrm>
              <a:off x="2821361" y="3885129"/>
              <a:ext cx="87330" cy="108073"/>
            </a:xfrm>
            <a:custGeom>
              <a:rect b="b" l="l" r="r" t="t"/>
              <a:pathLst>
                <a:path extrusionOk="0" h="1063" w="859">
                  <a:moveTo>
                    <a:pt x="109" y="0"/>
                  </a:moveTo>
                  <a:cubicBezTo>
                    <a:pt x="71" y="0"/>
                    <a:pt x="33" y="26"/>
                    <a:pt x="20" y="64"/>
                  </a:cubicBezTo>
                  <a:cubicBezTo>
                    <a:pt x="7" y="103"/>
                    <a:pt x="1" y="141"/>
                    <a:pt x="7" y="186"/>
                  </a:cubicBezTo>
                  <a:cubicBezTo>
                    <a:pt x="20" y="448"/>
                    <a:pt x="116" y="704"/>
                    <a:pt x="276" y="916"/>
                  </a:cubicBezTo>
                  <a:lnTo>
                    <a:pt x="692" y="1063"/>
                  </a:lnTo>
                  <a:cubicBezTo>
                    <a:pt x="717" y="967"/>
                    <a:pt x="749" y="871"/>
                    <a:pt x="775" y="781"/>
                  </a:cubicBezTo>
                  <a:cubicBezTo>
                    <a:pt x="813" y="659"/>
                    <a:pt x="839" y="538"/>
                    <a:pt x="852" y="410"/>
                  </a:cubicBezTo>
                  <a:cubicBezTo>
                    <a:pt x="858" y="288"/>
                    <a:pt x="826" y="160"/>
                    <a:pt x="756" y="51"/>
                  </a:cubicBezTo>
                  <a:cubicBezTo>
                    <a:pt x="749" y="39"/>
                    <a:pt x="737" y="26"/>
                    <a:pt x="724" y="19"/>
                  </a:cubicBezTo>
                  <a:cubicBezTo>
                    <a:pt x="709" y="11"/>
                    <a:pt x="694" y="8"/>
                    <a:pt x="679" y="8"/>
                  </a:cubicBezTo>
                  <a:cubicBezTo>
                    <a:pt x="635" y="8"/>
                    <a:pt x="593" y="39"/>
                    <a:pt x="564" y="77"/>
                  </a:cubicBezTo>
                  <a:cubicBezTo>
                    <a:pt x="474" y="192"/>
                    <a:pt x="417" y="327"/>
                    <a:pt x="404" y="474"/>
                  </a:cubicBezTo>
                  <a:cubicBezTo>
                    <a:pt x="346" y="346"/>
                    <a:pt x="282" y="218"/>
                    <a:pt x="218" y="96"/>
                  </a:cubicBezTo>
                  <a:cubicBezTo>
                    <a:pt x="193" y="51"/>
                    <a:pt x="161" y="0"/>
                    <a:pt x="10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22" name="Google Shape;1022;p28"/>
          <p:cNvSpPr txBox="1"/>
          <p:nvPr/>
        </p:nvSpPr>
        <p:spPr>
          <a:xfrm>
            <a:off x="4755600" y="1652425"/>
            <a:ext cx="3886500" cy="325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rgbClr val="0F0F0F"/>
                </a:solidFill>
                <a:latin typeface="Comic Sans MS"/>
                <a:ea typeface="Comic Sans MS"/>
                <a:cs typeface="Comic Sans MS"/>
                <a:sym typeface="Comic Sans MS"/>
              </a:rPr>
              <a:t>Επιπλέον, οι σκηνές, τα φόντα, οι μουσικές και οι ήχοι που συνοδεύουν την παράσταση επιδρούν στη συμβολική αντίληψη του κοινού. Τα στοιχεία αυτά ενισχύουν την ατμόσφαιρα της παράστασης και προσθέτουν επιπλέον επίπεδα στη σημασιολογία της.</a:t>
            </a:r>
            <a:endParaRPr sz="1800">
              <a:latin typeface="Comic Sans MS"/>
              <a:ea typeface="Comic Sans MS"/>
              <a:cs typeface="Comic Sans MS"/>
              <a:sym typeface="Comic Sans MS"/>
            </a:endParaRPr>
          </a:p>
        </p:txBody>
      </p:sp>
      <p:sp>
        <p:nvSpPr>
          <p:cNvPr id="1023" name="Google Shape;1023;p28"/>
          <p:cNvSpPr txBox="1"/>
          <p:nvPr/>
        </p:nvSpPr>
        <p:spPr>
          <a:xfrm>
            <a:off x="21600" y="450425"/>
            <a:ext cx="8620500" cy="610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800">
                <a:solidFill>
                  <a:schemeClr val="dk1"/>
                </a:solidFill>
                <a:latin typeface="Rammetto One"/>
                <a:ea typeface="Rammetto One"/>
                <a:cs typeface="Rammetto One"/>
                <a:sym typeface="Rammetto One"/>
              </a:rPr>
              <a:t>Σύμβολα και συμβολισμοί στο κουκλοθέατρο</a:t>
            </a:r>
            <a:endParaRPr/>
          </a:p>
        </p:txBody>
      </p:sp>
    </p:spTree>
  </p:cSld>
  <p:clrMapOvr>
    <a:masterClrMapping/>
  </p:clrMapOvr>
  <mc:AlternateContent>
    <mc:Choice Requires="p14">
      <p:transition spd="slow" p14:dur="1000">
        <p:push dir="r"/>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703"/>
                                        </p:tgtEl>
                                        <p:attrNameLst>
                                          <p:attrName>style.visibility</p:attrName>
                                        </p:attrNameLst>
                                      </p:cBhvr>
                                      <p:to>
                                        <p:strVal val="visible"/>
                                      </p:to>
                                    </p:set>
                                    <p:animEffect filter="fade" transition="in">
                                      <p:cBhvr>
                                        <p:cTn dur="1000"/>
                                        <p:tgtEl>
                                          <p:spTgt spid="703"/>
                                        </p:tgtEl>
                                      </p:cBhvr>
                                    </p:animEffect>
                                  </p:childTnLst>
                                </p:cTn>
                              </p:par>
                            </p:childTnLst>
                          </p:cTn>
                        </p:par>
                        <p:par>
                          <p:cTn fill="hold">
                            <p:stCondLst>
                              <p:cond delay="1000"/>
                            </p:stCondLst>
                            <p:childTnLst>
                              <p:par>
                                <p:cTn fill="hold" nodeType="afterEffect" presetClass="entr" presetID="2" presetSubtype="4">
                                  <p:stCondLst>
                                    <p:cond delay="0"/>
                                  </p:stCondLst>
                                  <p:childTnLst>
                                    <p:set>
                                      <p:cBhvr>
                                        <p:cTn dur="1" fill="hold">
                                          <p:stCondLst>
                                            <p:cond delay="0"/>
                                          </p:stCondLst>
                                        </p:cTn>
                                        <p:tgtEl>
                                          <p:spTgt spid="1023"/>
                                        </p:tgtEl>
                                        <p:attrNameLst>
                                          <p:attrName>style.visibility</p:attrName>
                                        </p:attrNameLst>
                                      </p:cBhvr>
                                      <p:to>
                                        <p:strVal val="visible"/>
                                      </p:to>
                                    </p:set>
                                    <p:anim calcmode="lin" valueType="num">
                                      <p:cBhvr additive="base">
                                        <p:cTn dur="1000"/>
                                        <p:tgtEl>
                                          <p:spTgt spid="1023"/>
                                        </p:tgtEl>
                                        <p:attrNameLst>
                                          <p:attrName>ppt_y</p:attrName>
                                        </p:attrNameLst>
                                      </p:cBhvr>
                                      <p:tavLst>
                                        <p:tav fmla="" tm="0">
                                          <p:val>
                                            <p:strVal val="#ppt_y+1"/>
                                          </p:val>
                                        </p:tav>
                                        <p:tav fmla="" tm="100000">
                                          <p:val>
                                            <p:strVal val="#ppt_y"/>
                                          </p:val>
                                        </p:tav>
                                      </p:tavLst>
                                    </p:anim>
                                  </p:childTnLst>
                                </p:cTn>
                              </p:par>
                            </p:childTnLst>
                          </p:cTn>
                        </p:par>
                        <p:par>
                          <p:cTn fill="hold">
                            <p:stCondLst>
                              <p:cond delay="2000"/>
                            </p:stCondLst>
                            <p:childTnLst>
                              <p:par>
                                <p:cTn fill="hold" nodeType="afterEffect" presetClass="entr" presetID="2" presetSubtype="1">
                                  <p:stCondLst>
                                    <p:cond delay="0"/>
                                  </p:stCondLst>
                                  <p:childTnLst>
                                    <p:set>
                                      <p:cBhvr>
                                        <p:cTn dur="1" fill="hold">
                                          <p:stCondLst>
                                            <p:cond delay="0"/>
                                          </p:stCondLst>
                                        </p:cTn>
                                        <p:tgtEl>
                                          <p:spTgt spid="1022"/>
                                        </p:tgtEl>
                                        <p:attrNameLst>
                                          <p:attrName>style.visibility</p:attrName>
                                        </p:attrNameLst>
                                      </p:cBhvr>
                                      <p:to>
                                        <p:strVal val="visible"/>
                                      </p:to>
                                    </p:set>
                                    <p:anim calcmode="lin" valueType="num">
                                      <p:cBhvr additive="base">
                                        <p:cTn dur="1000"/>
                                        <p:tgtEl>
                                          <p:spTgt spid="1022"/>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7" name="Shape 1027"/>
        <p:cNvGrpSpPr/>
        <p:nvPr/>
      </p:nvGrpSpPr>
      <p:grpSpPr>
        <a:xfrm>
          <a:off x="0" y="0"/>
          <a:ext cx="0" cy="0"/>
          <a:chOff x="0" y="0"/>
          <a:chExt cx="0" cy="0"/>
        </a:xfrm>
      </p:grpSpPr>
      <p:sp>
        <p:nvSpPr>
          <p:cNvPr id="1028" name="Google Shape;1028;p29"/>
          <p:cNvSpPr txBox="1"/>
          <p:nvPr>
            <p:ph type="title"/>
          </p:nvPr>
        </p:nvSpPr>
        <p:spPr>
          <a:xfrm>
            <a:off x="2545650" y="298013"/>
            <a:ext cx="3747000" cy="4887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
              <a:t>Πιο αναλυτικά…</a:t>
            </a:r>
            <a:endParaRPr b="1"/>
          </a:p>
        </p:txBody>
      </p:sp>
      <p:sp>
        <p:nvSpPr>
          <p:cNvPr id="1029" name="Google Shape;1029;p29"/>
          <p:cNvSpPr txBox="1"/>
          <p:nvPr>
            <p:ph idx="1" type="subTitle"/>
          </p:nvPr>
        </p:nvSpPr>
        <p:spPr>
          <a:xfrm>
            <a:off x="689625" y="1250651"/>
            <a:ext cx="3789000" cy="3332400"/>
          </a:xfrm>
          <a:prstGeom prst="rect">
            <a:avLst/>
          </a:prstGeom>
        </p:spPr>
        <p:txBody>
          <a:bodyPr anchorCtr="0" anchor="t" bIns="91425" lIns="91425" spcFirstLastPara="1" rIns="91425" wrap="square" tIns="91425">
            <a:noAutofit/>
          </a:bodyPr>
          <a:lstStyle/>
          <a:p>
            <a:pPr indent="0" lvl="0" marL="0" rtl="0" algn="l">
              <a:lnSpc>
                <a:spcPct val="115000"/>
              </a:lnSpc>
              <a:spcBef>
                <a:spcPts val="1500"/>
              </a:spcBef>
              <a:spcAft>
                <a:spcPts val="0"/>
              </a:spcAft>
              <a:buNone/>
            </a:pPr>
            <a:r>
              <a:rPr b="1" lang="en" sz="1500">
                <a:solidFill>
                  <a:srgbClr val="000000"/>
                </a:solidFill>
                <a:latin typeface="Comic Sans MS"/>
                <a:ea typeface="Comic Sans MS"/>
                <a:cs typeface="Comic Sans MS"/>
                <a:sym typeface="Comic Sans MS"/>
              </a:rPr>
              <a:t>Σκηνικά στοιχεία: </a:t>
            </a:r>
            <a:r>
              <a:rPr lang="en" sz="1500">
                <a:solidFill>
                  <a:srgbClr val="000000"/>
                </a:solidFill>
                <a:latin typeface="Comic Sans MS"/>
                <a:ea typeface="Comic Sans MS"/>
                <a:cs typeface="Comic Sans MS"/>
                <a:sym typeface="Comic Sans MS"/>
              </a:rPr>
              <a:t>Το φόντο και τα σκηνικά στοιχεία της σκηνής επηρεάζουν τη συμβολική ερμηνεία της παράστασης. Μπορούν να αντιπροσωπεύουν διάφορα μέρη ή καταστάσεις, μεταφέροντας συναισθήματα ή αναφορές σε συγκεκριμένες περιόδους ή πολιτιστικές πτυχές.</a:t>
            </a:r>
            <a:r>
              <a:rPr lang="en" sz="1500">
                <a:solidFill>
                  <a:srgbClr val="000000"/>
                </a:solidFill>
                <a:latin typeface="Roboto"/>
                <a:ea typeface="Roboto"/>
                <a:cs typeface="Roboto"/>
                <a:sym typeface="Roboto"/>
              </a:rPr>
              <a:t>  </a:t>
            </a:r>
            <a:r>
              <a:rPr lang="en">
                <a:solidFill>
                  <a:srgbClr val="000000"/>
                </a:solidFill>
                <a:latin typeface="Roboto"/>
                <a:ea typeface="Roboto"/>
                <a:cs typeface="Roboto"/>
                <a:sym typeface="Roboto"/>
              </a:rPr>
              <a:t>                                        </a:t>
            </a:r>
            <a:endParaRPr>
              <a:solidFill>
                <a:srgbClr val="000000"/>
              </a:solidFill>
              <a:latin typeface="Roboto"/>
              <a:ea typeface="Roboto"/>
              <a:cs typeface="Roboto"/>
              <a:sym typeface="Roboto"/>
            </a:endParaRPr>
          </a:p>
          <a:p>
            <a:pPr indent="0" lvl="0" marL="0" rtl="0" algn="l">
              <a:spcBef>
                <a:spcPts val="1500"/>
              </a:spcBef>
              <a:spcAft>
                <a:spcPts val="0"/>
              </a:spcAft>
              <a:buNone/>
            </a:pPr>
            <a:r>
              <a:t/>
            </a:r>
            <a:endParaRPr sz="1700"/>
          </a:p>
        </p:txBody>
      </p:sp>
      <p:sp>
        <p:nvSpPr>
          <p:cNvPr id="1030" name="Google Shape;1030;p29"/>
          <p:cNvSpPr/>
          <p:nvPr/>
        </p:nvSpPr>
        <p:spPr>
          <a:xfrm>
            <a:off x="5160025" y="1084725"/>
            <a:ext cx="3410100" cy="2964300"/>
          </a:xfrm>
          <a:prstGeom prst="roundRect">
            <a:avLst>
              <a:gd fmla="val 16667"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31" name="Google Shape;1031;p29"/>
          <p:cNvGrpSpPr/>
          <p:nvPr/>
        </p:nvGrpSpPr>
        <p:grpSpPr>
          <a:xfrm>
            <a:off x="-551365" y="46970"/>
            <a:ext cx="1806915" cy="2096268"/>
            <a:chOff x="-551365" y="46970"/>
            <a:chExt cx="1806915" cy="2096268"/>
          </a:xfrm>
        </p:grpSpPr>
        <p:sp>
          <p:nvSpPr>
            <p:cNvPr id="1032" name="Google Shape;1032;p29"/>
            <p:cNvSpPr/>
            <p:nvPr/>
          </p:nvSpPr>
          <p:spPr>
            <a:xfrm rot="2234761">
              <a:off x="-123312" y="576331"/>
              <a:ext cx="490124" cy="1579674"/>
            </a:xfrm>
            <a:custGeom>
              <a:rect b="b" l="l" r="r" t="t"/>
              <a:pathLst>
                <a:path extrusionOk="0" h="8098" w="4481">
                  <a:moveTo>
                    <a:pt x="0" y="1"/>
                  </a:moveTo>
                  <a:lnTo>
                    <a:pt x="0" y="7649"/>
                  </a:lnTo>
                  <a:cubicBezTo>
                    <a:pt x="0" y="7649"/>
                    <a:pt x="947" y="8097"/>
                    <a:pt x="2304" y="8097"/>
                  </a:cubicBezTo>
                  <a:cubicBezTo>
                    <a:pt x="3962" y="8097"/>
                    <a:pt x="4480" y="7649"/>
                    <a:pt x="4480" y="7649"/>
                  </a:cubicBezTo>
                  <a:lnTo>
                    <a:pt x="4480" y="1"/>
                  </a:lnTo>
                  <a:close/>
                </a:path>
              </a:pathLst>
            </a:custGeom>
            <a:solidFill>
              <a:srgbClr val="EAA9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3" name="Google Shape;1033;p29"/>
            <p:cNvSpPr/>
            <p:nvPr/>
          </p:nvSpPr>
          <p:spPr>
            <a:xfrm rot="2234761">
              <a:off x="195756" y="504012"/>
              <a:ext cx="490124" cy="884980"/>
            </a:xfrm>
            <a:custGeom>
              <a:rect b="b" l="l" r="r" t="t"/>
              <a:pathLst>
                <a:path extrusionOk="0" h="8091" w="4481">
                  <a:moveTo>
                    <a:pt x="0" y="0"/>
                  </a:moveTo>
                  <a:lnTo>
                    <a:pt x="0" y="7649"/>
                  </a:lnTo>
                  <a:cubicBezTo>
                    <a:pt x="0" y="7649"/>
                    <a:pt x="947" y="8090"/>
                    <a:pt x="2304" y="8090"/>
                  </a:cubicBezTo>
                  <a:cubicBezTo>
                    <a:pt x="3962" y="8090"/>
                    <a:pt x="4480" y="7649"/>
                    <a:pt x="4480" y="7649"/>
                  </a:cubicBezTo>
                  <a:lnTo>
                    <a:pt x="4480" y="0"/>
                  </a:lnTo>
                  <a:close/>
                </a:path>
              </a:pathLst>
            </a:custGeom>
            <a:solidFill>
              <a:srgbClr val="DD88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4" name="Google Shape;1034;p29"/>
            <p:cNvSpPr/>
            <p:nvPr/>
          </p:nvSpPr>
          <p:spPr>
            <a:xfrm rot="2234761">
              <a:off x="612614" y="672767"/>
              <a:ext cx="515281" cy="523485"/>
            </a:xfrm>
            <a:custGeom>
              <a:rect b="b" l="l" r="r" t="t"/>
              <a:pathLst>
                <a:path extrusionOk="0" h="4786" w="4711">
                  <a:moveTo>
                    <a:pt x="4113" y="1"/>
                  </a:moveTo>
                  <a:cubicBezTo>
                    <a:pt x="4030" y="1"/>
                    <a:pt x="3936" y="18"/>
                    <a:pt x="3828" y="56"/>
                  </a:cubicBezTo>
                  <a:cubicBezTo>
                    <a:pt x="3488" y="171"/>
                    <a:pt x="3194" y="574"/>
                    <a:pt x="2951" y="843"/>
                  </a:cubicBezTo>
                  <a:cubicBezTo>
                    <a:pt x="2183" y="1694"/>
                    <a:pt x="1139" y="2245"/>
                    <a:pt x="0" y="2405"/>
                  </a:cubicBezTo>
                  <a:lnTo>
                    <a:pt x="115" y="4786"/>
                  </a:lnTo>
                  <a:cubicBezTo>
                    <a:pt x="813" y="4447"/>
                    <a:pt x="1491" y="4062"/>
                    <a:pt x="2151" y="3646"/>
                  </a:cubicBezTo>
                  <a:cubicBezTo>
                    <a:pt x="3015" y="3090"/>
                    <a:pt x="3860" y="2443"/>
                    <a:pt x="4384" y="1560"/>
                  </a:cubicBezTo>
                  <a:cubicBezTo>
                    <a:pt x="4532" y="1310"/>
                    <a:pt x="4711" y="952"/>
                    <a:pt x="4666" y="664"/>
                  </a:cubicBezTo>
                  <a:cubicBezTo>
                    <a:pt x="4634" y="424"/>
                    <a:pt x="4526" y="1"/>
                    <a:pt x="411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5" name="Google Shape;1035;p29"/>
            <p:cNvSpPr/>
            <p:nvPr/>
          </p:nvSpPr>
          <p:spPr>
            <a:xfrm rot="2234761">
              <a:off x="1048278" y="864930"/>
              <a:ext cx="91878" cy="78643"/>
            </a:xfrm>
            <a:custGeom>
              <a:rect b="b" l="l" r="r" t="t"/>
              <a:pathLst>
                <a:path extrusionOk="0" h="719" w="840">
                  <a:moveTo>
                    <a:pt x="358" y="0"/>
                  </a:moveTo>
                  <a:cubicBezTo>
                    <a:pt x="267" y="0"/>
                    <a:pt x="182" y="34"/>
                    <a:pt x="122" y="103"/>
                  </a:cubicBezTo>
                  <a:cubicBezTo>
                    <a:pt x="1" y="237"/>
                    <a:pt x="46" y="468"/>
                    <a:pt x="206" y="608"/>
                  </a:cubicBezTo>
                  <a:cubicBezTo>
                    <a:pt x="288" y="681"/>
                    <a:pt x="390" y="718"/>
                    <a:pt x="486" y="718"/>
                  </a:cubicBezTo>
                  <a:cubicBezTo>
                    <a:pt x="575" y="718"/>
                    <a:pt x="659" y="686"/>
                    <a:pt x="718" y="621"/>
                  </a:cubicBezTo>
                  <a:cubicBezTo>
                    <a:pt x="839" y="480"/>
                    <a:pt x="794" y="256"/>
                    <a:pt x="634" y="109"/>
                  </a:cubicBezTo>
                  <a:cubicBezTo>
                    <a:pt x="553" y="37"/>
                    <a:pt x="452" y="0"/>
                    <a:pt x="358" y="0"/>
                  </a:cubicBezTo>
                  <a:close/>
                </a:path>
              </a:pathLst>
            </a:custGeom>
            <a:solidFill>
              <a:srgbClr val="EFFBFF">
                <a:alpha val="575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6" name="Google Shape;1036;p29"/>
            <p:cNvSpPr/>
            <p:nvPr/>
          </p:nvSpPr>
          <p:spPr>
            <a:xfrm rot="2234761">
              <a:off x="1158585" y="881375"/>
              <a:ext cx="19797" cy="20454"/>
            </a:xfrm>
            <a:custGeom>
              <a:rect b="b" l="l" r="r" t="t"/>
              <a:pathLst>
                <a:path extrusionOk="0" h="187" w="181">
                  <a:moveTo>
                    <a:pt x="90" y="0"/>
                  </a:moveTo>
                  <a:cubicBezTo>
                    <a:pt x="39" y="0"/>
                    <a:pt x="1" y="45"/>
                    <a:pt x="1" y="96"/>
                  </a:cubicBezTo>
                  <a:cubicBezTo>
                    <a:pt x="1" y="141"/>
                    <a:pt x="39" y="186"/>
                    <a:pt x="90" y="186"/>
                  </a:cubicBezTo>
                  <a:cubicBezTo>
                    <a:pt x="142" y="186"/>
                    <a:pt x="180" y="141"/>
                    <a:pt x="180" y="96"/>
                  </a:cubicBezTo>
                  <a:cubicBezTo>
                    <a:pt x="180" y="45"/>
                    <a:pt x="142" y="0"/>
                    <a:pt x="90" y="0"/>
                  </a:cubicBezTo>
                  <a:close/>
                </a:path>
              </a:pathLst>
            </a:custGeom>
            <a:solidFill>
              <a:srgbClr val="EFFBFF">
                <a:alpha val="575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7" name="Google Shape;1037;p29"/>
            <p:cNvSpPr/>
            <p:nvPr/>
          </p:nvSpPr>
          <p:spPr>
            <a:xfrm rot="2234761">
              <a:off x="1148742" y="926158"/>
              <a:ext cx="23188" cy="20454"/>
            </a:xfrm>
            <a:custGeom>
              <a:rect b="b" l="l" r="r" t="t"/>
              <a:pathLst>
                <a:path extrusionOk="0" h="187" w="212">
                  <a:moveTo>
                    <a:pt x="90" y="1"/>
                  </a:moveTo>
                  <a:cubicBezTo>
                    <a:pt x="39" y="1"/>
                    <a:pt x="1" y="46"/>
                    <a:pt x="1" y="97"/>
                  </a:cubicBezTo>
                  <a:cubicBezTo>
                    <a:pt x="1" y="149"/>
                    <a:pt x="46" y="187"/>
                    <a:pt x="93" y="187"/>
                  </a:cubicBezTo>
                  <a:cubicBezTo>
                    <a:pt x="114" y="187"/>
                    <a:pt x="136" y="179"/>
                    <a:pt x="154" y="161"/>
                  </a:cubicBezTo>
                  <a:cubicBezTo>
                    <a:pt x="212" y="103"/>
                    <a:pt x="173" y="1"/>
                    <a:pt x="90" y="1"/>
                  </a:cubicBezTo>
                  <a:close/>
                </a:path>
              </a:pathLst>
            </a:custGeom>
            <a:solidFill>
              <a:srgbClr val="EFFBFF">
                <a:alpha val="575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8" name="Google Shape;1038;p29"/>
            <p:cNvSpPr/>
            <p:nvPr/>
          </p:nvSpPr>
          <p:spPr>
            <a:xfrm rot="2234761">
              <a:off x="1136103" y="845691"/>
              <a:ext cx="20344" cy="19579"/>
            </a:xfrm>
            <a:custGeom>
              <a:rect b="b" l="l" r="r" t="t"/>
              <a:pathLst>
                <a:path extrusionOk="0" h="179" w="186">
                  <a:moveTo>
                    <a:pt x="93" y="0"/>
                  </a:moveTo>
                  <a:cubicBezTo>
                    <a:pt x="46" y="0"/>
                    <a:pt x="0" y="31"/>
                    <a:pt x="0" y="92"/>
                  </a:cubicBezTo>
                  <a:cubicBezTo>
                    <a:pt x="0" y="149"/>
                    <a:pt x="46" y="178"/>
                    <a:pt x="93" y="178"/>
                  </a:cubicBezTo>
                  <a:cubicBezTo>
                    <a:pt x="139" y="178"/>
                    <a:pt x="186" y="149"/>
                    <a:pt x="186" y="92"/>
                  </a:cubicBezTo>
                  <a:cubicBezTo>
                    <a:pt x="186" y="31"/>
                    <a:pt x="139" y="0"/>
                    <a:pt x="93" y="0"/>
                  </a:cubicBezTo>
                  <a:close/>
                </a:path>
              </a:pathLst>
            </a:custGeom>
            <a:solidFill>
              <a:srgbClr val="EFFBFF">
                <a:alpha val="575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9" name="Google Shape;1039;p29"/>
            <p:cNvSpPr/>
            <p:nvPr/>
          </p:nvSpPr>
          <p:spPr>
            <a:xfrm rot="2234761">
              <a:off x="866105" y="871758"/>
              <a:ext cx="229695" cy="234617"/>
            </a:xfrm>
            <a:custGeom>
              <a:rect b="b" l="l" r="r" t="t"/>
              <a:pathLst>
                <a:path extrusionOk="0" fill="none" h="2145" w="2100">
                  <a:moveTo>
                    <a:pt x="0" y="2145"/>
                  </a:moveTo>
                  <a:cubicBezTo>
                    <a:pt x="864" y="1588"/>
                    <a:pt x="1568" y="929"/>
                    <a:pt x="2099" y="1"/>
                  </a:cubicBezTo>
                </a:path>
              </a:pathLst>
            </a:custGeom>
            <a:noFill/>
            <a:ln cap="rnd" cmpd="sng" w="2550">
              <a:solidFill>
                <a:srgbClr val="B45F0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0" name="Google Shape;1040;p29"/>
            <p:cNvSpPr/>
            <p:nvPr/>
          </p:nvSpPr>
          <p:spPr>
            <a:xfrm rot="2234761">
              <a:off x="82755" y="273593"/>
              <a:ext cx="509047" cy="518125"/>
            </a:xfrm>
            <a:custGeom>
              <a:rect b="b" l="l" r="r" t="t"/>
              <a:pathLst>
                <a:path extrusionOk="0" h="4737" w="4654">
                  <a:moveTo>
                    <a:pt x="649" y="1"/>
                  </a:moveTo>
                  <a:cubicBezTo>
                    <a:pt x="220" y="1"/>
                    <a:pt x="73" y="428"/>
                    <a:pt x="39" y="685"/>
                  </a:cubicBezTo>
                  <a:cubicBezTo>
                    <a:pt x="0" y="973"/>
                    <a:pt x="115" y="1261"/>
                    <a:pt x="269" y="1511"/>
                  </a:cubicBezTo>
                  <a:cubicBezTo>
                    <a:pt x="788" y="2394"/>
                    <a:pt x="1639" y="3041"/>
                    <a:pt x="2503" y="3597"/>
                  </a:cubicBezTo>
                  <a:cubicBezTo>
                    <a:pt x="3156" y="4013"/>
                    <a:pt x="3834" y="4398"/>
                    <a:pt x="4532" y="4737"/>
                  </a:cubicBezTo>
                  <a:lnTo>
                    <a:pt x="4653" y="2356"/>
                  </a:lnTo>
                  <a:cubicBezTo>
                    <a:pt x="3514" y="2196"/>
                    <a:pt x="2464" y="1645"/>
                    <a:pt x="1696" y="794"/>
                  </a:cubicBezTo>
                  <a:cubicBezTo>
                    <a:pt x="1460" y="525"/>
                    <a:pt x="1165" y="90"/>
                    <a:pt x="813" y="20"/>
                  </a:cubicBezTo>
                  <a:cubicBezTo>
                    <a:pt x="754" y="7"/>
                    <a:pt x="700" y="1"/>
                    <a:pt x="64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1" name="Google Shape;1041;p29"/>
            <p:cNvSpPr/>
            <p:nvPr/>
          </p:nvSpPr>
          <p:spPr>
            <a:xfrm rot="2234761">
              <a:off x="256095" y="280356"/>
              <a:ext cx="91112" cy="78752"/>
            </a:xfrm>
            <a:custGeom>
              <a:rect b="b" l="l" r="r" t="t"/>
              <a:pathLst>
                <a:path extrusionOk="0" h="720" w="833">
                  <a:moveTo>
                    <a:pt x="479" y="0"/>
                  </a:moveTo>
                  <a:cubicBezTo>
                    <a:pt x="383" y="0"/>
                    <a:pt x="281" y="37"/>
                    <a:pt x="199" y="113"/>
                  </a:cubicBezTo>
                  <a:cubicBezTo>
                    <a:pt x="39" y="253"/>
                    <a:pt x="1" y="484"/>
                    <a:pt x="123" y="618"/>
                  </a:cubicBezTo>
                  <a:cubicBezTo>
                    <a:pt x="178" y="686"/>
                    <a:pt x="262" y="720"/>
                    <a:pt x="352" y="720"/>
                  </a:cubicBezTo>
                  <a:cubicBezTo>
                    <a:pt x="449" y="720"/>
                    <a:pt x="552" y="681"/>
                    <a:pt x="635" y="605"/>
                  </a:cubicBezTo>
                  <a:cubicBezTo>
                    <a:pt x="795" y="465"/>
                    <a:pt x="833" y="241"/>
                    <a:pt x="711" y="100"/>
                  </a:cubicBezTo>
                  <a:cubicBezTo>
                    <a:pt x="655" y="34"/>
                    <a:pt x="570" y="0"/>
                    <a:pt x="479" y="0"/>
                  </a:cubicBezTo>
                  <a:close/>
                </a:path>
              </a:pathLst>
            </a:custGeom>
            <a:solidFill>
              <a:srgbClr val="EFFBFF">
                <a:alpha val="575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2" name="Google Shape;1042;p29"/>
            <p:cNvSpPr/>
            <p:nvPr/>
          </p:nvSpPr>
          <p:spPr>
            <a:xfrm rot="2234761">
              <a:off x="283911" y="234538"/>
              <a:ext cx="19688" cy="20016"/>
            </a:xfrm>
            <a:custGeom>
              <a:rect b="b" l="l" r="r" t="t"/>
              <a:pathLst>
                <a:path extrusionOk="0" h="183" w="180">
                  <a:moveTo>
                    <a:pt x="90" y="0"/>
                  </a:moveTo>
                  <a:cubicBezTo>
                    <a:pt x="46" y="0"/>
                    <a:pt x="1" y="31"/>
                    <a:pt x="1" y="91"/>
                  </a:cubicBezTo>
                  <a:cubicBezTo>
                    <a:pt x="1" y="152"/>
                    <a:pt x="46" y="183"/>
                    <a:pt x="90" y="183"/>
                  </a:cubicBezTo>
                  <a:cubicBezTo>
                    <a:pt x="135" y="183"/>
                    <a:pt x="180" y="152"/>
                    <a:pt x="180" y="91"/>
                  </a:cubicBezTo>
                  <a:cubicBezTo>
                    <a:pt x="180" y="31"/>
                    <a:pt x="135" y="0"/>
                    <a:pt x="90" y="0"/>
                  </a:cubicBezTo>
                  <a:close/>
                </a:path>
              </a:pathLst>
            </a:custGeom>
            <a:solidFill>
              <a:srgbClr val="EFFBFF">
                <a:alpha val="575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3" name="Google Shape;1043;p29"/>
            <p:cNvSpPr/>
            <p:nvPr/>
          </p:nvSpPr>
          <p:spPr>
            <a:xfrm rot="2234761">
              <a:off x="244243" y="255630"/>
              <a:ext cx="19797" cy="19688"/>
            </a:xfrm>
            <a:custGeom>
              <a:rect b="b" l="l" r="r" t="t"/>
              <a:pathLst>
                <a:path extrusionOk="0" h="180" w="181">
                  <a:moveTo>
                    <a:pt x="90" y="0"/>
                  </a:moveTo>
                  <a:cubicBezTo>
                    <a:pt x="46" y="0"/>
                    <a:pt x="1" y="39"/>
                    <a:pt x="1" y="90"/>
                  </a:cubicBezTo>
                  <a:cubicBezTo>
                    <a:pt x="1" y="141"/>
                    <a:pt x="46" y="179"/>
                    <a:pt x="90" y="179"/>
                  </a:cubicBezTo>
                  <a:cubicBezTo>
                    <a:pt x="142" y="179"/>
                    <a:pt x="180" y="141"/>
                    <a:pt x="180" y="90"/>
                  </a:cubicBezTo>
                  <a:cubicBezTo>
                    <a:pt x="180" y="39"/>
                    <a:pt x="142" y="0"/>
                    <a:pt x="90" y="0"/>
                  </a:cubicBezTo>
                  <a:close/>
                </a:path>
              </a:pathLst>
            </a:custGeom>
            <a:solidFill>
              <a:srgbClr val="EFFBFF">
                <a:alpha val="575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4" name="Google Shape;1044;p29"/>
            <p:cNvSpPr/>
            <p:nvPr/>
          </p:nvSpPr>
          <p:spPr>
            <a:xfrm rot="2234761">
              <a:off x="324993" y="246632"/>
              <a:ext cx="19688" cy="19688"/>
            </a:xfrm>
            <a:custGeom>
              <a:rect b="b" l="l" r="r" t="t"/>
              <a:pathLst>
                <a:path extrusionOk="0" h="180" w="180">
                  <a:moveTo>
                    <a:pt x="90" y="0"/>
                  </a:moveTo>
                  <a:cubicBezTo>
                    <a:pt x="39" y="0"/>
                    <a:pt x="1" y="38"/>
                    <a:pt x="1" y="90"/>
                  </a:cubicBezTo>
                  <a:cubicBezTo>
                    <a:pt x="1" y="141"/>
                    <a:pt x="39" y="179"/>
                    <a:pt x="90" y="179"/>
                  </a:cubicBezTo>
                  <a:cubicBezTo>
                    <a:pt x="141" y="179"/>
                    <a:pt x="180" y="141"/>
                    <a:pt x="180" y="90"/>
                  </a:cubicBezTo>
                  <a:cubicBezTo>
                    <a:pt x="180" y="38"/>
                    <a:pt x="141" y="0"/>
                    <a:pt x="90" y="0"/>
                  </a:cubicBezTo>
                  <a:close/>
                </a:path>
              </a:pathLst>
            </a:custGeom>
            <a:solidFill>
              <a:srgbClr val="EFFBFF">
                <a:alpha val="575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5" name="Google Shape;1045;p29"/>
            <p:cNvSpPr/>
            <p:nvPr/>
          </p:nvSpPr>
          <p:spPr>
            <a:xfrm rot="2234761">
              <a:off x="134714" y="341783"/>
              <a:ext cx="242382" cy="243039"/>
            </a:xfrm>
            <a:custGeom>
              <a:rect b="b" l="l" r="r" t="t"/>
              <a:pathLst>
                <a:path extrusionOk="0" fill="none" h="2222" w="2216">
                  <a:moveTo>
                    <a:pt x="2215" y="2222"/>
                  </a:moveTo>
                  <a:cubicBezTo>
                    <a:pt x="1300" y="1646"/>
                    <a:pt x="557" y="967"/>
                    <a:pt x="0" y="1"/>
                  </a:cubicBezTo>
                </a:path>
              </a:pathLst>
            </a:custGeom>
            <a:noFill/>
            <a:ln cap="rnd" cmpd="sng" w="2550">
              <a:solidFill>
                <a:srgbClr val="B45F0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6" name="Google Shape;1046;p29"/>
            <p:cNvSpPr/>
            <p:nvPr/>
          </p:nvSpPr>
          <p:spPr>
            <a:xfrm rot="2234761">
              <a:off x="133380" y="351181"/>
              <a:ext cx="754820" cy="1027172"/>
            </a:xfrm>
            <a:custGeom>
              <a:rect b="b" l="l" r="r" t="t"/>
              <a:pathLst>
                <a:path extrusionOk="0" h="9391" w="6901">
                  <a:moveTo>
                    <a:pt x="4865" y="0"/>
                  </a:moveTo>
                  <a:lnTo>
                    <a:pt x="2299" y="243"/>
                  </a:lnTo>
                  <a:cubicBezTo>
                    <a:pt x="1428" y="1344"/>
                    <a:pt x="1134" y="1875"/>
                    <a:pt x="628" y="3559"/>
                  </a:cubicBezTo>
                  <a:cubicBezTo>
                    <a:pt x="404" y="4295"/>
                    <a:pt x="289" y="5293"/>
                    <a:pt x="187" y="6228"/>
                  </a:cubicBezTo>
                  <a:cubicBezTo>
                    <a:pt x="91" y="7085"/>
                    <a:pt x="1" y="7892"/>
                    <a:pt x="1" y="8141"/>
                  </a:cubicBezTo>
                  <a:cubicBezTo>
                    <a:pt x="1" y="8141"/>
                    <a:pt x="826" y="9391"/>
                    <a:pt x="3471" y="9391"/>
                  </a:cubicBezTo>
                  <a:cubicBezTo>
                    <a:pt x="3524" y="9391"/>
                    <a:pt x="3576" y="9390"/>
                    <a:pt x="3630" y="9389"/>
                  </a:cubicBezTo>
                  <a:cubicBezTo>
                    <a:pt x="6299" y="9345"/>
                    <a:pt x="6811" y="8141"/>
                    <a:pt x="6811" y="8141"/>
                  </a:cubicBezTo>
                  <a:cubicBezTo>
                    <a:pt x="6901" y="7712"/>
                    <a:pt x="6747" y="6964"/>
                    <a:pt x="6638" y="6055"/>
                  </a:cubicBezTo>
                  <a:cubicBezTo>
                    <a:pt x="6536" y="5255"/>
                    <a:pt x="6497" y="4295"/>
                    <a:pt x="6363" y="3789"/>
                  </a:cubicBezTo>
                  <a:cubicBezTo>
                    <a:pt x="5902" y="2010"/>
                    <a:pt x="5685" y="1037"/>
                    <a:pt x="486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7" name="Google Shape;1047;p29"/>
            <p:cNvSpPr/>
            <p:nvPr/>
          </p:nvSpPr>
          <p:spPr>
            <a:xfrm rot="2234761">
              <a:off x="7294" y="933713"/>
              <a:ext cx="7766" cy="7110"/>
            </a:xfrm>
            <a:custGeom>
              <a:rect b="b" l="l" r="r" t="t"/>
              <a:pathLst>
                <a:path extrusionOk="0" fill="none" h="65" w="71">
                  <a:moveTo>
                    <a:pt x="0" y="1"/>
                  </a:moveTo>
                  <a:cubicBezTo>
                    <a:pt x="19" y="20"/>
                    <a:pt x="45" y="45"/>
                    <a:pt x="71" y="65"/>
                  </a:cubicBezTo>
                </a:path>
              </a:pathLst>
            </a:custGeom>
            <a:noFill/>
            <a:ln cap="rnd" cmpd="sng" w="2550">
              <a:solidFill>
                <a:srgbClr val="B45F0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8" name="Google Shape;1048;p29"/>
            <p:cNvSpPr/>
            <p:nvPr/>
          </p:nvSpPr>
          <p:spPr>
            <a:xfrm rot="2234761">
              <a:off x="-81685" y="1154111"/>
              <a:ext cx="677052" cy="104347"/>
            </a:xfrm>
            <a:custGeom>
              <a:rect b="b" l="l" r="r" t="t"/>
              <a:pathLst>
                <a:path extrusionOk="0" fill="none" h="954" w="6190">
                  <a:moveTo>
                    <a:pt x="1" y="39"/>
                  </a:moveTo>
                  <a:cubicBezTo>
                    <a:pt x="481" y="423"/>
                    <a:pt x="1466" y="954"/>
                    <a:pt x="3259" y="922"/>
                  </a:cubicBezTo>
                  <a:cubicBezTo>
                    <a:pt x="5006" y="890"/>
                    <a:pt x="5825" y="359"/>
                    <a:pt x="6190" y="0"/>
                  </a:cubicBezTo>
                </a:path>
              </a:pathLst>
            </a:custGeom>
            <a:noFill/>
            <a:ln cap="rnd" cmpd="sng" w="2550">
              <a:solidFill>
                <a:srgbClr val="B45F0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9" name="Google Shape;1049;p29"/>
            <p:cNvSpPr/>
            <p:nvPr/>
          </p:nvSpPr>
          <p:spPr>
            <a:xfrm rot="2234761">
              <a:off x="570032" y="1363282"/>
              <a:ext cx="7110" cy="8532"/>
            </a:xfrm>
            <a:custGeom>
              <a:rect b="b" l="l" r="r" t="t"/>
              <a:pathLst>
                <a:path extrusionOk="0" fill="none" h="78" w="65">
                  <a:moveTo>
                    <a:pt x="0" y="77"/>
                  </a:moveTo>
                  <a:cubicBezTo>
                    <a:pt x="20" y="45"/>
                    <a:pt x="45" y="20"/>
                    <a:pt x="64" y="0"/>
                  </a:cubicBezTo>
                </a:path>
              </a:pathLst>
            </a:custGeom>
            <a:noFill/>
            <a:ln cap="rnd" cmpd="sng" w="2550">
              <a:solidFill>
                <a:srgbClr val="9E431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0" name="Google Shape;1050;p29"/>
            <p:cNvSpPr/>
            <p:nvPr/>
          </p:nvSpPr>
          <p:spPr>
            <a:xfrm rot="2234761">
              <a:off x="91700" y="786824"/>
              <a:ext cx="12797" cy="135848"/>
            </a:xfrm>
            <a:custGeom>
              <a:rect b="b" l="l" r="r" t="t"/>
              <a:pathLst>
                <a:path extrusionOk="0" fill="none" h="1242" w="117">
                  <a:moveTo>
                    <a:pt x="1" y="1242"/>
                  </a:moveTo>
                  <a:lnTo>
                    <a:pt x="116" y="0"/>
                  </a:lnTo>
                </a:path>
              </a:pathLst>
            </a:custGeom>
            <a:noFill/>
            <a:ln cap="rnd" cmpd="sng" w="2550">
              <a:solidFill>
                <a:srgbClr val="B45F0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1" name="Google Shape;1051;p29"/>
            <p:cNvSpPr/>
            <p:nvPr/>
          </p:nvSpPr>
          <p:spPr>
            <a:xfrm rot="2234761">
              <a:off x="710406" y="1024347"/>
              <a:ext cx="13344" cy="122613"/>
            </a:xfrm>
            <a:custGeom>
              <a:rect b="b" l="l" r="r" t="t"/>
              <a:pathLst>
                <a:path extrusionOk="0" fill="none" h="1121" w="122">
                  <a:moveTo>
                    <a:pt x="0" y="1"/>
                  </a:moveTo>
                  <a:cubicBezTo>
                    <a:pt x="39" y="378"/>
                    <a:pt x="84" y="750"/>
                    <a:pt x="122" y="1121"/>
                  </a:cubicBezTo>
                </a:path>
              </a:pathLst>
            </a:custGeom>
            <a:noFill/>
            <a:ln cap="rnd" cmpd="sng" w="2550">
              <a:solidFill>
                <a:srgbClr val="B45F0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2" name="Google Shape;1052;p29"/>
            <p:cNvSpPr/>
            <p:nvPr/>
          </p:nvSpPr>
          <p:spPr>
            <a:xfrm rot="2234761">
              <a:off x="664084" y="1172624"/>
              <a:ext cx="5031" cy="35110"/>
            </a:xfrm>
            <a:custGeom>
              <a:rect b="b" l="l" r="r" t="t"/>
              <a:pathLst>
                <a:path extrusionOk="0" fill="none" h="321" w="46">
                  <a:moveTo>
                    <a:pt x="1" y="1"/>
                  </a:moveTo>
                  <a:lnTo>
                    <a:pt x="46" y="321"/>
                  </a:lnTo>
                </a:path>
              </a:pathLst>
            </a:custGeom>
            <a:noFill/>
            <a:ln cap="rnd" cmpd="sng" w="2550">
              <a:solidFill>
                <a:srgbClr val="B45F0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3" name="Google Shape;1053;p29"/>
            <p:cNvSpPr/>
            <p:nvPr/>
          </p:nvSpPr>
          <p:spPr>
            <a:xfrm rot="2234761">
              <a:off x="977796" y="363151"/>
              <a:ext cx="227616" cy="242382"/>
            </a:xfrm>
            <a:custGeom>
              <a:rect b="b" l="l" r="r" t="t"/>
              <a:pathLst>
                <a:path extrusionOk="0" h="2216" w="2081">
                  <a:moveTo>
                    <a:pt x="1742" y="1"/>
                  </a:moveTo>
                  <a:cubicBezTo>
                    <a:pt x="1389" y="1"/>
                    <a:pt x="1045" y="122"/>
                    <a:pt x="775" y="347"/>
                  </a:cubicBezTo>
                  <a:cubicBezTo>
                    <a:pt x="391" y="686"/>
                    <a:pt x="116" y="1141"/>
                    <a:pt x="0" y="1640"/>
                  </a:cubicBezTo>
                  <a:lnTo>
                    <a:pt x="960" y="2216"/>
                  </a:lnTo>
                  <a:cubicBezTo>
                    <a:pt x="1575" y="1749"/>
                    <a:pt x="2081" y="667"/>
                    <a:pt x="1889" y="8"/>
                  </a:cubicBezTo>
                  <a:cubicBezTo>
                    <a:pt x="1840" y="3"/>
                    <a:pt x="1791" y="1"/>
                    <a:pt x="174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4" name="Google Shape;1054;p29"/>
            <p:cNvSpPr/>
            <p:nvPr/>
          </p:nvSpPr>
          <p:spPr>
            <a:xfrm rot="2234761">
              <a:off x="1066656" y="417418"/>
              <a:ext cx="110800" cy="117363"/>
            </a:xfrm>
            <a:custGeom>
              <a:rect b="b" l="l" r="r" t="t"/>
              <a:pathLst>
                <a:path extrusionOk="0" h="1073" w="1013">
                  <a:moveTo>
                    <a:pt x="843" y="0"/>
                  </a:moveTo>
                  <a:cubicBezTo>
                    <a:pt x="675" y="0"/>
                    <a:pt x="507" y="58"/>
                    <a:pt x="379" y="164"/>
                  </a:cubicBezTo>
                  <a:cubicBezTo>
                    <a:pt x="186" y="330"/>
                    <a:pt x="58" y="548"/>
                    <a:pt x="1" y="791"/>
                  </a:cubicBezTo>
                  <a:lnTo>
                    <a:pt x="468" y="1073"/>
                  </a:lnTo>
                  <a:cubicBezTo>
                    <a:pt x="769" y="849"/>
                    <a:pt x="1012" y="318"/>
                    <a:pt x="916" y="4"/>
                  </a:cubicBezTo>
                  <a:cubicBezTo>
                    <a:pt x="892" y="1"/>
                    <a:pt x="868" y="0"/>
                    <a:pt x="843" y="0"/>
                  </a:cubicBezTo>
                  <a:close/>
                </a:path>
              </a:pathLst>
            </a:custGeom>
            <a:solidFill>
              <a:srgbClr val="EFFBFF">
                <a:alpha val="575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5" name="Google Shape;1055;p29"/>
            <p:cNvSpPr/>
            <p:nvPr/>
          </p:nvSpPr>
          <p:spPr>
            <a:xfrm rot="2234761">
              <a:off x="620019" y="91134"/>
              <a:ext cx="227616" cy="242382"/>
            </a:xfrm>
            <a:custGeom>
              <a:rect b="b" l="l" r="r" t="t"/>
              <a:pathLst>
                <a:path extrusionOk="0" h="2216" w="2081">
                  <a:moveTo>
                    <a:pt x="337" y="1"/>
                  </a:moveTo>
                  <a:cubicBezTo>
                    <a:pt x="289" y="1"/>
                    <a:pt x="241" y="3"/>
                    <a:pt x="192" y="8"/>
                  </a:cubicBezTo>
                  <a:cubicBezTo>
                    <a:pt x="0" y="667"/>
                    <a:pt x="500" y="1749"/>
                    <a:pt x="1120" y="2216"/>
                  </a:cubicBezTo>
                  <a:lnTo>
                    <a:pt x="2081" y="1640"/>
                  </a:lnTo>
                  <a:cubicBezTo>
                    <a:pt x="1959" y="1141"/>
                    <a:pt x="1690" y="686"/>
                    <a:pt x="1300" y="347"/>
                  </a:cubicBezTo>
                  <a:cubicBezTo>
                    <a:pt x="1030" y="122"/>
                    <a:pt x="686" y="1"/>
                    <a:pt x="33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6" name="Google Shape;1056;p29"/>
            <p:cNvSpPr/>
            <p:nvPr/>
          </p:nvSpPr>
          <p:spPr>
            <a:xfrm rot="2234761">
              <a:off x="677719" y="121668"/>
              <a:ext cx="110691" cy="117363"/>
            </a:xfrm>
            <a:custGeom>
              <a:rect b="b" l="l" r="r" t="t"/>
              <a:pathLst>
                <a:path extrusionOk="0" h="1073" w="1012">
                  <a:moveTo>
                    <a:pt x="169" y="0"/>
                  </a:moveTo>
                  <a:cubicBezTo>
                    <a:pt x="145" y="0"/>
                    <a:pt x="121" y="1"/>
                    <a:pt x="96" y="4"/>
                  </a:cubicBezTo>
                  <a:cubicBezTo>
                    <a:pt x="0" y="318"/>
                    <a:pt x="244" y="849"/>
                    <a:pt x="544" y="1073"/>
                  </a:cubicBezTo>
                  <a:lnTo>
                    <a:pt x="1012" y="791"/>
                  </a:lnTo>
                  <a:cubicBezTo>
                    <a:pt x="954" y="548"/>
                    <a:pt x="820" y="330"/>
                    <a:pt x="634" y="164"/>
                  </a:cubicBezTo>
                  <a:cubicBezTo>
                    <a:pt x="505" y="58"/>
                    <a:pt x="338" y="0"/>
                    <a:pt x="169" y="0"/>
                  </a:cubicBezTo>
                  <a:close/>
                </a:path>
              </a:pathLst>
            </a:custGeom>
            <a:solidFill>
              <a:srgbClr val="EFFBFF">
                <a:alpha val="575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7" name="Google Shape;1057;p29"/>
            <p:cNvSpPr/>
            <p:nvPr/>
          </p:nvSpPr>
          <p:spPr>
            <a:xfrm rot="2234761">
              <a:off x="409975" y="228198"/>
              <a:ext cx="712709" cy="589549"/>
            </a:xfrm>
            <a:custGeom>
              <a:rect b="b" l="l" r="r" t="t"/>
              <a:pathLst>
                <a:path extrusionOk="0" h="5390" w="6516">
                  <a:moveTo>
                    <a:pt x="2912" y="0"/>
                  </a:moveTo>
                  <a:cubicBezTo>
                    <a:pt x="1357" y="0"/>
                    <a:pt x="45" y="1152"/>
                    <a:pt x="6" y="2618"/>
                  </a:cubicBezTo>
                  <a:cubicBezTo>
                    <a:pt x="0" y="2739"/>
                    <a:pt x="6" y="2867"/>
                    <a:pt x="19" y="2989"/>
                  </a:cubicBezTo>
                  <a:cubicBezTo>
                    <a:pt x="32" y="3079"/>
                    <a:pt x="51" y="3175"/>
                    <a:pt x="70" y="3264"/>
                  </a:cubicBezTo>
                  <a:cubicBezTo>
                    <a:pt x="378" y="4525"/>
                    <a:pt x="1600" y="5389"/>
                    <a:pt x="2970" y="5389"/>
                  </a:cubicBezTo>
                  <a:lnTo>
                    <a:pt x="3546" y="5389"/>
                  </a:lnTo>
                  <a:cubicBezTo>
                    <a:pt x="4915" y="5389"/>
                    <a:pt x="6138" y="4525"/>
                    <a:pt x="6445" y="3264"/>
                  </a:cubicBezTo>
                  <a:cubicBezTo>
                    <a:pt x="6464" y="3175"/>
                    <a:pt x="6484" y="3079"/>
                    <a:pt x="6496" y="2989"/>
                  </a:cubicBezTo>
                  <a:cubicBezTo>
                    <a:pt x="6509" y="2867"/>
                    <a:pt x="6516" y="2739"/>
                    <a:pt x="6509" y="2618"/>
                  </a:cubicBezTo>
                  <a:cubicBezTo>
                    <a:pt x="6464" y="1152"/>
                    <a:pt x="5152" y="0"/>
                    <a:pt x="360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8" name="Google Shape;1058;p29"/>
            <p:cNvSpPr/>
            <p:nvPr/>
          </p:nvSpPr>
          <p:spPr>
            <a:xfrm rot="2234761">
              <a:off x="344233" y="372441"/>
              <a:ext cx="770899" cy="391684"/>
            </a:xfrm>
            <a:custGeom>
              <a:rect b="b" l="l" r="r" t="t"/>
              <a:pathLst>
                <a:path extrusionOk="0" h="3581" w="7048">
                  <a:moveTo>
                    <a:pt x="6209" y="0"/>
                  </a:moveTo>
                  <a:cubicBezTo>
                    <a:pt x="5928" y="0"/>
                    <a:pt x="5561" y="93"/>
                    <a:pt x="5345" y="176"/>
                  </a:cubicBezTo>
                  <a:cubicBezTo>
                    <a:pt x="4519" y="483"/>
                    <a:pt x="3905" y="1494"/>
                    <a:pt x="3700" y="2352"/>
                  </a:cubicBezTo>
                  <a:cubicBezTo>
                    <a:pt x="3719" y="2365"/>
                    <a:pt x="3687" y="2397"/>
                    <a:pt x="3642" y="2435"/>
                  </a:cubicBezTo>
                  <a:lnTo>
                    <a:pt x="3450" y="2371"/>
                  </a:lnTo>
                  <a:cubicBezTo>
                    <a:pt x="3252" y="1520"/>
                    <a:pt x="2381" y="483"/>
                    <a:pt x="1562" y="176"/>
                  </a:cubicBezTo>
                  <a:cubicBezTo>
                    <a:pt x="1338" y="90"/>
                    <a:pt x="1075" y="22"/>
                    <a:pt x="831" y="22"/>
                  </a:cubicBezTo>
                  <a:cubicBezTo>
                    <a:pt x="747" y="22"/>
                    <a:pt x="666" y="30"/>
                    <a:pt x="589" y="48"/>
                  </a:cubicBezTo>
                  <a:cubicBezTo>
                    <a:pt x="122" y="746"/>
                    <a:pt x="0" y="2026"/>
                    <a:pt x="1044" y="3050"/>
                  </a:cubicBezTo>
                  <a:cubicBezTo>
                    <a:pt x="1453" y="3409"/>
                    <a:pt x="2478" y="3581"/>
                    <a:pt x="3516" y="3581"/>
                  </a:cubicBezTo>
                  <a:cubicBezTo>
                    <a:pt x="4605" y="3581"/>
                    <a:pt x="5706" y="3391"/>
                    <a:pt x="6119" y="3031"/>
                  </a:cubicBezTo>
                  <a:cubicBezTo>
                    <a:pt x="7047" y="1968"/>
                    <a:pt x="6951" y="746"/>
                    <a:pt x="6484" y="48"/>
                  </a:cubicBezTo>
                  <a:cubicBezTo>
                    <a:pt x="6414" y="14"/>
                    <a:pt x="6318" y="0"/>
                    <a:pt x="6209" y="0"/>
                  </a:cubicBezTo>
                  <a:close/>
                </a:path>
              </a:pathLst>
            </a:custGeom>
            <a:solidFill>
              <a:srgbClr val="EFFBFF">
                <a:alpha val="575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9" name="Google Shape;1059;p29"/>
            <p:cNvSpPr/>
            <p:nvPr/>
          </p:nvSpPr>
          <p:spPr>
            <a:xfrm rot="2234761">
              <a:off x="815433" y="592226"/>
              <a:ext cx="36532" cy="31282"/>
            </a:xfrm>
            <a:custGeom>
              <a:rect b="b" l="l" r="r" t="t"/>
              <a:pathLst>
                <a:path extrusionOk="0" h="286" w="334">
                  <a:moveTo>
                    <a:pt x="192" y="0"/>
                  </a:moveTo>
                  <a:cubicBezTo>
                    <a:pt x="64" y="0"/>
                    <a:pt x="0" y="154"/>
                    <a:pt x="90" y="243"/>
                  </a:cubicBezTo>
                  <a:cubicBezTo>
                    <a:pt x="119" y="272"/>
                    <a:pt x="154" y="285"/>
                    <a:pt x="189" y="285"/>
                  </a:cubicBezTo>
                  <a:cubicBezTo>
                    <a:pt x="263" y="285"/>
                    <a:pt x="333" y="228"/>
                    <a:pt x="333" y="141"/>
                  </a:cubicBezTo>
                  <a:cubicBezTo>
                    <a:pt x="333" y="64"/>
                    <a:pt x="269" y="0"/>
                    <a:pt x="19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0" name="Google Shape;1060;p29"/>
            <p:cNvSpPr/>
            <p:nvPr/>
          </p:nvSpPr>
          <p:spPr>
            <a:xfrm rot="2234761">
              <a:off x="640060" y="458932"/>
              <a:ext cx="36970" cy="31392"/>
            </a:xfrm>
            <a:custGeom>
              <a:rect b="b" l="l" r="r" t="t"/>
              <a:pathLst>
                <a:path extrusionOk="0" h="287" w="338">
                  <a:moveTo>
                    <a:pt x="189" y="1"/>
                  </a:moveTo>
                  <a:cubicBezTo>
                    <a:pt x="60" y="1"/>
                    <a:pt x="0" y="156"/>
                    <a:pt x="88" y="244"/>
                  </a:cubicBezTo>
                  <a:cubicBezTo>
                    <a:pt x="119" y="273"/>
                    <a:pt x="156" y="286"/>
                    <a:pt x="191" y="286"/>
                  </a:cubicBezTo>
                  <a:cubicBezTo>
                    <a:pt x="267" y="286"/>
                    <a:pt x="338" y="229"/>
                    <a:pt x="338" y="142"/>
                  </a:cubicBezTo>
                  <a:cubicBezTo>
                    <a:pt x="338" y="65"/>
                    <a:pt x="274" y="1"/>
                    <a:pt x="197" y="1"/>
                  </a:cubicBezTo>
                  <a:cubicBezTo>
                    <a:pt x="194" y="1"/>
                    <a:pt x="192" y="1"/>
                    <a:pt x="18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1" name="Google Shape;1061;p29"/>
            <p:cNvSpPr/>
            <p:nvPr/>
          </p:nvSpPr>
          <p:spPr>
            <a:xfrm rot="2234761">
              <a:off x="669588" y="597730"/>
              <a:ext cx="58299" cy="38611"/>
            </a:xfrm>
            <a:custGeom>
              <a:rect b="b" l="l" r="r" t="t"/>
              <a:pathLst>
                <a:path extrusionOk="0" h="353" w="533">
                  <a:moveTo>
                    <a:pt x="270" y="1"/>
                  </a:moveTo>
                  <a:cubicBezTo>
                    <a:pt x="116" y="1"/>
                    <a:pt x="1" y="84"/>
                    <a:pt x="1" y="180"/>
                  </a:cubicBezTo>
                  <a:cubicBezTo>
                    <a:pt x="1" y="270"/>
                    <a:pt x="116" y="353"/>
                    <a:pt x="270" y="353"/>
                  </a:cubicBezTo>
                  <a:cubicBezTo>
                    <a:pt x="417" y="353"/>
                    <a:pt x="532" y="276"/>
                    <a:pt x="532" y="180"/>
                  </a:cubicBezTo>
                  <a:cubicBezTo>
                    <a:pt x="532" y="84"/>
                    <a:pt x="417" y="1"/>
                    <a:pt x="27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2" name="Google Shape;1062;p29"/>
            <p:cNvSpPr/>
            <p:nvPr/>
          </p:nvSpPr>
          <p:spPr>
            <a:xfrm rot="2234761">
              <a:off x="683990" y="607434"/>
              <a:ext cx="109" cy="56767"/>
            </a:xfrm>
            <a:custGeom>
              <a:rect b="b" l="l" r="r" t="t"/>
              <a:pathLst>
                <a:path extrusionOk="0" fill="none" h="519" w="1">
                  <a:moveTo>
                    <a:pt x="0" y="0"/>
                  </a:moveTo>
                  <a:lnTo>
                    <a:pt x="0" y="519"/>
                  </a:lnTo>
                </a:path>
              </a:pathLst>
            </a:custGeom>
            <a:solidFill>
              <a:schemeClr val="dk1"/>
            </a:solidFill>
            <a:ln cap="flat" cmpd="sng" w="2550">
              <a:solidFill>
                <a:srgbClr val="271850"/>
              </a:solidFill>
              <a:prstDash val="solid"/>
              <a:miter lim="64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3" name="Google Shape;1063;p29"/>
            <p:cNvSpPr/>
            <p:nvPr/>
          </p:nvSpPr>
          <p:spPr>
            <a:xfrm rot="2234761">
              <a:off x="624850" y="642984"/>
              <a:ext cx="91768" cy="21766"/>
            </a:xfrm>
            <a:custGeom>
              <a:rect b="b" l="l" r="r" t="t"/>
              <a:pathLst>
                <a:path extrusionOk="0" fill="none" h="199" w="839">
                  <a:moveTo>
                    <a:pt x="0" y="13"/>
                  </a:moveTo>
                  <a:cubicBezTo>
                    <a:pt x="250" y="199"/>
                    <a:pt x="596" y="192"/>
                    <a:pt x="839" y="0"/>
                  </a:cubicBezTo>
                </a:path>
              </a:pathLst>
            </a:custGeom>
            <a:solidFill>
              <a:schemeClr val="dk1"/>
            </a:solidFill>
            <a:ln cap="rnd" cmpd="sng" w="2550">
              <a:solidFill>
                <a:srgbClr val="27185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4" name="Google Shape;1064;p29"/>
            <p:cNvSpPr/>
            <p:nvPr/>
          </p:nvSpPr>
          <p:spPr>
            <a:xfrm rot="2234761">
              <a:off x="533395" y="423347"/>
              <a:ext cx="75690" cy="64752"/>
            </a:xfrm>
            <a:custGeom>
              <a:rect b="b" l="l" r="r" t="t"/>
              <a:pathLst>
                <a:path extrusionOk="0" h="592" w="692">
                  <a:moveTo>
                    <a:pt x="397" y="0"/>
                  </a:moveTo>
                  <a:cubicBezTo>
                    <a:pt x="134" y="0"/>
                    <a:pt x="0" y="320"/>
                    <a:pt x="186" y="506"/>
                  </a:cubicBezTo>
                  <a:cubicBezTo>
                    <a:pt x="245" y="565"/>
                    <a:pt x="319" y="592"/>
                    <a:pt x="391" y="592"/>
                  </a:cubicBezTo>
                  <a:cubicBezTo>
                    <a:pt x="544" y="592"/>
                    <a:pt x="691" y="473"/>
                    <a:pt x="691" y="294"/>
                  </a:cubicBezTo>
                  <a:cubicBezTo>
                    <a:pt x="691" y="134"/>
                    <a:pt x="563" y="0"/>
                    <a:pt x="397"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5" name="Google Shape;1065;p29"/>
            <p:cNvSpPr/>
            <p:nvPr/>
          </p:nvSpPr>
          <p:spPr>
            <a:xfrm rot="2234761">
              <a:off x="825888" y="645979"/>
              <a:ext cx="76346" cy="64752"/>
            </a:xfrm>
            <a:custGeom>
              <a:rect b="b" l="l" r="r" t="t"/>
              <a:pathLst>
                <a:path extrusionOk="0" h="592" w="698">
                  <a:moveTo>
                    <a:pt x="397" y="0"/>
                  </a:moveTo>
                  <a:cubicBezTo>
                    <a:pt x="135" y="0"/>
                    <a:pt x="0" y="320"/>
                    <a:pt x="186" y="506"/>
                  </a:cubicBezTo>
                  <a:cubicBezTo>
                    <a:pt x="247" y="565"/>
                    <a:pt x="322" y="592"/>
                    <a:pt x="395" y="592"/>
                  </a:cubicBezTo>
                  <a:cubicBezTo>
                    <a:pt x="550" y="592"/>
                    <a:pt x="698" y="473"/>
                    <a:pt x="698" y="294"/>
                  </a:cubicBezTo>
                  <a:cubicBezTo>
                    <a:pt x="698" y="134"/>
                    <a:pt x="563" y="0"/>
                    <a:pt x="397"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6" name="Google Shape;1066;p29"/>
            <p:cNvSpPr/>
            <p:nvPr/>
          </p:nvSpPr>
          <p:spPr>
            <a:xfrm rot="2234761">
              <a:off x="885825" y="315857"/>
              <a:ext cx="109269" cy="109"/>
            </a:xfrm>
            <a:custGeom>
              <a:rect b="b" l="l" r="r" t="t"/>
              <a:pathLst>
                <a:path extrusionOk="0" fill="none" h="1" w="999">
                  <a:moveTo>
                    <a:pt x="0" y="0"/>
                  </a:moveTo>
                  <a:lnTo>
                    <a:pt x="999" y="0"/>
                  </a:lnTo>
                </a:path>
              </a:pathLst>
            </a:custGeom>
            <a:noFill/>
            <a:ln cap="rnd" cmpd="sng" w="2550">
              <a:solidFill>
                <a:srgbClr val="B45F0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7" name="Google Shape;1067;p29"/>
            <p:cNvSpPr/>
            <p:nvPr/>
          </p:nvSpPr>
          <p:spPr>
            <a:xfrm rot="2234761">
              <a:off x="244266" y="744049"/>
              <a:ext cx="376043" cy="453920"/>
            </a:xfrm>
            <a:custGeom>
              <a:rect b="b" l="l" r="r" t="t"/>
              <a:pathLst>
                <a:path extrusionOk="0" h="4150" w="3438">
                  <a:moveTo>
                    <a:pt x="1766" y="1"/>
                  </a:moveTo>
                  <a:cubicBezTo>
                    <a:pt x="1625" y="1"/>
                    <a:pt x="1482" y="21"/>
                    <a:pt x="1344" y="63"/>
                  </a:cubicBezTo>
                  <a:cubicBezTo>
                    <a:pt x="256" y="390"/>
                    <a:pt x="0" y="1798"/>
                    <a:pt x="231" y="2771"/>
                  </a:cubicBezTo>
                  <a:cubicBezTo>
                    <a:pt x="404" y="3481"/>
                    <a:pt x="1035" y="4150"/>
                    <a:pt x="1798" y="4150"/>
                  </a:cubicBezTo>
                  <a:cubicBezTo>
                    <a:pt x="1826" y="4150"/>
                    <a:pt x="1854" y="4149"/>
                    <a:pt x="1882" y="4147"/>
                  </a:cubicBezTo>
                  <a:cubicBezTo>
                    <a:pt x="2317" y="4121"/>
                    <a:pt x="2720" y="3872"/>
                    <a:pt x="2976" y="3520"/>
                  </a:cubicBezTo>
                  <a:cubicBezTo>
                    <a:pt x="3277" y="3097"/>
                    <a:pt x="3437" y="2585"/>
                    <a:pt x="3424" y="2060"/>
                  </a:cubicBezTo>
                  <a:cubicBezTo>
                    <a:pt x="3418" y="1740"/>
                    <a:pt x="3360" y="1414"/>
                    <a:pt x="3245" y="1113"/>
                  </a:cubicBezTo>
                  <a:cubicBezTo>
                    <a:pt x="3104" y="723"/>
                    <a:pt x="2829" y="396"/>
                    <a:pt x="2477" y="185"/>
                  </a:cubicBezTo>
                  <a:cubicBezTo>
                    <a:pt x="2258" y="63"/>
                    <a:pt x="2013" y="1"/>
                    <a:pt x="1766" y="1"/>
                  </a:cubicBezTo>
                  <a:close/>
                </a:path>
              </a:pathLst>
            </a:custGeom>
            <a:solidFill>
              <a:srgbClr val="EFFBFF">
                <a:alpha val="575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8" name="Google Shape;1068;p29"/>
            <p:cNvSpPr/>
            <p:nvPr/>
          </p:nvSpPr>
          <p:spPr>
            <a:xfrm rot="2234761">
              <a:off x="393790" y="927988"/>
              <a:ext cx="37845" cy="64533"/>
            </a:xfrm>
            <a:custGeom>
              <a:rect b="b" l="l" r="r" t="t"/>
              <a:pathLst>
                <a:path extrusionOk="0" fill="none" h="590" w="346">
                  <a:moveTo>
                    <a:pt x="0" y="1"/>
                  </a:moveTo>
                  <a:lnTo>
                    <a:pt x="346" y="590"/>
                  </a:lnTo>
                </a:path>
              </a:pathLst>
            </a:custGeom>
            <a:noFill/>
            <a:ln cap="rnd" cmpd="sng" w="2550">
              <a:solidFill>
                <a:srgbClr val="E1732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9" name="Google Shape;1069;p29"/>
            <p:cNvSpPr/>
            <p:nvPr/>
          </p:nvSpPr>
          <p:spPr>
            <a:xfrm rot="2234761">
              <a:off x="406690" y="903543"/>
              <a:ext cx="72846" cy="119113"/>
            </a:xfrm>
            <a:custGeom>
              <a:rect b="b" l="l" r="r" t="t"/>
              <a:pathLst>
                <a:path extrusionOk="0" fill="none" h="1089" w="666">
                  <a:moveTo>
                    <a:pt x="0" y="1"/>
                  </a:moveTo>
                  <a:lnTo>
                    <a:pt x="666" y="1089"/>
                  </a:lnTo>
                </a:path>
              </a:pathLst>
            </a:custGeom>
            <a:noFill/>
            <a:ln cap="rnd" cmpd="sng" w="2550">
              <a:solidFill>
                <a:srgbClr val="E1732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0" name="Google Shape;1070;p29"/>
            <p:cNvSpPr/>
            <p:nvPr/>
          </p:nvSpPr>
          <p:spPr>
            <a:xfrm rot="2234761">
              <a:off x="225006" y="715841"/>
              <a:ext cx="425044" cy="526547"/>
            </a:xfrm>
            <a:custGeom>
              <a:rect b="b" l="l" r="r" t="t"/>
              <a:pathLst>
                <a:path extrusionOk="0" fill="none" h="4814" w="3886">
                  <a:moveTo>
                    <a:pt x="13" y="2382"/>
                  </a:moveTo>
                  <a:cubicBezTo>
                    <a:pt x="0" y="1793"/>
                    <a:pt x="186" y="1210"/>
                    <a:pt x="532" y="737"/>
                  </a:cubicBezTo>
                  <a:cubicBezTo>
                    <a:pt x="858" y="301"/>
                    <a:pt x="1345" y="33"/>
                    <a:pt x="1831" y="7"/>
                  </a:cubicBezTo>
                  <a:cubicBezTo>
                    <a:pt x="1921" y="1"/>
                    <a:pt x="2004" y="7"/>
                    <a:pt x="2093" y="13"/>
                  </a:cubicBezTo>
                  <a:cubicBezTo>
                    <a:pt x="2964" y="116"/>
                    <a:pt x="3585" y="897"/>
                    <a:pt x="3751" y="1613"/>
                  </a:cubicBezTo>
                  <a:cubicBezTo>
                    <a:pt x="3885" y="2202"/>
                    <a:pt x="3860" y="2823"/>
                    <a:pt x="3674" y="3399"/>
                  </a:cubicBezTo>
                  <a:cubicBezTo>
                    <a:pt x="3444" y="4065"/>
                    <a:pt x="3015" y="4513"/>
                    <a:pt x="2426" y="4679"/>
                  </a:cubicBezTo>
                  <a:cubicBezTo>
                    <a:pt x="1978" y="4814"/>
                    <a:pt x="1498" y="4756"/>
                    <a:pt x="1089" y="4532"/>
                  </a:cubicBezTo>
                  <a:cubicBezTo>
                    <a:pt x="679" y="4282"/>
                    <a:pt x="365" y="3905"/>
                    <a:pt x="205" y="3450"/>
                  </a:cubicBezTo>
                </a:path>
              </a:pathLst>
            </a:custGeom>
            <a:noFill/>
            <a:ln cap="rnd" cmpd="sng" w="1925">
              <a:solidFill>
                <a:srgbClr val="EEE6D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1" name="Google Shape;1071;p29"/>
            <p:cNvSpPr/>
            <p:nvPr/>
          </p:nvSpPr>
          <p:spPr>
            <a:xfrm rot="2234761">
              <a:off x="241606" y="875094"/>
              <a:ext cx="6453" cy="30188"/>
            </a:xfrm>
            <a:custGeom>
              <a:rect b="b" l="l" r="r" t="t"/>
              <a:pathLst>
                <a:path extrusionOk="0" fill="none" h="276" w="59">
                  <a:moveTo>
                    <a:pt x="1" y="1"/>
                  </a:moveTo>
                  <a:cubicBezTo>
                    <a:pt x="20" y="90"/>
                    <a:pt x="39" y="186"/>
                    <a:pt x="58" y="276"/>
                  </a:cubicBezTo>
                </a:path>
              </a:pathLst>
            </a:custGeom>
            <a:noFill/>
            <a:ln cap="rnd" cmpd="sng" w="1925">
              <a:solidFill>
                <a:srgbClr val="EEE6D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72" name="Google Shape;1072;p29"/>
          <p:cNvGrpSpPr/>
          <p:nvPr/>
        </p:nvGrpSpPr>
        <p:grpSpPr>
          <a:xfrm rot="926808">
            <a:off x="4747461" y="3991008"/>
            <a:ext cx="1065177" cy="1462076"/>
            <a:chOff x="2787486" y="5118029"/>
            <a:chExt cx="1167502" cy="1602528"/>
          </a:xfrm>
        </p:grpSpPr>
        <p:sp>
          <p:nvSpPr>
            <p:cNvPr id="1073" name="Google Shape;1073;p29"/>
            <p:cNvSpPr/>
            <p:nvPr/>
          </p:nvSpPr>
          <p:spPr>
            <a:xfrm>
              <a:off x="3149880" y="5844009"/>
              <a:ext cx="485684" cy="876548"/>
            </a:xfrm>
            <a:custGeom>
              <a:rect b="b" l="l" r="r" t="t"/>
              <a:pathLst>
                <a:path extrusionOk="0" h="8098" w="4487">
                  <a:moveTo>
                    <a:pt x="0" y="1"/>
                  </a:moveTo>
                  <a:lnTo>
                    <a:pt x="0" y="7649"/>
                  </a:lnTo>
                  <a:cubicBezTo>
                    <a:pt x="0" y="7649"/>
                    <a:pt x="947" y="8097"/>
                    <a:pt x="2311" y="8097"/>
                  </a:cubicBezTo>
                  <a:cubicBezTo>
                    <a:pt x="3962" y="8097"/>
                    <a:pt x="4487" y="7649"/>
                    <a:pt x="4487" y="7649"/>
                  </a:cubicBezTo>
                  <a:lnTo>
                    <a:pt x="4480" y="1"/>
                  </a:lnTo>
                  <a:close/>
                </a:path>
              </a:pathLst>
            </a:custGeom>
            <a:solidFill>
              <a:srgbClr val="EAA9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4" name="Google Shape;1074;p29"/>
            <p:cNvSpPr/>
            <p:nvPr/>
          </p:nvSpPr>
          <p:spPr>
            <a:xfrm>
              <a:off x="3149880" y="5666059"/>
              <a:ext cx="485684" cy="875790"/>
            </a:xfrm>
            <a:custGeom>
              <a:rect b="b" l="l" r="r" t="t"/>
              <a:pathLst>
                <a:path extrusionOk="0" h="8091" w="4487">
                  <a:moveTo>
                    <a:pt x="0" y="0"/>
                  </a:moveTo>
                  <a:lnTo>
                    <a:pt x="0" y="7649"/>
                  </a:lnTo>
                  <a:cubicBezTo>
                    <a:pt x="0" y="7649"/>
                    <a:pt x="947" y="8090"/>
                    <a:pt x="2311" y="8090"/>
                  </a:cubicBezTo>
                  <a:cubicBezTo>
                    <a:pt x="3962" y="8090"/>
                    <a:pt x="4487" y="7649"/>
                    <a:pt x="4487" y="7649"/>
                  </a:cubicBezTo>
                  <a:lnTo>
                    <a:pt x="4480" y="0"/>
                  </a:lnTo>
                  <a:close/>
                </a:path>
              </a:pathLst>
            </a:custGeom>
            <a:solidFill>
              <a:srgbClr val="DD88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5" name="Google Shape;1075;p29"/>
            <p:cNvSpPr/>
            <p:nvPr/>
          </p:nvSpPr>
          <p:spPr>
            <a:xfrm>
              <a:off x="3444948" y="5511165"/>
              <a:ext cx="510039" cy="517940"/>
            </a:xfrm>
            <a:custGeom>
              <a:rect b="b" l="l" r="r" t="t"/>
              <a:pathLst>
                <a:path extrusionOk="0" h="4785" w="4712">
                  <a:moveTo>
                    <a:pt x="4113" y="0"/>
                  </a:moveTo>
                  <a:cubicBezTo>
                    <a:pt x="4031" y="0"/>
                    <a:pt x="3936" y="17"/>
                    <a:pt x="3828" y="55"/>
                  </a:cubicBezTo>
                  <a:cubicBezTo>
                    <a:pt x="3489" y="177"/>
                    <a:pt x="3194" y="573"/>
                    <a:pt x="2951" y="842"/>
                  </a:cubicBezTo>
                  <a:cubicBezTo>
                    <a:pt x="2183" y="1694"/>
                    <a:pt x="1140" y="2250"/>
                    <a:pt x="1" y="2404"/>
                  </a:cubicBezTo>
                  <a:lnTo>
                    <a:pt x="116" y="4785"/>
                  </a:lnTo>
                  <a:cubicBezTo>
                    <a:pt x="813" y="4446"/>
                    <a:pt x="1492" y="4062"/>
                    <a:pt x="2151" y="3646"/>
                  </a:cubicBezTo>
                  <a:cubicBezTo>
                    <a:pt x="3015" y="3089"/>
                    <a:pt x="3860" y="2442"/>
                    <a:pt x="4385" y="1559"/>
                  </a:cubicBezTo>
                  <a:cubicBezTo>
                    <a:pt x="4532" y="1310"/>
                    <a:pt x="4711" y="951"/>
                    <a:pt x="4666" y="663"/>
                  </a:cubicBezTo>
                  <a:cubicBezTo>
                    <a:pt x="4634" y="423"/>
                    <a:pt x="4527" y="0"/>
                    <a:pt x="411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6" name="Google Shape;1076;p29"/>
            <p:cNvSpPr/>
            <p:nvPr/>
          </p:nvSpPr>
          <p:spPr>
            <a:xfrm>
              <a:off x="3812864" y="5573296"/>
              <a:ext cx="90166" cy="78259"/>
            </a:xfrm>
            <a:custGeom>
              <a:rect b="b" l="l" r="r" t="t"/>
              <a:pathLst>
                <a:path extrusionOk="0" h="723" w="833">
                  <a:moveTo>
                    <a:pt x="354" y="0"/>
                  </a:moveTo>
                  <a:cubicBezTo>
                    <a:pt x="265" y="0"/>
                    <a:pt x="181" y="34"/>
                    <a:pt x="122" y="102"/>
                  </a:cubicBezTo>
                  <a:cubicBezTo>
                    <a:pt x="0" y="243"/>
                    <a:pt x="45" y="467"/>
                    <a:pt x="205" y="607"/>
                  </a:cubicBezTo>
                  <a:cubicBezTo>
                    <a:pt x="288" y="684"/>
                    <a:pt x="389" y="722"/>
                    <a:pt x="485" y="722"/>
                  </a:cubicBezTo>
                  <a:cubicBezTo>
                    <a:pt x="574" y="722"/>
                    <a:pt x="658" y="688"/>
                    <a:pt x="717" y="620"/>
                  </a:cubicBezTo>
                  <a:cubicBezTo>
                    <a:pt x="832" y="486"/>
                    <a:pt x="794" y="255"/>
                    <a:pt x="634" y="115"/>
                  </a:cubicBezTo>
                  <a:cubicBezTo>
                    <a:pt x="551" y="39"/>
                    <a:pt x="450" y="0"/>
                    <a:pt x="354" y="0"/>
                  </a:cubicBezTo>
                  <a:close/>
                </a:path>
              </a:pathLst>
            </a:custGeom>
            <a:solidFill>
              <a:srgbClr val="EEE6D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7" name="Google Shape;1077;p29"/>
            <p:cNvSpPr/>
            <p:nvPr/>
          </p:nvSpPr>
          <p:spPr>
            <a:xfrm>
              <a:off x="3899457" y="5548184"/>
              <a:ext cx="22731" cy="19592"/>
            </a:xfrm>
            <a:custGeom>
              <a:rect b="b" l="l" r="r" t="t"/>
              <a:pathLst>
                <a:path extrusionOk="0" h="181" w="210">
                  <a:moveTo>
                    <a:pt x="97" y="1"/>
                  </a:moveTo>
                  <a:cubicBezTo>
                    <a:pt x="95" y="1"/>
                    <a:pt x="92" y="1"/>
                    <a:pt x="90" y="1"/>
                  </a:cubicBezTo>
                  <a:cubicBezTo>
                    <a:pt x="39" y="1"/>
                    <a:pt x="0" y="39"/>
                    <a:pt x="0" y="91"/>
                  </a:cubicBezTo>
                  <a:cubicBezTo>
                    <a:pt x="0" y="143"/>
                    <a:pt x="45" y="181"/>
                    <a:pt x="92" y="181"/>
                  </a:cubicBezTo>
                  <a:cubicBezTo>
                    <a:pt x="114" y="181"/>
                    <a:pt x="136" y="173"/>
                    <a:pt x="154" y="155"/>
                  </a:cubicBezTo>
                  <a:cubicBezTo>
                    <a:pt x="210" y="99"/>
                    <a:pt x="175" y="1"/>
                    <a:pt x="97" y="1"/>
                  </a:cubicBezTo>
                  <a:close/>
                </a:path>
              </a:pathLst>
            </a:custGeom>
            <a:solidFill>
              <a:srgbClr val="EEE6D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8" name="Google Shape;1078;p29"/>
            <p:cNvSpPr/>
            <p:nvPr/>
          </p:nvSpPr>
          <p:spPr>
            <a:xfrm>
              <a:off x="3918183" y="5587692"/>
              <a:ext cx="19484" cy="20241"/>
            </a:xfrm>
            <a:custGeom>
              <a:rect b="b" l="l" r="r" t="t"/>
              <a:pathLst>
                <a:path extrusionOk="0" h="187" w="180">
                  <a:moveTo>
                    <a:pt x="90" y="1"/>
                  </a:moveTo>
                  <a:cubicBezTo>
                    <a:pt x="38" y="1"/>
                    <a:pt x="0" y="46"/>
                    <a:pt x="0" y="97"/>
                  </a:cubicBezTo>
                  <a:cubicBezTo>
                    <a:pt x="0" y="142"/>
                    <a:pt x="38" y="186"/>
                    <a:pt x="90" y="186"/>
                  </a:cubicBezTo>
                  <a:cubicBezTo>
                    <a:pt x="141" y="186"/>
                    <a:pt x="179" y="142"/>
                    <a:pt x="179" y="97"/>
                  </a:cubicBezTo>
                  <a:cubicBezTo>
                    <a:pt x="179" y="46"/>
                    <a:pt x="141" y="1"/>
                    <a:pt x="90" y="1"/>
                  </a:cubicBezTo>
                  <a:close/>
                </a:path>
              </a:pathLst>
            </a:custGeom>
            <a:solidFill>
              <a:srgbClr val="EEE6D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9" name="Google Shape;1079;p29"/>
            <p:cNvSpPr/>
            <p:nvPr/>
          </p:nvSpPr>
          <p:spPr>
            <a:xfrm>
              <a:off x="3859949" y="5533030"/>
              <a:ext cx="23597" cy="19700"/>
            </a:xfrm>
            <a:custGeom>
              <a:rect b="b" l="l" r="r" t="t"/>
              <a:pathLst>
                <a:path extrusionOk="0" h="182" w="218">
                  <a:moveTo>
                    <a:pt x="90" y="0"/>
                  </a:moveTo>
                  <a:cubicBezTo>
                    <a:pt x="45" y="0"/>
                    <a:pt x="0" y="39"/>
                    <a:pt x="0" y="90"/>
                  </a:cubicBezTo>
                  <a:cubicBezTo>
                    <a:pt x="0" y="146"/>
                    <a:pt x="47" y="181"/>
                    <a:pt x="94" y="181"/>
                  </a:cubicBezTo>
                  <a:cubicBezTo>
                    <a:pt x="118" y="181"/>
                    <a:pt x="141" y="173"/>
                    <a:pt x="160" y="154"/>
                  </a:cubicBezTo>
                  <a:cubicBezTo>
                    <a:pt x="218" y="96"/>
                    <a:pt x="173" y="0"/>
                    <a:pt x="90" y="0"/>
                  </a:cubicBezTo>
                  <a:close/>
                </a:path>
              </a:pathLst>
            </a:custGeom>
            <a:solidFill>
              <a:srgbClr val="EEE6D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0" name="Google Shape;1080;p29"/>
            <p:cNvSpPr/>
            <p:nvPr/>
          </p:nvSpPr>
          <p:spPr>
            <a:xfrm>
              <a:off x="3692931" y="5641813"/>
              <a:ext cx="226660" cy="232180"/>
            </a:xfrm>
            <a:custGeom>
              <a:rect b="b" l="l" r="r" t="t"/>
              <a:pathLst>
                <a:path extrusionOk="0" fill="none" h="2145" w="2094">
                  <a:moveTo>
                    <a:pt x="1" y="2144"/>
                  </a:moveTo>
                  <a:cubicBezTo>
                    <a:pt x="859" y="1587"/>
                    <a:pt x="1563" y="928"/>
                    <a:pt x="2094" y="0"/>
                  </a:cubicBezTo>
                </a:path>
              </a:pathLst>
            </a:custGeom>
            <a:noFill/>
            <a:ln cap="rnd" cmpd="sng" w="2550">
              <a:solidFill>
                <a:srgbClr val="345B5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1" name="Google Shape;1081;p29"/>
            <p:cNvSpPr/>
            <p:nvPr/>
          </p:nvSpPr>
          <p:spPr>
            <a:xfrm>
              <a:off x="2787486" y="5516577"/>
              <a:ext cx="503761" cy="512528"/>
            </a:xfrm>
            <a:custGeom>
              <a:rect b="b" l="l" r="r" t="t"/>
              <a:pathLst>
                <a:path extrusionOk="0" h="4735" w="4654">
                  <a:moveTo>
                    <a:pt x="661" y="1"/>
                  </a:moveTo>
                  <a:cubicBezTo>
                    <a:pt x="222" y="1"/>
                    <a:pt x="74" y="431"/>
                    <a:pt x="39" y="690"/>
                  </a:cubicBezTo>
                  <a:cubicBezTo>
                    <a:pt x="1" y="978"/>
                    <a:pt x="129" y="1260"/>
                    <a:pt x="269" y="1509"/>
                  </a:cubicBezTo>
                  <a:cubicBezTo>
                    <a:pt x="794" y="2392"/>
                    <a:pt x="1639" y="3039"/>
                    <a:pt x="2510" y="3596"/>
                  </a:cubicBezTo>
                  <a:cubicBezTo>
                    <a:pt x="3162" y="4012"/>
                    <a:pt x="3841" y="4396"/>
                    <a:pt x="4539" y="4735"/>
                  </a:cubicBezTo>
                  <a:lnTo>
                    <a:pt x="4654" y="2354"/>
                  </a:lnTo>
                  <a:cubicBezTo>
                    <a:pt x="3514" y="2200"/>
                    <a:pt x="2471" y="1644"/>
                    <a:pt x="1697" y="792"/>
                  </a:cubicBezTo>
                  <a:cubicBezTo>
                    <a:pt x="1460" y="523"/>
                    <a:pt x="1166" y="88"/>
                    <a:pt x="820" y="18"/>
                  </a:cubicBezTo>
                  <a:cubicBezTo>
                    <a:pt x="763" y="6"/>
                    <a:pt x="711" y="1"/>
                    <a:pt x="66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2" name="Google Shape;1082;p29"/>
            <p:cNvSpPr/>
            <p:nvPr/>
          </p:nvSpPr>
          <p:spPr>
            <a:xfrm>
              <a:off x="2838792" y="5587584"/>
              <a:ext cx="90166" cy="77826"/>
            </a:xfrm>
            <a:custGeom>
              <a:rect b="b" l="l" r="r" t="t"/>
              <a:pathLst>
                <a:path extrusionOk="0" h="719" w="833">
                  <a:moveTo>
                    <a:pt x="481" y="1"/>
                  </a:moveTo>
                  <a:cubicBezTo>
                    <a:pt x="385" y="1"/>
                    <a:pt x="281" y="38"/>
                    <a:pt x="199" y="111"/>
                  </a:cubicBezTo>
                  <a:cubicBezTo>
                    <a:pt x="39" y="251"/>
                    <a:pt x="0" y="482"/>
                    <a:pt x="122" y="616"/>
                  </a:cubicBezTo>
                  <a:cubicBezTo>
                    <a:pt x="178" y="685"/>
                    <a:pt x="264" y="719"/>
                    <a:pt x="355" y="719"/>
                  </a:cubicBezTo>
                  <a:cubicBezTo>
                    <a:pt x="450" y="719"/>
                    <a:pt x="552" y="682"/>
                    <a:pt x="634" y="610"/>
                  </a:cubicBezTo>
                  <a:cubicBezTo>
                    <a:pt x="794" y="463"/>
                    <a:pt x="832" y="239"/>
                    <a:pt x="711" y="98"/>
                  </a:cubicBezTo>
                  <a:cubicBezTo>
                    <a:pt x="655" y="33"/>
                    <a:pt x="571" y="1"/>
                    <a:pt x="481" y="1"/>
                  </a:cubicBezTo>
                  <a:close/>
                </a:path>
              </a:pathLst>
            </a:custGeom>
            <a:solidFill>
              <a:srgbClr val="EEE6D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3" name="Google Shape;1083;p29"/>
            <p:cNvSpPr/>
            <p:nvPr/>
          </p:nvSpPr>
          <p:spPr>
            <a:xfrm>
              <a:off x="2820066" y="5562147"/>
              <a:ext cx="22947" cy="19700"/>
            </a:xfrm>
            <a:custGeom>
              <a:rect b="b" l="l" r="r" t="t"/>
              <a:pathLst>
                <a:path extrusionOk="0" h="182" w="212">
                  <a:moveTo>
                    <a:pt x="122" y="0"/>
                  </a:moveTo>
                  <a:cubicBezTo>
                    <a:pt x="39" y="0"/>
                    <a:pt x="0" y="96"/>
                    <a:pt x="58" y="154"/>
                  </a:cubicBezTo>
                  <a:cubicBezTo>
                    <a:pt x="77" y="173"/>
                    <a:pt x="100" y="181"/>
                    <a:pt x="123" y="181"/>
                  </a:cubicBezTo>
                  <a:cubicBezTo>
                    <a:pt x="168" y="181"/>
                    <a:pt x="212" y="146"/>
                    <a:pt x="212" y="90"/>
                  </a:cubicBezTo>
                  <a:cubicBezTo>
                    <a:pt x="212" y="38"/>
                    <a:pt x="173" y="0"/>
                    <a:pt x="122" y="0"/>
                  </a:cubicBezTo>
                  <a:close/>
                </a:path>
              </a:pathLst>
            </a:custGeom>
            <a:solidFill>
              <a:srgbClr val="EEE6D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4" name="Google Shape;1084;p29"/>
            <p:cNvSpPr/>
            <p:nvPr/>
          </p:nvSpPr>
          <p:spPr>
            <a:xfrm>
              <a:off x="2804155" y="5602305"/>
              <a:ext cx="20133" cy="19484"/>
            </a:xfrm>
            <a:custGeom>
              <a:rect b="b" l="l" r="r" t="t"/>
              <a:pathLst>
                <a:path extrusionOk="0" h="180" w="186">
                  <a:moveTo>
                    <a:pt x="90" y="0"/>
                  </a:moveTo>
                  <a:cubicBezTo>
                    <a:pt x="45" y="0"/>
                    <a:pt x="0" y="39"/>
                    <a:pt x="0" y="90"/>
                  </a:cubicBezTo>
                  <a:cubicBezTo>
                    <a:pt x="0" y="141"/>
                    <a:pt x="45" y="179"/>
                    <a:pt x="90" y="179"/>
                  </a:cubicBezTo>
                  <a:cubicBezTo>
                    <a:pt x="141" y="179"/>
                    <a:pt x="186" y="141"/>
                    <a:pt x="186" y="90"/>
                  </a:cubicBezTo>
                  <a:cubicBezTo>
                    <a:pt x="186" y="39"/>
                    <a:pt x="141" y="0"/>
                    <a:pt x="90" y="0"/>
                  </a:cubicBezTo>
                  <a:close/>
                </a:path>
              </a:pathLst>
            </a:custGeom>
            <a:solidFill>
              <a:srgbClr val="EEE6D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5" name="Google Shape;1085;p29"/>
            <p:cNvSpPr/>
            <p:nvPr/>
          </p:nvSpPr>
          <p:spPr>
            <a:xfrm>
              <a:off x="2858817" y="5546885"/>
              <a:ext cx="23056" cy="19700"/>
            </a:xfrm>
            <a:custGeom>
              <a:rect b="b" l="l" r="r" t="t"/>
              <a:pathLst>
                <a:path extrusionOk="0" h="182" w="213">
                  <a:moveTo>
                    <a:pt x="122" y="0"/>
                  </a:moveTo>
                  <a:cubicBezTo>
                    <a:pt x="39" y="0"/>
                    <a:pt x="1" y="96"/>
                    <a:pt x="58" y="154"/>
                  </a:cubicBezTo>
                  <a:cubicBezTo>
                    <a:pt x="77" y="173"/>
                    <a:pt x="101" y="181"/>
                    <a:pt x="123" y="181"/>
                  </a:cubicBezTo>
                  <a:cubicBezTo>
                    <a:pt x="169" y="181"/>
                    <a:pt x="212" y="146"/>
                    <a:pt x="212" y="90"/>
                  </a:cubicBezTo>
                  <a:cubicBezTo>
                    <a:pt x="212" y="45"/>
                    <a:pt x="174" y="0"/>
                    <a:pt x="122" y="0"/>
                  </a:cubicBezTo>
                  <a:close/>
                </a:path>
              </a:pathLst>
            </a:custGeom>
            <a:solidFill>
              <a:srgbClr val="EEE6D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6" name="Google Shape;1086;p29"/>
            <p:cNvSpPr/>
            <p:nvPr/>
          </p:nvSpPr>
          <p:spPr>
            <a:xfrm>
              <a:off x="2818659" y="5662595"/>
              <a:ext cx="255777" cy="223088"/>
            </a:xfrm>
            <a:custGeom>
              <a:rect b="b" l="l" r="r" t="t"/>
              <a:pathLst>
                <a:path extrusionOk="0" fill="none" h="2061" w="2363">
                  <a:moveTo>
                    <a:pt x="2362" y="2061"/>
                  </a:moveTo>
                  <a:cubicBezTo>
                    <a:pt x="1409" y="1549"/>
                    <a:pt x="622" y="928"/>
                    <a:pt x="1" y="0"/>
                  </a:cubicBezTo>
                </a:path>
              </a:pathLst>
            </a:custGeom>
            <a:noFill/>
            <a:ln cap="rnd" cmpd="sng" w="2550">
              <a:solidFill>
                <a:srgbClr val="345B5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7" name="Google Shape;1087;p29"/>
            <p:cNvSpPr/>
            <p:nvPr/>
          </p:nvSpPr>
          <p:spPr>
            <a:xfrm>
              <a:off x="3014686" y="5492872"/>
              <a:ext cx="746981" cy="1017263"/>
            </a:xfrm>
            <a:custGeom>
              <a:rect b="b" l="l" r="r" t="t"/>
              <a:pathLst>
                <a:path extrusionOk="0" h="9398" w="6901">
                  <a:moveTo>
                    <a:pt x="4865" y="0"/>
                  </a:moveTo>
                  <a:lnTo>
                    <a:pt x="2299" y="250"/>
                  </a:lnTo>
                  <a:cubicBezTo>
                    <a:pt x="1428" y="1344"/>
                    <a:pt x="1134" y="1882"/>
                    <a:pt x="628" y="3559"/>
                  </a:cubicBezTo>
                  <a:cubicBezTo>
                    <a:pt x="404" y="4301"/>
                    <a:pt x="289" y="5300"/>
                    <a:pt x="187" y="6228"/>
                  </a:cubicBezTo>
                  <a:cubicBezTo>
                    <a:pt x="91" y="7085"/>
                    <a:pt x="1" y="7898"/>
                    <a:pt x="1" y="8141"/>
                  </a:cubicBezTo>
                  <a:cubicBezTo>
                    <a:pt x="1" y="8141"/>
                    <a:pt x="826" y="9397"/>
                    <a:pt x="3472" y="9397"/>
                  </a:cubicBezTo>
                  <a:cubicBezTo>
                    <a:pt x="3524" y="9397"/>
                    <a:pt x="3577" y="9397"/>
                    <a:pt x="3630" y="9396"/>
                  </a:cubicBezTo>
                  <a:cubicBezTo>
                    <a:pt x="6299" y="9345"/>
                    <a:pt x="6811" y="8141"/>
                    <a:pt x="6811" y="8141"/>
                  </a:cubicBezTo>
                  <a:cubicBezTo>
                    <a:pt x="6901" y="7712"/>
                    <a:pt x="6747" y="6964"/>
                    <a:pt x="6638" y="6055"/>
                  </a:cubicBezTo>
                  <a:cubicBezTo>
                    <a:pt x="6536" y="5255"/>
                    <a:pt x="6497" y="4295"/>
                    <a:pt x="6363" y="3789"/>
                  </a:cubicBezTo>
                  <a:cubicBezTo>
                    <a:pt x="5902" y="2010"/>
                    <a:pt x="5684" y="1043"/>
                    <a:pt x="486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8" name="Google Shape;1088;p29"/>
            <p:cNvSpPr/>
            <p:nvPr/>
          </p:nvSpPr>
          <p:spPr>
            <a:xfrm>
              <a:off x="3028541" y="6358809"/>
              <a:ext cx="7793" cy="7685"/>
            </a:xfrm>
            <a:custGeom>
              <a:rect b="b" l="l" r="r" t="t"/>
              <a:pathLst>
                <a:path extrusionOk="0" fill="none" h="71" w="72">
                  <a:moveTo>
                    <a:pt x="1" y="0"/>
                  </a:moveTo>
                  <a:cubicBezTo>
                    <a:pt x="20" y="26"/>
                    <a:pt x="46" y="45"/>
                    <a:pt x="71" y="71"/>
                  </a:cubicBezTo>
                </a:path>
              </a:pathLst>
            </a:custGeom>
            <a:noFill/>
            <a:ln cap="rnd" cmpd="sng" w="2550">
              <a:solidFill>
                <a:srgbClr val="345B5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9" name="Google Shape;1089;p29"/>
            <p:cNvSpPr/>
            <p:nvPr/>
          </p:nvSpPr>
          <p:spPr>
            <a:xfrm>
              <a:off x="3052138" y="6376128"/>
              <a:ext cx="670021" cy="103372"/>
            </a:xfrm>
            <a:custGeom>
              <a:rect b="b" l="l" r="r" t="t"/>
              <a:pathLst>
                <a:path extrusionOk="0" fill="none" h="955" w="6190">
                  <a:moveTo>
                    <a:pt x="1" y="39"/>
                  </a:moveTo>
                  <a:cubicBezTo>
                    <a:pt x="481" y="423"/>
                    <a:pt x="1473" y="954"/>
                    <a:pt x="3258" y="922"/>
                  </a:cubicBezTo>
                  <a:cubicBezTo>
                    <a:pt x="5006" y="890"/>
                    <a:pt x="5831" y="359"/>
                    <a:pt x="6190" y="0"/>
                  </a:cubicBezTo>
                </a:path>
              </a:pathLst>
            </a:custGeom>
            <a:noFill/>
            <a:ln cap="rnd" cmpd="sng" w="2550">
              <a:solidFill>
                <a:srgbClr val="345B5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0" name="Google Shape;1090;p29"/>
            <p:cNvSpPr/>
            <p:nvPr/>
          </p:nvSpPr>
          <p:spPr>
            <a:xfrm>
              <a:off x="3729734" y="6360866"/>
              <a:ext cx="7036" cy="7793"/>
            </a:xfrm>
            <a:custGeom>
              <a:rect b="b" l="l" r="r" t="t"/>
              <a:pathLst>
                <a:path extrusionOk="0" fill="none" h="72" w="65">
                  <a:moveTo>
                    <a:pt x="0" y="71"/>
                  </a:moveTo>
                  <a:cubicBezTo>
                    <a:pt x="26" y="45"/>
                    <a:pt x="45" y="20"/>
                    <a:pt x="64" y="1"/>
                  </a:cubicBezTo>
                </a:path>
              </a:pathLst>
            </a:custGeom>
            <a:noFill/>
            <a:ln cap="rnd" cmpd="sng" w="2550">
              <a:solidFill>
                <a:srgbClr val="345B5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1" name="Google Shape;1091;p29"/>
            <p:cNvSpPr/>
            <p:nvPr/>
          </p:nvSpPr>
          <p:spPr>
            <a:xfrm>
              <a:off x="3201079" y="5849638"/>
              <a:ext cx="408182" cy="507224"/>
            </a:xfrm>
            <a:custGeom>
              <a:rect b="b" l="l" r="r" t="t"/>
              <a:pathLst>
                <a:path extrusionOk="0" fill="none" h="4686" w="3771">
                  <a:moveTo>
                    <a:pt x="1" y="1581"/>
                  </a:moveTo>
                  <a:cubicBezTo>
                    <a:pt x="84" y="1274"/>
                    <a:pt x="225" y="986"/>
                    <a:pt x="417" y="736"/>
                  </a:cubicBezTo>
                  <a:cubicBezTo>
                    <a:pt x="743" y="307"/>
                    <a:pt x="1230" y="32"/>
                    <a:pt x="1716" y="7"/>
                  </a:cubicBezTo>
                  <a:cubicBezTo>
                    <a:pt x="1806" y="0"/>
                    <a:pt x="1889" y="7"/>
                    <a:pt x="1978" y="13"/>
                  </a:cubicBezTo>
                  <a:cubicBezTo>
                    <a:pt x="2849" y="115"/>
                    <a:pt x="3470" y="896"/>
                    <a:pt x="3636" y="1613"/>
                  </a:cubicBezTo>
                  <a:cubicBezTo>
                    <a:pt x="3770" y="2208"/>
                    <a:pt x="3745" y="2823"/>
                    <a:pt x="3559" y="3399"/>
                  </a:cubicBezTo>
                  <a:cubicBezTo>
                    <a:pt x="3329" y="4071"/>
                    <a:pt x="2900" y="4512"/>
                    <a:pt x="2311" y="4685"/>
                  </a:cubicBezTo>
                </a:path>
              </a:pathLst>
            </a:custGeom>
            <a:noFill/>
            <a:ln cap="rnd" cmpd="sng" w="1925">
              <a:solidFill>
                <a:srgbClr val="EEE6D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2" name="Google Shape;1092;p29"/>
            <p:cNvSpPr/>
            <p:nvPr/>
          </p:nvSpPr>
          <p:spPr>
            <a:xfrm>
              <a:off x="3190038" y="6107362"/>
              <a:ext cx="187151" cy="255669"/>
            </a:xfrm>
            <a:custGeom>
              <a:rect b="b" l="l" r="r" t="t"/>
              <a:pathLst>
                <a:path extrusionOk="0" fill="none" h="2362" w="1729">
                  <a:moveTo>
                    <a:pt x="1728" y="2362"/>
                  </a:moveTo>
                  <a:cubicBezTo>
                    <a:pt x="1498" y="2330"/>
                    <a:pt x="1280" y="2259"/>
                    <a:pt x="1082" y="2151"/>
                  </a:cubicBezTo>
                  <a:cubicBezTo>
                    <a:pt x="666" y="1907"/>
                    <a:pt x="352" y="1523"/>
                    <a:pt x="192" y="1069"/>
                  </a:cubicBezTo>
                  <a:cubicBezTo>
                    <a:pt x="103" y="832"/>
                    <a:pt x="45" y="576"/>
                    <a:pt x="19" y="327"/>
                  </a:cubicBezTo>
                  <a:cubicBezTo>
                    <a:pt x="7" y="218"/>
                    <a:pt x="0" y="109"/>
                    <a:pt x="0" y="0"/>
                  </a:cubicBezTo>
                </a:path>
              </a:pathLst>
            </a:custGeom>
            <a:noFill/>
            <a:ln cap="rnd" cmpd="sng" w="1925">
              <a:solidFill>
                <a:srgbClr val="EEE6D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3" name="Google Shape;1093;p29"/>
            <p:cNvSpPr/>
            <p:nvPr/>
          </p:nvSpPr>
          <p:spPr>
            <a:xfrm>
              <a:off x="3203135" y="5882652"/>
              <a:ext cx="372138" cy="448882"/>
            </a:xfrm>
            <a:custGeom>
              <a:rect b="b" l="l" r="r" t="t"/>
              <a:pathLst>
                <a:path extrusionOk="0" h="4147" w="3438">
                  <a:moveTo>
                    <a:pt x="1773" y="0"/>
                  </a:moveTo>
                  <a:cubicBezTo>
                    <a:pt x="1632" y="0"/>
                    <a:pt x="1490" y="20"/>
                    <a:pt x="1351" y="60"/>
                  </a:cubicBezTo>
                  <a:cubicBezTo>
                    <a:pt x="257" y="386"/>
                    <a:pt x="1" y="1801"/>
                    <a:pt x="238" y="2767"/>
                  </a:cubicBezTo>
                  <a:cubicBezTo>
                    <a:pt x="411" y="3478"/>
                    <a:pt x="1042" y="4146"/>
                    <a:pt x="1805" y="4146"/>
                  </a:cubicBezTo>
                  <a:cubicBezTo>
                    <a:pt x="1833" y="4146"/>
                    <a:pt x="1861" y="4145"/>
                    <a:pt x="1889" y="4143"/>
                  </a:cubicBezTo>
                  <a:cubicBezTo>
                    <a:pt x="2324" y="4118"/>
                    <a:pt x="2721" y="3868"/>
                    <a:pt x="2983" y="3516"/>
                  </a:cubicBezTo>
                  <a:cubicBezTo>
                    <a:pt x="3284" y="3094"/>
                    <a:pt x="3438" y="2582"/>
                    <a:pt x="3425" y="2063"/>
                  </a:cubicBezTo>
                  <a:cubicBezTo>
                    <a:pt x="3425" y="1737"/>
                    <a:pt x="3361" y="1410"/>
                    <a:pt x="3246" y="1110"/>
                  </a:cubicBezTo>
                  <a:cubicBezTo>
                    <a:pt x="3105" y="719"/>
                    <a:pt x="2836" y="393"/>
                    <a:pt x="2478" y="182"/>
                  </a:cubicBezTo>
                  <a:cubicBezTo>
                    <a:pt x="2259" y="60"/>
                    <a:pt x="2017" y="0"/>
                    <a:pt x="1773" y="0"/>
                  </a:cubicBezTo>
                  <a:close/>
                </a:path>
              </a:pathLst>
            </a:custGeom>
            <a:solidFill>
              <a:srgbClr val="EEE6D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4" name="Google Shape;1094;p29"/>
            <p:cNvSpPr/>
            <p:nvPr/>
          </p:nvSpPr>
          <p:spPr>
            <a:xfrm>
              <a:off x="3356948" y="6043608"/>
              <a:ext cx="67327" cy="65162"/>
            </a:xfrm>
            <a:custGeom>
              <a:rect b="b" l="l" r="r" t="t"/>
              <a:pathLst>
                <a:path extrusionOk="0" fill="none" h="602" w="622">
                  <a:moveTo>
                    <a:pt x="1" y="0"/>
                  </a:moveTo>
                  <a:cubicBezTo>
                    <a:pt x="180" y="231"/>
                    <a:pt x="385" y="436"/>
                    <a:pt x="622" y="602"/>
                  </a:cubicBezTo>
                </a:path>
              </a:pathLst>
            </a:custGeom>
            <a:noFill/>
            <a:ln cap="rnd" cmpd="sng" w="2550">
              <a:solidFill>
                <a:srgbClr val="477E7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5" name="Google Shape;1095;p29"/>
            <p:cNvSpPr/>
            <p:nvPr/>
          </p:nvSpPr>
          <p:spPr>
            <a:xfrm>
              <a:off x="3406847" y="6054649"/>
              <a:ext cx="35395" cy="36153"/>
            </a:xfrm>
            <a:custGeom>
              <a:rect b="b" l="l" r="r" t="t"/>
              <a:pathLst>
                <a:path extrusionOk="0" fill="none" h="334" w="327">
                  <a:moveTo>
                    <a:pt x="1" y="1"/>
                  </a:moveTo>
                  <a:lnTo>
                    <a:pt x="327" y="334"/>
                  </a:lnTo>
                </a:path>
              </a:pathLst>
            </a:custGeom>
            <a:noFill/>
            <a:ln cap="rnd" cmpd="sng" w="2550">
              <a:solidFill>
                <a:srgbClr val="477E7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6" name="Google Shape;1096;p29"/>
            <p:cNvSpPr/>
            <p:nvPr/>
          </p:nvSpPr>
          <p:spPr>
            <a:xfrm>
              <a:off x="3047267" y="6185622"/>
              <a:ext cx="16778" cy="121340"/>
            </a:xfrm>
            <a:custGeom>
              <a:rect b="b" l="l" r="r" t="t"/>
              <a:pathLst>
                <a:path extrusionOk="0" fill="none" h="1121" w="155">
                  <a:moveTo>
                    <a:pt x="1" y="1120"/>
                  </a:moveTo>
                  <a:lnTo>
                    <a:pt x="154" y="0"/>
                  </a:lnTo>
                </a:path>
              </a:pathLst>
            </a:custGeom>
            <a:noFill/>
            <a:ln cap="rnd" cmpd="sng" w="2550">
              <a:solidFill>
                <a:srgbClr val="2E524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7" name="Google Shape;1097;p29"/>
            <p:cNvSpPr/>
            <p:nvPr/>
          </p:nvSpPr>
          <p:spPr>
            <a:xfrm>
              <a:off x="2892805" y="5118029"/>
              <a:ext cx="364561" cy="363803"/>
            </a:xfrm>
            <a:custGeom>
              <a:rect b="b" l="l" r="r" t="t"/>
              <a:pathLst>
                <a:path extrusionOk="0" h="3361" w="3368">
                  <a:moveTo>
                    <a:pt x="1684" y="0"/>
                  </a:moveTo>
                  <a:cubicBezTo>
                    <a:pt x="756" y="0"/>
                    <a:pt x="1" y="756"/>
                    <a:pt x="1" y="1684"/>
                  </a:cubicBezTo>
                  <a:cubicBezTo>
                    <a:pt x="1" y="2612"/>
                    <a:pt x="756" y="3361"/>
                    <a:pt x="1684" y="3361"/>
                  </a:cubicBezTo>
                  <a:cubicBezTo>
                    <a:pt x="2612" y="3361"/>
                    <a:pt x="3367" y="2612"/>
                    <a:pt x="3367" y="1684"/>
                  </a:cubicBezTo>
                  <a:cubicBezTo>
                    <a:pt x="3367" y="756"/>
                    <a:pt x="2612" y="0"/>
                    <a:pt x="168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8" name="Google Shape;1098;p29"/>
            <p:cNvSpPr/>
            <p:nvPr/>
          </p:nvSpPr>
          <p:spPr>
            <a:xfrm>
              <a:off x="2960673" y="5185897"/>
              <a:ext cx="228716" cy="228067"/>
            </a:xfrm>
            <a:custGeom>
              <a:rect b="b" l="l" r="r" t="t"/>
              <a:pathLst>
                <a:path extrusionOk="0" h="2107" w="2113">
                  <a:moveTo>
                    <a:pt x="1057" y="1"/>
                  </a:moveTo>
                  <a:cubicBezTo>
                    <a:pt x="474" y="1"/>
                    <a:pt x="1" y="474"/>
                    <a:pt x="1" y="1057"/>
                  </a:cubicBezTo>
                  <a:cubicBezTo>
                    <a:pt x="1" y="1639"/>
                    <a:pt x="474" y="2106"/>
                    <a:pt x="1057" y="2106"/>
                  </a:cubicBezTo>
                  <a:cubicBezTo>
                    <a:pt x="1639" y="2106"/>
                    <a:pt x="2113" y="1639"/>
                    <a:pt x="2113" y="1057"/>
                  </a:cubicBezTo>
                  <a:cubicBezTo>
                    <a:pt x="2113" y="474"/>
                    <a:pt x="1639" y="1"/>
                    <a:pt x="1057"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9" name="Google Shape;1099;p29"/>
            <p:cNvSpPr/>
            <p:nvPr/>
          </p:nvSpPr>
          <p:spPr>
            <a:xfrm>
              <a:off x="3506646" y="5118029"/>
              <a:ext cx="363803" cy="363803"/>
            </a:xfrm>
            <a:custGeom>
              <a:rect b="b" l="l" r="r" t="t"/>
              <a:pathLst>
                <a:path extrusionOk="0" h="3361" w="3361">
                  <a:moveTo>
                    <a:pt x="1684" y="0"/>
                  </a:moveTo>
                  <a:cubicBezTo>
                    <a:pt x="755" y="0"/>
                    <a:pt x="0" y="756"/>
                    <a:pt x="0" y="1684"/>
                  </a:cubicBezTo>
                  <a:cubicBezTo>
                    <a:pt x="0" y="2612"/>
                    <a:pt x="755" y="3361"/>
                    <a:pt x="1684" y="3361"/>
                  </a:cubicBezTo>
                  <a:cubicBezTo>
                    <a:pt x="2612" y="3361"/>
                    <a:pt x="3360" y="2612"/>
                    <a:pt x="3360" y="1684"/>
                  </a:cubicBezTo>
                  <a:cubicBezTo>
                    <a:pt x="3360" y="756"/>
                    <a:pt x="2612" y="0"/>
                    <a:pt x="168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0" name="Google Shape;1100;p29"/>
            <p:cNvSpPr/>
            <p:nvPr/>
          </p:nvSpPr>
          <p:spPr>
            <a:xfrm>
              <a:off x="3574514" y="5185897"/>
              <a:ext cx="228067" cy="228067"/>
            </a:xfrm>
            <a:custGeom>
              <a:rect b="b" l="l" r="r" t="t"/>
              <a:pathLst>
                <a:path extrusionOk="0" h="2107" w="2107">
                  <a:moveTo>
                    <a:pt x="1057" y="1"/>
                  </a:moveTo>
                  <a:cubicBezTo>
                    <a:pt x="474" y="1"/>
                    <a:pt x="0" y="474"/>
                    <a:pt x="0" y="1057"/>
                  </a:cubicBezTo>
                  <a:cubicBezTo>
                    <a:pt x="0" y="1639"/>
                    <a:pt x="474" y="2106"/>
                    <a:pt x="1057" y="2106"/>
                  </a:cubicBezTo>
                  <a:cubicBezTo>
                    <a:pt x="1639" y="2106"/>
                    <a:pt x="2106" y="1639"/>
                    <a:pt x="2106" y="1057"/>
                  </a:cubicBezTo>
                  <a:cubicBezTo>
                    <a:pt x="2106" y="474"/>
                    <a:pt x="1639" y="1"/>
                    <a:pt x="1057"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1" name="Google Shape;1101;p29"/>
            <p:cNvSpPr/>
            <p:nvPr/>
          </p:nvSpPr>
          <p:spPr>
            <a:xfrm>
              <a:off x="3029299" y="5206680"/>
              <a:ext cx="705308" cy="583427"/>
            </a:xfrm>
            <a:custGeom>
              <a:rect b="b" l="l" r="r" t="t"/>
              <a:pathLst>
                <a:path extrusionOk="0" h="5390" w="6516">
                  <a:moveTo>
                    <a:pt x="2906" y="1"/>
                  </a:moveTo>
                  <a:cubicBezTo>
                    <a:pt x="1357" y="1"/>
                    <a:pt x="45" y="1146"/>
                    <a:pt x="0" y="2618"/>
                  </a:cubicBezTo>
                  <a:cubicBezTo>
                    <a:pt x="0" y="2740"/>
                    <a:pt x="7" y="2862"/>
                    <a:pt x="20" y="2983"/>
                  </a:cubicBezTo>
                  <a:cubicBezTo>
                    <a:pt x="32" y="3073"/>
                    <a:pt x="52" y="3169"/>
                    <a:pt x="71" y="3258"/>
                  </a:cubicBezTo>
                  <a:cubicBezTo>
                    <a:pt x="378" y="4519"/>
                    <a:pt x="1600" y="5390"/>
                    <a:pt x="2964" y="5390"/>
                  </a:cubicBezTo>
                  <a:lnTo>
                    <a:pt x="3546" y="5390"/>
                  </a:lnTo>
                  <a:cubicBezTo>
                    <a:pt x="4909" y="5390"/>
                    <a:pt x="6138" y="4519"/>
                    <a:pt x="6446" y="3258"/>
                  </a:cubicBezTo>
                  <a:cubicBezTo>
                    <a:pt x="6465" y="3169"/>
                    <a:pt x="6484" y="3073"/>
                    <a:pt x="6497" y="2983"/>
                  </a:cubicBezTo>
                  <a:cubicBezTo>
                    <a:pt x="6510" y="2862"/>
                    <a:pt x="6516" y="2740"/>
                    <a:pt x="6510" y="2618"/>
                  </a:cubicBezTo>
                  <a:cubicBezTo>
                    <a:pt x="6465" y="1146"/>
                    <a:pt x="5153" y="1"/>
                    <a:pt x="36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2" name="Google Shape;1102;p29"/>
            <p:cNvSpPr/>
            <p:nvPr/>
          </p:nvSpPr>
          <p:spPr>
            <a:xfrm>
              <a:off x="3301528" y="5303665"/>
              <a:ext cx="155328" cy="51415"/>
            </a:xfrm>
            <a:custGeom>
              <a:rect b="b" l="l" r="r" t="t"/>
              <a:pathLst>
                <a:path extrusionOk="0" fill="none" h="475" w="1435">
                  <a:moveTo>
                    <a:pt x="46" y="1"/>
                  </a:moveTo>
                  <a:cubicBezTo>
                    <a:pt x="1" y="186"/>
                    <a:pt x="122" y="366"/>
                    <a:pt x="308" y="391"/>
                  </a:cubicBezTo>
                  <a:cubicBezTo>
                    <a:pt x="494" y="410"/>
                    <a:pt x="660" y="270"/>
                    <a:pt x="666" y="84"/>
                  </a:cubicBezTo>
                  <a:cubicBezTo>
                    <a:pt x="801" y="372"/>
                    <a:pt x="1166" y="474"/>
                    <a:pt x="1434" y="302"/>
                  </a:cubicBezTo>
                </a:path>
              </a:pathLst>
            </a:custGeom>
            <a:noFill/>
            <a:ln cap="rnd" cmpd="sng" w="2550">
              <a:solidFill>
                <a:srgbClr val="2E524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3" name="Google Shape;1103;p29"/>
            <p:cNvSpPr/>
            <p:nvPr/>
          </p:nvSpPr>
          <p:spPr>
            <a:xfrm>
              <a:off x="3463674" y="5444271"/>
              <a:ext cx="36802" cy="30957"/>
            </a:xfrm>
            <a:custGeom>
              <a:rect b="b" l="l" r="r" t="t"/>
              <a:pathLst>
                <a:path extrusionOk="0" h="286" w="340">
                  <a:moveTo>
                    <a:pt x="192" y="1"/>
                  </a:moveTo>
                  <a:cubicBezTo>
                    <a:pt x="64" y="1"/>
                    <a:pt x="0" y="155"/>
                    <a:pt x="96" y="244"/>
                  </a:cubicBezTo>
                  <a:cubicBezTo>
                    <a:pt x="125" y="273"/>
                    <a:pt x="161" y="286"/>
                    <a:pt x="196" y="286"/>
                  </a:cubicBezTo>
                  <a:cubicBezTo>
                    <a:pt x="269" y="286"/>
                    <a:pt x="340" y="229"/>
                    <a:pt x="340" y="142"/>
                  </a:cubicBezTo>
                  <a:cubicBezTo>
                    <a:pt x="340" y="65"/>
                    <a:pt x="276" y="1"/>
                    <a:pt x="192"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4" name="Google Shape;1104;p29"/>
            <p:cNvSpPr/>
            <p:nvPr/>
          </p:nvSpPr>
          <p:spPr>
            <a:xfrm>
              <a:off x="3261370" y="5444271"/>
              <a:ext cx="36802" cy="30957"/>
            </a:xfrm>
            <a:custGeom>
              <a:rect b="b" l="l" r="r" t="t"/>
              <a:pathLst>
                <a:path extrusionOk="0" h="286" w="340">
                  <a:moveTo>
                    <a:pt x="193" y="1"/>
                  </a:moveTo>
                  <a:cubicBezTo>
                    <a:pt x="64" y="1"/>
                    <a:pt x="0" y="155"/>
                    <a:pt x="96" y="244"/>
                  </a:cubicBezTo>
                  <a:cubicBezTo>
                    <a:pt x="125" y="273"/>
                    <a:pt x="161" y="286"/>
                    <a:pt x="196" y="286"/>
                  </a:cubicBezTo>
                  <a:cubicBezTo>
                    <a:pt x="269" y="286"/>
                    <a:pt x="340" y="229"/>
                    <a:pt x="340" y="142"/>
                  </a:cubicBezTo>
                  <a:cubicBezTo>
                    <a:pt x="340" y="65"/>
                    <a:pt x="276" y="1"/>
                    <a:pt x="193"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5" name="Google Shape;1105;p29"/>
            <p:cNvSpPr/>
            <p:nvPr/>
          </p:nvSpPr>
          <p:spPr>
            <a:xfrm>
              <a:off x="3310512" y="5542014"/>
              <a:ext cx="149808" cy="121989"/>
            </a:xfrm>
            <a:custGeom>
              <a:rect b="b" l="l" r="r" t="t"/>
              <a:pathLst>
                <a:path extrusionOk="0" h="1127" w="1384">
                  <a:moveTo>
                    <a:pt x="692" y="0"/>
                  </a:moveTo>
                  <a:cubicBezTo>
                    <a:pt x="308" y="0"/>
                    <a:pt x="1" y="250"/>
                    <a:pt x="1" y="564"/>
                  </a:cubicBezTo>
                  <a:cubicBezTo>
                    <a:pt x="1" y="871"/>
                    <a:pt x="308" y="1127"/>
                    <a:pt x="692" y="1127"/>
                  </a:cubicBezTo>
                  <a:cubicBezTo>
                    <a:pt x="1076" y="1127"/>
                    <a:pt x="1383" y="871"/>
                    <a:pt x="1383" y="564"/>
                  </a:cubicBezTo>
                  <a:cubicBezTo>
                    <a:pt x="1383" y="250"/>
                    <a:pt x="1076" y="0"/>
                    <a:pt x="692" y="0"/>
                  </a:cubicBezTo>
                  <a:close/>
                </a:path>
              </a:pathLst>
            </a:custGeom>
            <a:solidFill>
              <a:srgbClr val="EEE6D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6" name="Google Shape;1106;p29"/>
            <p:cNvSpPr/>
            <p:nvPr/>
          </p:nvSpPr>
          <p:spPr>
            <a:xfrm>
              <a:off x="3324367" y="5436045"/>
              <a:ext cx="117876" cy="135195"/>
            </a:xfrm>
            <a:custGeom>
              <a:rect b="b" l="l" r="r" t="t"/>
              <a:pathLst>
                <a:path extrusionOk="0" h="1249" w="1089">
                  <a:moveTo>
                    <a:pt x="545" y="0"/>
                  </a:moveTo>
                  <a:cubicBezTo>
                    <a:pt x="244" y="0"/>
                    <a:pt x="1" y="275"/>
                    <a:pt x="1" y="621"/>
                  </a:cubicBezTo>
                  <a:cubicBezTo>
                    <a:pt x="1" y="967"/>
                    <a:pt x="244" y="1248"/>
                    <a:pt x="545" y="1248"/>
                  </a:cubicBezTo>
                  <a:cubicBezTo>
                    <a:pt x="846" y="1248"/>
                    <a:pt x="1089" y="967"/>
                    <a:pt x="1089" y="621"/>
                  </a:cubicBezTo>
                  <a:cubicBezTo>
                    <a:pt x="1089" y="275"/>
                    <a:pt x="846" y="0"/>
                    <a:pt x="54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7" name="Google Shape;1107;p29"/>
            <p:cNvSpPr/>
            <p:nvPr/>
          </p:nvSpPr>
          <p:spPr>
            <a:xfrm>
              <a:off x="3349371" y="5611289"/>
              <a:ext cx="63105" cy="63971"/>
            </a:xfrm>
            <a:custGeom>
              <a:rect b="b" l="l" r="r" t="t"/>
              <a:pathLst>
                <a:path extrusionOk="0" h="591" w="583">
                  <a:moveTo>
                    <a:pt x="557" y="0"/>
                  </a:moveTo>
                  <a:cubicBezTo>
                    <a:pt x="500" y="0"/>
                    <a:pt x="442" y="13"/>
                    <a:pt x="384" y="32"/>
                  </a:cubicBezTo>
                  <a:cubicBezTo>
                    <a:pt x="351" y="47"/>
                    <a:pt x="314" y="54"/>
                    <a:pt x="278" y="54"/>
                  </a:cubicBezTo>
                  <a:cubicBezTo>
                    <a:pt x="266" y="54"/>
                    <a:pt x="255" y="53"/>
                    <a:pt x="244" y="52"/>
                  </a:cubicBezTo>
                  <a:cubicBezTo>
                    <a:pt x="192" y="45"/>
                    <a:pt x="148" y="39"/>
                    <a:pt x="103" y="26"/>
                  </a:cubicBezTo>
                  <a:cubicBezTo>
                    <a:pt x="77" y="20"/>
                    <a:pt x="58" y="13"/>
                    <a:pt x="32" y="7"/>
                  </a:cubicBezTo>
                  <a:lnTo>
                    <a:pt x="32" y="0"/>
                  </a:lnTo>
                  <a:lnTo>
                    <a:pt x="32" y="0"/>
                  </a:lnTo>
                  <a:cubicBezTo>
                    <a:pt x="13" y="160"/>
                    <a:pt x="0" y="397"/>
                    <a:pt x="135" y="519"/>
                  </a:cubicBezTo>
                  <a:cubicBezTo>
                    <a:pt x="190" y="567"/>
                    <a:pt x="258" y="591"/>
                    <a:pt x="324" y="591"/>
                  </a:cubicBezTo>
                  <a:cubicBezTo>
                    <a:pt x="425" y="591"/>
                    <a:pt x="520" y="533"/>
                    <a:pt x="551" y="417"/>
                  </a:cubicBezTo>
                  <a:cubicBezTo>
                    <a:pt x="576" y="276"/>
                    <a:pt x="583" y="135"/>
                    <a:pt x="55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8" name="Google Shape;1108;p29"/>
            <p:cNvSpPr/>
            <p:nvPr/>
          </p:nvSpPr>
          <p:spPr>
            <a:xfrm>
              <a:off x="3349371" y="5608474"/>
              <a:ext cx="66569" cy="11907"/>
            </a:xfrm>
            <a:custGeom>
              <a:rect b="b" l="l" r="r" t="t"/>
              <a:pathLst>
                <a:path extrusionOk="0" fill="none" h="110" w="615">
                  <a:moveTo>
                    <a:pt x="0" y="20"/>
                  </a:moveTo>
                  <a:cubicBezTo>
                    <a:pt x="199" y="110"/>
                    <a:pt x="423" y="97"/>
                    <a:pt x="615" y="1"/>
                  </a:cubicBezTo>
                </a:path>
              </a:pathLst>
            </a:custGeom>
            <a:solidFill>
              <a:schemeClr val="dk1"/>
            </a:solidFill>
            <a:ln cap="rnd" cmpd="sng" w="25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9" name="Google Shape;1109;p29"/>
            <p:cNvSpPr/>
            <p:nvPr/>
          </p:nvSpPr>
          <p:spPr>
            <a:xfrm>
              <a:off x="3383250" y="5515711"/>
              <a:ext cx="108" cy="100557"/>
            </a:xfrm>
            <a:custGeom>
              <a:rect b="b" l="l" r="r" t="t"/>
              <a:pathLst>
                <a:path extrusionOk="0" fill="none" h="929" w="1">
                  <a:moveTo>
                    <a:pt x="1" y="928"/>
                  </a:moveTo>
                  <a:lnTo>
                    <a:pt x="1" y="0"/>
                  </a:lnTo>
                </a:path>
              </a:pathLst>
            </a:custGeom>
            <a:solidFill>
              <a:schemeClr val="dk1"/>
            </a:solidFill>
            <a:ln cap="rnd" cmpd="sng" w="25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0" name="Google Shape;1110;p29"/>
            <p:cNvSpPr/>
            <p:nvPr/>
          </p:nvSpPr>
          <p:spPr>
            <a:xfrm>
              <a:off x="3147066" y="5474795"/>
              <a:ext cx="79775" cy="68409"/>
            </a:xfrm>
            <a:custGeom>
              <a:rect b="b" l="l" r="r" t="t"/>
              <a:pathLst>
                <a:path extrusionOk="0" h="632" w="737">
                  <a:moveTo>
                    <a:pt x="423" y="1"/>
                  </a:moveTo>
                  <a:cubicBezTo>
                    <a:pt x="141" y="1"/>
                    <a:pt x="0" y="340"/>
                    <a:pt x="199" y="538"/>
                  </a:cubicBezTo>
                  <a:cubicBezTo>
                    <a:pt x="263" y="602"/>
                    <a:pt x="342" y="631"/>
                    <a:pt x="419" y="631"/>
                  </a:cubicBezTo>
                  <a:cubicBezTo>
                    <a:pt x="581" y="631"/>
                    <a:pt x="736" y="505"/>
                    <a:pt x="736" y="314"/>
                  </a:cubicBezTo>
                  <a:cubicBezTo>
                    <a:pt x="736" y="141"/>
                    <a:pt x="596" y="1"/>
                    <a:pt x="423"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1" name="Google Shape;1111;p29"/>
            <p:cNvSpPr/>
            <p:nvPr/>
          </p:nvSpPr>
          <p:spPr>
            <a:xfrm>
              <a:off x="3507296" y="5474795"/>
              <a:ext cx="79775" cy="68409"/>
            </a:xfrm>
            <a:custGeom>
              <a:rect b="b" l="l" r="r" t="t"/>
              <a:pathLst>
                <a:path extrusionOk="0" h="632" w="737">
                  <a:moveTo>
                    <a:pt x="423" y="1"/>
                  </a:moveTo>
                  <a:cubicBezTo>
                    <a:pt x="141" y="1"/>
                    <a:pt x="1" y="340"/>
                    <a:pt x="199" y="538"/>
                  </a:cubicBezTo>
                  <a:cubicBezTo>
                    <a:pt x="263" y="602"/>
                    <a:pt x="342" y="631"/>
                    <a:pt x="419" y="631"/>
                  </a:cubicBezTo>
                  <a:cubicBezTo>
                    <a:pt x="581" y="631"/>
                    <a:pt x="737" y="505"/>
                    <a:pt x="737" y="314"/>
                  </a:cubicBezTo>
                  <a:cubicBezTo>
                    <a:pt x="737" y="141"/>
                    <a:pt x="596" y="1"/>
                    <a:pt x="423"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2" name="Google Shape;1112;p29"/>
            <p:cNvSpPr/>
            <p:nvPr/>
          </p:nvSpPr>
          <p:spPr>
            <a:xfrm>
              <a:off x="3687411" y="5411798"/>
              <a:ext cx="27818" cy="127510"/>
            </a:xfrm>
            <a:custGeom>
              <a:rect b="b" l="l" r="r" t="t"/>
              <a:pathLst>
                <a:path extrusionOk="0" fill="none" h="1178" w="257">
                  <a:moveTo>
                    <a:pt x="1" y="0"/>
                  </a:moveTo>
                  <a:cubicBezTo>
                    <a:pt x="135" y="378"/>
                    <a:pt x="218" y="775"/>
                    <a:pt x="257" y="1178"/>
                  </a:cubicBezTo>
                </a:path>
              </a:pathLst>
            </a:custGeom>
            <a:noFill/>
            <a:ln cap="rnd" cmpd="sng" w="2550">
              <a:solidFill>
                <a:srgbClr val="2E524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3" name="Google Shape;1113;p29"/>
            <p:cNvSpPr/>
            <p:nvPr/>
          </p:nvSpPr>
          <p:spPr>
            <a:xfrm>
              <a:off x="3138082" y="5666059"/>
              <a:ext cx="108892" cy="70682"/>
            </a:xfrm>
            <a:custGeom>
              <a:rect b="b" l="l" r="r" t="t"/>
              <a:pathLst>
                <a:path extrusionOk="0" fill="none" h="653" w="1006">
                  <a:moveTo>
                    <a:pt x="0" y="0"/>
                  </a:moveTo>
                  <a:cubicBezTo>
                    <a:pt x="288" y="282"/>
                    <a:pt x="634" y="506"/>
                    <a:pt x="1005" y="653"/>
                  </a:cubicBezTo>
                </a:path>
              </a:pathLst>
            </a:custGeom>
            <a:noFill/>
            <a:ln cap="rnd" cmpd="sng" w="2550">
              <a:solidFill>
                <a:srgbClr val="2E524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114" name="Google Shape;1114;p29"/>
          <p:cNvPicPr preferRelativeResize="0"/>
          <p:nvPr/>
        </p:nvPicPr>
        <p:blipFill>
          <a:blip r:embed="rId3">
            <a:alphaModFix/>
          </a:blip>
          <a:stretch>
            <a:fillRect/>
          </a:stretch>
        </p:blipFill>
        <p:spPr>
          <a:xfrm>
            <a:off x="5406525" y="1551275"/>
            <a:ext cx="2917100" cy="1947150"/>
          </a:xfrm>
          <a:prstGeom prst="rect">
            <a:avLst/>
          </a:prstGeom>
          <a:noFill/>
          <a:ln>
            <a:noFill/>
          </a:ln>
          <a:effectLst>
            <a:outerShdw blurRad="57150" rotWithShape="0" algn="bl" dir="21540000" dist="19050">
              <a:srgbClr val="000000"/>
            </a:outerShdw>
          </a:effectLst>
        </p:spPr>
      </p:pic>
    </p:spTree>
  </p:cSld>
  <p:clrMapOvr>
    <a:masterClrMapping/>
  </p:clrMapOvr>
  <mc:AlternateContent>
    <mc:Choice Requires="p14">
      <p:transition spd="slow" p14:dur="1000">
        <p14:flip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1031"/>
                                        </p:tgtEl>
                                        <p:attrNameLst>
                                          <p:attrName>style.visibility</p:attrName>
                                        </p:attrNameLst>
                                      </p:cBhvr>
                                      <p:to>
                                        <p:strVal val="visible"/>
                                      </p:to>
                                    </p:set>
                                    <p:animEffect filter="fade" transition="in">
                                      <p:cBhvr>
                                        <p:cTn dur="1000"/>
                                        <p:tgtEl>
                                          <p:spTgt spid="1031"/>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072"/>
                                        </p:tgtEl>
                                        <p:attrNameLst>
                                          <p:attrName>style.visibility</p:attrName>
                                        </p:attrNameLst>
                                      </p:cBhvr>
                                      <p:to>
                                        <p:strVal val="visible"/>
                                      </p:to>
                                    </p:set>
                                    <p:animEffect filter="fade" transition="in">
                                      <p:cBhvr>
                                        <p:cTn dur="1000"/>
                                        <p:tgtEl>
                                          <p:spTgt spid="1072"/>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1114"/>
                                        </p:tgtEl>
                                        <p:attrNameLst>
                                          <p:attrName>style.visibility</p:attrName>
                                        </p:attrNameLst>
                                      </p:cBhvr>
                                      <p:to>
                                        <p:strVal val="visible"/>
                                      </p:to>
                                    </p:set>
                                    <p:animEffect filter="fade" transition="in">
                                      <p:cBhvr>
                                        <p:cTn dur="1000"/>
                                        <p:tgtEl>
                                          <p:spTgt spid="1114"/>
                                        </p:tgtEl>
                                      </p:cBhvr>
                                    </p:animEffect>
                                  </p:childTnLst>
                                </p:cTn>
                              </p:par>
                            </p:childTnLst>
                          </p:cTn>
                        </p:par>
                        <p:par>
                          <p:cTn fill="hold">
                            <p:stCondLst>
                              <p:cond delay="3000"/>
                            </p:stCondLst>
                            <p:childTnLst>
                              <p:par>
                                <p:cTn fill="hold" nodeType="afterEffect" presetClass="entr" presetID="2" presetSubtype="8">
                                  <p:stCondLst>
                                    <p:cond delay="0"/>
                                  </p:stCondLst>
                                  <p:childTnLst>
                                    <p:set>
                                      <p:cBhvr>
                                        <p:cTn dur="1" fill="hold">
                                          <p:stCondLst>
                                            <p:cond delay="0"/>
                                          </p:stCondLst>
                                        </p:cTn>
                                        <p:tgtEl>
                                          <p:spTgt spid="1028"/>
                                        </p:tgtEl>
                                        <p:attrNameLst>
                                          <p:attrName>style.visibility</p:attrName>
                                        </p:attrNameLst>
                                      </p:cBhvr>
                                      <p:to>
                                        <p:strVal val="visible"/>
                                      </p:to>
                                    </p:set>
                                    <p:anim calcmode="lin" valueType="num">
                                      <p:cBhvr additive="base">
                                        <p:cTn dur="1000"/>
                                        <p:tgtEl>
                                          <p:spTgt spid="1028"/>
                                        </p:tgtEl>
                                        <p:attrNameLst>
                                          <p:attrName>ppt_x</p:attrName>
                                        </p:attrNameLst>
                                      </p:cBhvr>
                                      <p:tavLst>
                                        <p:tav fmla="" tm="0">
                                          <p:val>
                                            <p:strVal val="#ppt_x-1"/>
                                          </p:val>
                                        </p:tav>
                                        <p:tav fmla="" tm="100000">
                                          <p:val>
                                            <p:strVal val="#ppt_x"/>
                                          </p:val>
                                        </p:tav>
                                      </p:tavLst>
                                    </p:anim>
                                  </p:childTnLst>
                                </p:cTn>
                              </p:par>
                            </p:childTnLst>
                          </p:cTn>
                        </p:par>
                        <p:par>
                          <p:cTn fill="hold">
                            <p:stCondLst>
                              <p:cond delay="4000"/>
                            </p:stCondLst>
                            <p:childTnLst>
                              <p:par>
                                <p:cTn fill="hold" nodeType="afterEffect" presetClass="entr" presetID="2" presetSubtype="2">
                                  <p:stCondLst>
                                    <p:cond delay="0"/>
                                  </p:stCondLst>
                                  <p:childTnLst>
                                    <p:set>
                                      <p:cBhvr>
                                        <p:cTn dur="1" fill="hold">
                                          <p:stCondLst>
                                            <p:cond delay="0"/>
                                          </p:stCondLst>
                                        </p:cTn>
                                        <p:tgtEl>
                                          <p:spTgt spid="1029"/>
                                        </p:tgtEl>
                                        <p:attrNameLst>
                                          <p:attrName>style.visibility</p:attrName>
                                        </p:attrNameLst>
                                      </p:cBhvr>
                                      <p:to>
                                        <p:strVal val="visible"/>
                                      </p:to>
                                    </p:set>
                                    <p:anim calcmode="lin" valueType="num">
                                      <p:cBhvr additive="base">
                                        <p:cTn dur="1000"/>
                                        <p:tgtEl>
                                          <p:spTgt spid="1029"/>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8" name="Shape 1118"/>
        <p:cNvGrpSpPr/>
        <p:nvPr/>
      </p:nvGrpSpPr>
      <p:grpSpPr>
        <a:xfrm>
          <a:off x="0" y="0"/>
          <a:ext cx="0" cy="0"/>
          <a:chOff x="0" y="0"/>
          <a:chExt cx="0" cy="0"/>
        </a:xfrm>
      </p:grpSpPr>
      <p:grpSp>
        <p:nvGrpSpPr>
          <p:cNvPr id="1119" name="Google Shape;1119;p30"/>
          <p:cNvGrpSpPr/>
          <p:nvPr/>
        </p:nvGrpSpPr>
        <p:grpSpPr>
          <a:xfrm>
            <a:off x="7220824" y="-240005"/>
            <a:ext cx="2404232" cy="2193979"/>
            <a:chOff x="7163349" y="-185680"/>
            <a:chExt cx="2404232" cy="2193979"/>
          </a:xfrm>
        </p:grpSpPr>
        <p:sp>
          <p:nvSpPr>
            <p:cNvPr id="1120" name="Google Shape;1120;p30"/>
            <p:cNvSpPr/>
            <p:nvPr/>
          </p:nvSpPr>
          <p:spPr>
            <a:xfrm rot="-7484573">
              <a:off x="8477199" y="-169123"/>
              <a:ext cx="714708" cy="1288453"/>
            </a:xfrm>
            <a:custGeom>
              <a:rect b="b" l="l" r="r" t="t"/>
              <a:pathLst>
                <a:path extrusionOk="0" h="8091" w="4488">
                  <a:moveTo>
                    <a:pt x="1" y="1"/>
                  </a:moveTo>
                  <a:lnTo>
                    <a:pt x="1" y="7643"/>
                  </a:lnTo>
                  <a:cubicBezTo>
                    <a:pt x="1" y="7643"/>
                    <a:pt x="948" y="8091"/>
                    <a:pt x="2311" y="8091"/>
                  </a:cubicBezTo>
                  <a:cubicBezTo>
                    <a:pt x="3969" y="8091"/>
                    <a:pt x="4487" y="7643"/>
                    <a:pt x="4487" y="7643"/>
                  </a:cubicBezTo>
                  <a:lnTo>
                    <a:pt x="4481" y="1"/>
                  </a:lnTo>
                  <a:close/>
                </a:path>
              </a:pathLst>
            </a:custGeom>
            <a:solidFill>
              <a:srgbClr val="EAA9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1" name="Google Shape;1121;p30"/>
            <p:cNvSpPr/>
            <p:nvPr/>
          </p:nvSpPr>
          <p:spPr>
            <a:xfrm rot="-7484573">
              <a:off x="8157781" y="34419"/>
              <a:ext cx="714708" cy="1288453"/>
            </a:xfrm>
            <a:custGeom>
              <a:rect b="b" l="l" r="r" t="t"/>
              <a:pathLst>
                <a:path extrusionOk="0" h="8091" w="4488">
                  <a:moveTo>
                    <a:pt x="1" y="0"/>
                  </a:moveTo>
                  <a:lnTo>
                    <a:pt x="1" y="7649"/>
                  </a:lnTo>
                  <a:cubicBezTo>
                    <a:pt x="1" y="7649"/>
                    <a:pt x="948" y="8090"/>
                    <a:pt x="2311" y="8090"/>
                  </a:cubicBezTo>
                  <a:cubicBezTo>
                    <a:pt x="3969" y="8090"/>
                    <a:pt x="4487" y="7649"/>
                    <a:pt x="4487" y="7649"/>
                  </a:cubicBezTo>
                  <a:lnTo>
                    <a:pt x="4481" y="0"/>
                  </a:lnTo>
                  <a:close/>
                </a:path>
              </a:pathLst>
            </a:custGeom>
            <a:solidFill>
              <a:srgbClr val="D36F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2" name="Google Shape;1122;p30"/>
            <p:cNvSpPr/>
            <p:nvPr/>
          </p:nvSpPr>
          <p:spPr>
            <a:xfrm rot="-7484573">
              <a:off x="7841173" y="38428"/>
              <a:ext cx="1098816" cy="1496587"/>
            </a:xfrm>
            <a:custGeom>
              <a:rect b="b" l="l" r="r" t="t"/>
              <a:pathLst>
                <a:path extrusionOk="0" h="9398" w="6900">
                  <a:moveTo>
                    <a:pt x="4864" y="0"/>
                  </a:moveTo>
                  <a:lnTo>
                    <a:pt x="2298" y="250"/>
                  </a:lnTo>
                  <a:cubicBezTo>
                    <a:pt x="1427" y="1351"/>
                    <a:pt x="1139" y="1882"/>
                    <a:pt x="627" y="3565"/>
                  </a:cubicBezTo>
                  <a:cubicBezTo>
                    <a:pt x="403" y="4301"/>
                    <a:pt x="288" y="5300"/>
                    <a:pt x="179" y="6234"/>
                  </a:cubicBezTo>
                  <a:cubicBezTo>
                    <a:pt x="90" y="7092"/>
                    <a:pt x="0" y="7898"/>
                    <a:pt x="0" y="8141"/>
                  </a:cubicBezTo>
                  <a:cubicBezTo>
                    <a:pt x="0" y="8141"/>
                    <a:pt x="825" y="9397"/>
                    <a:pt x="3471" y="9397"/>
                  </a:cubicBezTo>
                  <a:cubicBezTo>
                    <a:pt x="3523" y="9397"/>
                    <a:pt x="3576" y="9397"/>
                    <a:pt x="3629" y="9396"/>
                  </a:cubicBezTo>
                  <a:cubicBezTo>
                    <a:pt x="6298" y="9345"/>
                    <a:pt x="6810" y="8141"/>
                    <a:pt x="6810" y="8141"/>
                  </a:cubicBezTo>
                  <a:cubicBezTo>
                    <a:pt x="6900" y="7712"/>
                    <a:pt x="6746" y="6970"/>
                    <a:pt x="6637" y="6061"/>
                  </a:cubicBezTo>
                  <a:cubicBezTo>
                    <a:pt x="6535" y="5261"/>
                    <a:pt x="6497" y="4301"/>
                    <a:pt x="6362" y="3795"/>
                  </a:cubicBezTo>
                  <a:cubicBezTo>
                    <a:pt x="5901" y="2016"/>
                    <a:pt x="5690" y="1043"/>
                    <a:pt x="4864"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3" name="Google Shape;1123;p30"/>
            <p:cNvSpPr/>
            <p:nvPr/>
          </p:nvSpPr>
          <p:spPr>
            <a:xfrm rot="-7484573">
              <a:off x="8376832" y="352269"/>
              <a:ext cx="1040850" cy="177399"/>
            </a:xfrm>
            <a:custGeom>
              <a:rect b="b" l="l" r="r" t="t"/>
              <a:pathLst>
                <a:path extrusionOk="0" fill="none" h="1114" w="6536">
                  <a:moveTo>
                    <a:pt x="1" y="0"/>
                  </a:moveTo>
                  <a:cubicBezTo>
                    <a:pt x="353" y="352"/>
                    <a:pt x="1351" y="1114"/>
                    <a:pt x="3476" y="1075"/>
                  </a:cubicBezTo>
                  <a:cubicBezTo>
                    <a:pt x="5473" y="1037"/>
                    <a:pt x="6267" y="352"/>
                    <a:pt x="6536" y="6"/>
                  </a:cubicBezTo>
                </a:path>
              </a:pathLst>
            </a:custGeom>
            <a:noFill/>
            <a:ln cap="rnd" cmpd="sng" w="25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4" name="Google Shape;1124;p30"/>
            <p:cNvSpPr/>
            <p:nvPr/>
          </p:nvSpPr>
          <p:spPr>
            <a:xfrm rot="-7484573">
              <a:off x="8438183" y="464292"/>
              <a:ext cx="436341" cy="442543"/>
            </a:xfrm>
            <a:custGeom>
              <a:rect b="b" l="l" r="r" t="t"/>
              <a:pathLst>
                <a:path extrusionOk="0" fill="none" h="2779" w="2740">
                  <a:moveTo>
                    <a:pt x="2740" y="2561"/>
                  </a:moveTo>
                  <a:cubicBezTo>
                    <a:pt x="2522" y="2689"/>
                    <a:pt x="2279" y="2759"/>
                    <a:pt x="2029" y="2778"/>
                  </a:cubicBezTo>
                  <a:cubicBezTo>
                    <a:pt x="1940" y="2778"/>
                    <a:pt x="1850" y="2778"/>
                    <a:pt x="1767" y="2765"/>
                  </a:cubicBezTo>
                  <a:cubicBezTo>
                    <a:pt x="896" y="2663"/>
                    <a:pt x="276" y="1889"/>
                    <a:pt x="109" y="1165"/>
                  </a:cubicBezTo>
                  <a:cubicBezTo>
                    <a:pt x="20" y="781"/>
                    <a:pt x="0" y="391"/>
                    <a:pt x="52" y="1"/>
                  </a:cubicBezTo>
                </a:path>
              </a:pathLst>
            </a:custGeom>
            <a:solidFill>
              <a:schemeClr val="lt1"/>
            </a:solidFill>
            <a:ln cap="rnd" cmpd="sng" w="19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5" name="Google Shape;1125;p30"/>
            <p:cNvSpPr/>
            <p:nvPr/>
          </p:nvSpPr>
          <p:spPr>
            <a:xfrm rot="-7484573">
              <a:off x="8141639" y="366974"/>
              <a:ext cx="585080" cy="692239"/>
            </a:xfrm>
            <a:custGeom>
              <a:rect b="b" l="l" r="r" t="t"/>
              <a:pathLst>
                <a:path extrusionOk="0" fill="none" h="4347" w="3674">
                  <a:moveTo>
                    <a:pt x="0" y="1415"/>
                  </a:moveTo>
                  <a:cubicBezTo>
                    <a:pt x="230" y="743"/>
                    <a:pt x="659" y="301"/>
                    <a:pt x="1248" y="129"/>
                  </a:cubicBezTo>
                  <a:cubicBezTo>
                    <a:pt x="1696" y="1"/>
                    <a:pt x="2176" y="58"/>
                    <a:pt x="2579" y="282"/>
                  </a:cubicBezTo>
                  <a:cubicBezTo>
                    <a:pt x="2995" y="525"/>
                    <a:pt x="3309" y="909"/>
                    <a:pt x="3469" y="1364"/>
                  </a:cubicBezTo>
                  <a:cubicBezTo>
                    <a:pt x="3597" y="1703"/>
                    <a:pt x="3661" y="2068"/>
                    <a:pt x="3661" y="2433"/>
                  </a:cubicBezTo>
                  <a:cubicBezTo>
                    <a:pt x="3674" y="3022"/>
                    <a:pt x="3488" y="3598"/>
                    <a:pt x="3143" y="4078"/>
                  </a:cubicBezTo>
                  <a:cubicBezTo>
                    <a:pt x="3059" y="4174"/>
                    <a:pt x="2970" y="4263"/>
                    <a:pt x="2874" y="4346"/>
                  </a:cubicBezTo>
                </a:path>
              </a:pathLst>
            </a:custGeom>
            <a:solidFill>
              <a:schemeClr val="lt1"/>
            </a:solidFill>
            <a:ln cap="rnd" cmpd="sng" w="19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6" name="Google Shape;1126;p30"/>
            <p:cNvSpPr/>
            <p:nvPr/>
          </p:nvSpPr>
          <p:spPr>
            <a:xfrm rot="-7484573">
              <a:off x="8195709" y="361136"/>
              <a:ext cx="547497" cy="661186"/>
            </a:xfrm>
            <a:custGeom>
              <a:rect b="b" l="l" r="r" t="t"/>
              <a:pathLst>
                <a:path extrusionOk="0" h="4152" w="3438">
                  <a:moveTo>
                    <a:pt x="1624" y="1"/>
                  </a:moveTo>
                  <a:cubicBezTo>
                    <a:pt x="1599" y="1"/>
                    <a:pt x="1574" y="2"/>
                    <a:pt x="1549" y="3"/>
                  </a:cubicBezTo>
                  <a:cubicBezTo>
                    <a:pt x="1114" y="29"/>
                    <a:pt x="717" y="285"/>
                    <a:pt x="455" y="630"/>
                  </a:cubicBezTo>
                  <a:cubicBezTo>
                    <a:pt x="154" y="1059"/>
                    <a:pt x="0" y="1571"/>
                    <a:pt x="13" y="2090"/>
                  </a:cubicBezTo>
                  <a:cubicBezTo>
                    <a:pt x="13" y="2416"/>
                    <a:pt x="71" y="2736"/>
                    <a:pt x="192" y="3043"/>
                  </a:cubicBezTo>
                  <a:cubicBezTo>
                    <a:pt x="333" y="3434"/>
                    <a:pt x="602" y="3760"/>
                    <a:pt x="961" y="3971"/>
                  </a:cubicBezTo>
                  <a:cubicBezTo>
                    <a:pt x="1182" y="4090"/>
                    <a:pt x="1427" y="4151"/>
                    <a:pt x="1674" y="4151"/>
                  </a:cubicBezTo>
                  <a:cubicBezTo>
                    <a:pt x="1812" y="4151"/>
                    <a:pt x="1951" y="4132"/>
                    <a:pt x="2087" y="4093"/>
                  </a:cubicBezTo>
                  <a:cubicBezTo>
                    <a:pt x="3181" y="3760"/>
                    <a:pt x="3437" y="2352"/>
                    <a:pt x="3201" y="1379"/>
                  </a:cubicBezTo>
                  <a:cubicBezTo>
                    <a:pt x="3027" y="666"/>
                    <a:pt x="2391" y="1"/>
                    <a:pt x="162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7" name="Google Shape;1127;p30"/>
            <p:cNvSpPr/>
            <p:nvPr/>
          </p:nvSpPr>
          <p:spPr>
            <a:xfrm rot="-7484573">
              <a:off x="8450075" y="655261"/>
              <a:ext cx="90931" cy="93955"/>
            </a:xfrm>
            <a:custGeom>
              <a:rect b="b" l="l" r="r" t="t"/>
              <a:pathLst>
                <a:path extrusionOk="0" fill="none" h="590" w="571">
                  <a:moveTo>
                    <a:pt x="1" y="0"/>
                  </a:moveTo>
                  <a:lnTo>
                    <a:pt x="571" y="589"/>
                  </a:lnTo>
                </a:path>
              </a:pathLst>
            </a:custGeom>
            <a:noFill/>
            <a:ln cap="rnd" cmpd="sng" w="25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8" name="Google Shape;1128;p30"/>
            <p:cNvSpPr/>
            <p:nvPr/>
          </p:nvSpPr>
          <p:spPr>
            <a:xfrm rot="-7484573">
              <a:off x="8399402" y="691165"/>
              <a:ext cx="78510" cy="83604"/>
            </a:xfrm>
            <a:custGeom>
              <a:rect b="b" l="l" r="r" t="t"/>
              <a:pathLst>
                <a:path extrusionOk="0" fill="none" h="525" w="493">
                  <a:moveTo>
                    <a:pt x="0" y="0"/>
                  </a:moveTo>
                  <a:lnTo>
                    <a:pt x="493" y="525"/>
                  </a:lnTo>
                </a:path>
              </a:pathLst>
            </a:custGeom>
            <a:noFill/>
            <a:ln cap="rnd" cmpd="sng" w="25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9" name="Google Shape;1129;p30"/>
            <p:cNvSpPr/>
            <p:nvPr/>
          </p:nvSpPr>
          <p:spPr>
            <a:xfrm rot="-7484573">
              <a:off x="7448240" y="155889"/>
              <a:ext cx="513896" cy="676952"/>
            </a:xfrm>
            <a:custGeom>
              <a:rect b="b" l="l" r="r" t="t"/>
              <a:pathLst>
                <a:path extrusionOk="0" h="4251" w="3227">
                  <a:moveTo>
                    <a:pt x="2311" y="0"/>
                  </a:moveTo>
                  <a:lnTo>
                    <a:pt x="1" y="2138"/>
                  </a:lnTo>
                  <a:lnTo>
                    <a:pt x="212" y="4250"/>
                  </a:lnTo>
                  <a:lnTo>
                    <a:pt x="3227" y="948"/>
                  </a:lnTo>
                  <a:lnTo>
                    <a:pt x="231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0" name="Google Shape;1130;p30"/>
            <p:cNvSpPr/>
            <p:nvPr/>
          </p:nvSpPr>
          <p:spPr>
            <a:xfrm rot="-7484573">
              <a:off x="7209331" y="364192"/>
              <a:ext cx="232503" cy="233613"/>
            </a:xfrm>
            <a:custGeom>
              <a:rect b="b" l="l" r="r" t="t"/>
              <a:pathLst>
                <a:path extrusionOk="0" h="1467" w="1460">
                  <a:moveTo>
                    <a:pt x="608" y="1"/>
                  </a:moveTo>
                  <a:cubicBezTo>
                    <a:pt x="608" y="1"/>
                    <a:pt x="0" y="519"/>
                    <a:pt x="0" y="519"/>
                  </a:cubicBezTo>
                  <a:lnTo>
                    <a:pt x="916" y="1467"/>
                  </a:lnTo>
                  <a:lnTo>
                    <a:pt x="1460" y="769"/>
                  </a:lnTo>
                  <a:lnTo>
                    <a:pt x="743" y="622"/>
                  </a:lnTo>
                  <a:lnTo>
                    <a:pt x="60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1" name="Google Shape;1131;p30"/>
            <p:cNvSpPr/>
            <p:nvPr/>
          </p:nvSpPr>
          <p:spPr>
            <a:xfrm rot="-7484573">
              <a:off x="7532652" y="261290"/>
              <a:ext cx="379330" cy="397635"/>
            </a:xfrm>
            <a:custGeom>
              <a:rect b="b" l="l" r="r" t="t"/>
              <a:pathLst>
                <a:path extrusionOk="0" fill="none" h="2497" w="2382">
                  <a:moveTo>
                    <a:pt x="0" y="2496"/>
                  </a:moveTo>
                  <a:cubicBezTo>
                    <a:pt x="775" y="1645"/>
                    <a:pt x="1569" y="813"/>
                    <a:pt x="2381" y="0"/>
                  </a:cubicBezTo>
                </a:path>
              </a:pathLst>
            </a:custGeom>
            <a:noFill/>
            <a:ln cap="rnd" cmpd="sng" w="25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2" name="Google Shape;1132;p30"/>
            <p:cNvSpPr/>
            <p:nvPr/>
          </p:nvSpPr>
          <p:spPr>
            <a:xfrm rot="-7484573">
              <a:off x="7459426" y="544772"/>
              <a:ext cx="89976" cy="85833"/>
            </a:xfrm>
            <a:custGeom>
              <a:rect b="b" l="l" r="r" t="t"/>
              <a:pathLst>
                <a:path extrusionOk="0" fill="none" h="539" w="565">
                  <a:moveTo>
                    <a:pt x="1" y="538"/>
                  </a:moveTo>
                  <a:lnTo>
                    <a:pt x="564" y="1"/>
                  </a:lnTo>
                </a:path>
              </a:pathLst>
            </a:custGeom>
            <a:noFill/>
            <a:ln cap="rnd" cmpd="sng" w="25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3" name="Google Shape;1133;p30"/>
            <p:cNvSpPr/>
            <p:nvPr/>
          </p:nvSpPr>
          <p:spPr>
            <a:xfrm rot="-7484573">
              <a:off x="8135946" y="1147507"/>
              <a:ext cx="513896" cy="676952"/>
            </a:xfrm>
            <a:custGeom>
              <a:rect b="b" l="l" r="r" t="t"/>
              <a:pathLst>
                <a:path extrusionOk="0" h="4251" w="3227">
                  <a:moveTo>
                    <a:pt x="916" y="0"/>
                  </a:moveTo>
                  <a:lnTo>
                    <a:pt x="1" y="948"/>
                  </a:lnTo>
                  <a:lnTo>
                    <a:pt x="3009" y="4250"/>
                  </a:lnTo>
                  <a:lnTo>
                    <a:pt x="3227" y="2138"/>
                  </a:lnTo>
                  <a:lnTo>
                    <a:pt x="91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4" name="Google Shape;1134;p30"/>
            <p:cNvSpPr/>
            <p:nvPr/>
          </p:nvSpPr>
          <p:spPr>
            <a:xfrm rot="-7484573">
              <a:off x="8156004" y="1729334"/>
              <a:ext cx="232662" cy="233613"/>
            </a:xfrm>
            <a:custGeom>
              <a:rect b="b" l="l" r="r" t="t"/>
              <a:pathLst>
                <a:path extrusionOk="0" h="1467" w="1461">
                  <a:moveTo>
                    <a:pt x="852" y="1"/>
                  </a:moveTo>
                  <a:lnTo>
                    <a:pt x="718" y="622"/>
                  </a:lnTo>
                  <a:lnTo>
                    <a:pt x="1" y="769"/>
                  </a:lnTo>
                  <a:lnTo>
                    <a:pt x="545" y="1467"/>
                  </a:lnTo>
                  <a:lnTo>
                    <a:pt x="1460" y="519"/>
                  </a:lnTo>
                  <a:cubicBezTo>
                    <a:pt x="1460" y="519"/>
                    <a:pt x="852" y="1"/>
                    <a:pt x="85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5" name="Google Shape;1135;p30"/>
            <p:cNvSpPr/>
            <p:nvPr/>
          </p:nvSpPr>
          <p:spPr>
            <a:xfrm rot="-7484573">
              <a:off x="8251222" y="1323546"/>
              <a:ext cx="342544" cy="385373"/>
            </a:xfrm>
            <a:custGeom>
              <a:rect b="b" l="l" r="r" t="t"/>
              <a:pathLst>
                <a:path extrusionOk="0" fill="none" h="2420" w="2151">
                  <a:moveTo>
                    <a:pt x="6" y="0"/>
                  </a:moveTo>
                  <a:cubicBezTo>
                    <a:pt x="0" y="71"/>
                    <a:pt x="2151" y="2420"/>
                    <a:pt x="2151" y="2349"/>
                  </a:cubicBezTo>
                </a:path>
              </a:pathLst>
            </a:custGeom>
            <a:noFill/>
            <a:ln cap="rnd" cmpd="sng" w="25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6" name="Google Shape;1136;p30"/>
            <p:cNvSpPr/>
            <p:nvPr/>
          </p:nvSpPr>
          <p:spPr>
            <a:xfrm rot="-7484573">
              <a:off x="7300809" y="749357"/>
              <a:ext cx="1037665" cy="859287"/>
            </a:xfrm>
            <a:custGeom>
              <a:rect b="b" l="l" r="r" t="t"/>
              <a:pathLst>
                <a:path extrusionOk="0" h="5396" w="6516">
                  <a:moveTo>
                    <a:pt x="2913" y="0"/>
                  </a:moveTo>
                  <a:cubicBezTo>
                    <a:pt x="1364" y="0"/>
                    <a:pt x="52" y="1152"/>
                    <a:pt x="7" y="2618"/>
                  </a:cubicBezTo>
                  <a:cubicBezTo>
                    <a:pt x="0" y="2739"/>
                    <a:pt x="7" y="2867"/>
                    <a:pt x="26" y="2989"/>
                  </a:cubicBezTo>
                  <a:cubicBezTo>
                    <a:pt x="32" y="3079"/>
                    <a:pt x="52" y="3175"/>
                    <a:pt x="71" y="3264"/>
                  </a:cubicBezTo>
                  <a:cubicBezTo>
                    <a:pt x="378" y="4525"/>
                    <a:pt x="1607" y="5396"/>
                    <a:pt x="2970" y="5396"/>
                  </a:cubicBezTo>
                  <a:lnTo>
                    <a:pt x="3553" y="5396"/>
                  </a:lnTo>
                  <a:cubicBezTo>
                    <a:pt x="4916" y="5396"/>
                    <a:pt x="6138" y="4525"/>
                    <a:pt x="6446" y="3264"/>
                  </a:cubicBezTo>
                  <a:cubicBezTo>
                    <a:pt x="6471" y="3175"/>
                    <a:pt x="6484" y="3079"/>
                    <a:pt x="6497" y="2989"/>
                  </a:cubicBezTo>
                  <a:cubicBezTo>
                    <a:pt x="6510" y="2867"/>
                    <a:pt x="6516" y="2739"/>
                    <a:pt x="6516" y="2618"/>
                  </a:cubicBezTo>
                  <a:cubicBezTo>
                    <a:pt x="6471" y="1152"/>
                    <a:pt x="5159" y="0"/>
                    <a:pt x="3610"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7" name="Google Shape;1137;p30"/>
            <p:cNvSpPr/>
            <p:nvPr/>
          </p:nvSpPr>
          <p:spPr>
            <a:xfrm rot="-7484573">
              <a:off x="7640788" y="1072531"/>
              <a:ext cx="46023" cy="46022"/>
            </a:xfrm>
            <a:custGeom>
              <a:rect b="b" l="l" r="r" t="t"/>
              <a:pathLst>
                <a:path extrusionOk="0" h="289" w="289">
                  <a:moveTo>
                    <a:pt x="142" y="0"/>
                  </a:moveTo>
                  <a:cubicBezTo>
                    <a:pt x="65" y="0"/>
                    <a:pt x="1" y="71"/>
                    <a:pt x="1" y="147"/>
                  </a:cubicBezTo>
                  <a:cubicBezTo>
                    <a:pt x="1" y="224"/>
                    <a:pt x="65" y="288"/>
                    <a:pt x="142" y="288"/>
                  </a:cubicBezTo>
                  <a:cubicBezTo>
                    <a:pt x="225" y="288"/>
                    <a:pt x="289" y="224"/>
                    <a:pt x="289" y="147"/>
                  </a:cubicBezTo>
                  <a:cubicBezTo>
                    <a:pt x="289" y="71"/>
                    <a:pt x="225" y="0"/>
                    <a:pt x="14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8" name="Google Shape;1138;p30"/>
            <p:cNvSpPr/>
            <p:nvPr/>
          </p:nvSpPr>
          <p:spPr>
            <a:xfrm rot="-7484573">
              <a:off x="7810309" y="1316968"/>
              <a:ext cx="46023" cy="46022"/>
            </a:xfrm>
            <a:custGeom>
              <a:rect b="b" l="l" r="r" t="t"/>
              <a:pathLst>
                <a:path extrusionOk="0" h="289" w="289">
                  <a:moveTo>
                    <a:pt x="141" y="0"/>
                  </a:moveTo>
                  <a:cubicBezTo>
                    <a:pt x="64" y="0"/>
                    <a:pt x="0" y="71"/>
                    <a:pt x="0" y="147"/>
                  </a:cubicBezTo>
                  <a:cubicBezTo>
                    <a:pt x="0" y="224"/>
                    <a:pt x="64" y="288"/>
                    <a:pt x="141" y="288"/>
                  </a:cubicBezTo>
                  <a:cubicBezTo>
                    <a:pt x="224" y="288"/>
                    <a:pt x="288" y="224"/>
                    <a:pt x="288" y="147"/>
                  </a:cubicBezTo>
                  <a:cubicBezTo>
                    <a:pt x="288" y="71"/>
                    <a:pt x="224" y="0"/>
                    <a:pt x="1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9" name="Google Shape;1139;p30"/>
            <p:cNvSpPr/>
            <p:nvPr/>
          </p:nvSpPr>
          <p:spPr>
            <a:xfrm rot="-7484573">
              <a:off x="7698438" y="995972"/>
              <a:ext cx="336493" cy="271195"/>
            </a:xfrm>
            <a:custGeom>
              <a:rect b="b" l="l" r="r" t="t"/>
              <a:pathLst>
                <a:path extrusionOk="0" h="1703" w="2113">
                  <a:moveTo>
                    <a:pt x="1057" y="0"/>
                  </a:moveTo>
                  <a:cubicBezTo>
                    <a:pt x="475" y="0"/>
                    <a:pt x="1" y="384"/>
                    <a:pt x="1" y="852"/>
                  </a:cubicBezTo>
                  <a:cubicBezTo>
                    <a:pt x="1" y="1319"/>
                    <a:pt x="475" y="1703"/>
                    <a:pt x="1057" y="1703"/>
                  </a:cubicBezTo>
                  <a:cubicBezTo>
                    <a:pt x="1639" y="1703"/>
                    <a:pt x="2113" y="1319"/>
                    <a:pt x="2113" y="852"/>
                  </a:cubicBezTo>
                  <a:cubicBezTo>
                    <a:pt x="2113" y="384"/>
                    <a:pt x="1639" y="0"/>
                    <a:pt x="105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0" name="Google Shape;1140;p30"/>
            <p:cNvSpPr/>
            <p:nvPr/>
          </p:nvSpPr>
          <p:spPr>
            <a:xfrm rot="-7484573">
              <a:off x="7870786" y="1136928"/>
              <a:ext cx="66407" cy="94910"/>
            </a:xfrm>
            <a:custGeom>
              <a:rect b="b" l="l" r="r" t="t"/>
              <a:pathLst>
                <a:path extrusionOk="0" h="596" w="417">
                  <a:moveTo>
                    <a:pt x="205" y="0"/>
                  </a:moveTo>
                  <a:cubicBezTo>
                    <a:pt x="90" y="0"/>
                    <a:pt x="1" y="128"/>
                    <a:pt x="1" y="295"/>
                  </a:cubicBezTo>
                  <a:cubicBezTo>
                    <a:pt x="1" y="461"/>
                    <a:pt x="90" y="596"/>
                    <a:pt x="205" y="596"/>
                  </a:cubicBezTo>
                  <a:cubicBezTo>
                    <a:pt x="327" y="596"/>
                    <a:pt x="417" y="461"/>
                    <a:pt x="417" y="295"/>
                  </a:cubicBezTo>
                  <a:cubicBezTo>
                    <a:pt x="417" y="135"/>
                    <a:pt x="321" y="0"/>
                    <a:pt x="20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1" name="Google Shape;1141;p30"/>
            <p:cNvSpPr/>
            <p:nvPr/>
          </p:nvSpPr>
          <p:spPr>
            <a:xfrm rot="-7484573">
              <a:off x="7796256" y="1030150"/>
              <a:ext cx="67362" cy="94910"/>
            </a:xfrm>
            <a:custGeom>
              <a:rect b="b" l="l" r="r" t="t"/>
              <a:pathLst>
                <a:path extrusionOk="0" h="596" w="423">
                  <a:moveTo>
                    <a:pt x="212" y="0"/>
                  </a:moveTo>
                  <a:cubicBezTo>
                    <a:pt x="96" y="0"/>
                    <a:pt x="0" y="128"/>
                    <a:pt x="0" y="295"/>
                  </a:cubicBezTo>
                  <a:cubicBezTo>
                    <a:pt x="0" y="461"/>
                    <a:pt x="96" y="596"/>
                    <a:pt x="212" y="596"/>
                  </a:cubicBezTo>
                  <a:cubicBezTo>
                    <a:pt x="327" y="596"/>
                    <a:pt x="423" y="461"/>
                    <a:pt x="423" y="295"/>
                  </a:cubicBezTo>
                  <a:cubicBezTo>
                    <a:pt x="423" y="135"/>
                    <a:pt x="327" y="0"/>
                    <a:pt x="212"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2" name="Google Shape;1142;p30"/>
            <p:cNvSpPr/>
            <p:nvPr/>
          </p:nvSpPr>
          <p:spPr>
            <a:xfrm rot="-7484573">
              <a:off x="7907339" y="1361284"/>
              <a:ext cx="119437" cy="101917"/>
            </a:xfrm>
            <a:custGeom>
              <a:rect b="b" l="l" r="r" t="t"/>
              <a:pathLst>
                <a:path extrusionOk="0" h="640" w="750">
                  <a:moveTo>
                    <a:pt x="429" y="0"/>
                  </a:moveTo>
                  <a:cubicBezTo>
                    <a:pt x="141" y="0"/>
                    <a:pt x="0" y="346"/>
                    <a:pt x="205" y="544"/>
                  </a:cubicBezTo>
                  <a:cubicBezTo>
                    <a:pt x="269" y="610"/>
                    <a:pt x="349" y="640"/>
                    <a:pt x="427" y="640"/>
                  </a:cubicBezTo>
                  <a:cubicBezTo>
                    <a:pt x="591" y="640"/>
                    <a:pt x="749" y="511"/>
                    <a:pt x="749" y="320"/>
                  </a:cubicBezTo>
                  <a:cubicBezTo>
                    <a:pt x="749" y="141"/>
                    <a:pt x="602" y="0"/>
                    <a:pt x="42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3" name="Google Shape;1143;p30"/>
            <p:cNvSpPr/>
            <p:nvPr/>
          </p:nvSpPr>
          <p:spPr>
            <a:xfrm rot="-7484573">
              <a:off x="7602418" y="921612"/>
              <a:ext cx="119437" cy="101917"/>
            </a:xfrm>
            <a:custGeom>
              <a:rect b="b" l="l" r="r" t="t"/>
              <a:pathLst>
                <a:path extrusionOk="0" h="640" w="750">
                  <a:moveTo>
                    <a:pt x="429" y="0"/>
                  </a:moveTo>
                  <a:cubicBezTo>
                    <a:pt x="148" y="0"/>
                    <a:pt x="1" y="346"/>
                    <a:pt x="205" y="544"/>
                  </a:cubicBezTo>
                  <a:cubicBezTo>
                    <a:pt x="270" y="610"/>
                    <a:pt x="349" y="640"/>
                    <a:pt x="427" y="640"/>
                  </a:cubicBezTo>
                  <a:cubicBezTo>
                    <a:pt x="591" y="640"/>
                    <a:pt x="749" y="511"/>
                    <a:pt x="749" y="320"/>
                  </a:cubicBezTo>
                  <a:cubicBezTo>
                    <a:pt x="749" y="141"/>
                    <a:pt x="609" y="0"/>
                    <a:pt x="42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4" name="Google Shape;1144;p30"/>
            <p:cNvSpPr/>
            <p:nvPr/>
          </p:nvSpPr>
          <p:spPr>
            <a:xfrm rot="-7484573">
              <a:off x="7510372" y="1261514"/>
              <a:ext cx="236644" cy="112268"/>
            </a:xfrm>
            <a:custGeom>
              <a:rect b="b" l="l" r="r" t="t"/>
              <a:pathLst>
                <a:path extrusionOk="0" fill="none" h="705" w="1486">
                  <a:moveTo>
                    <a:pt x="154" y="0"/>
                  </a:moveTo>
                  <a:cubicBezTo>
                    <a:pt x="1" y="333"/>
                    <a:pt x="430" y="621"/>
                    <a:pt x="679" y="352"/>
                  </a:cubicBezTo>
                  <a:cubicBezTo>
                    <a:pt x="730" y="282"/>
                    <a:pt x="743" y="147"/>
                    <a:pt x="660" y="135"/>
                  </a:cubicBezTo>
                  <a:cubicBezTo>
                    <a:pt x="430" y="275"/>
                    <a:pt x="494" y="621"/>
                    <a:pt x="750" y="679"/>
                  </a:cubicBezTo>
                  <a:cubicBezTo>
                    <a:pt x="878" y="704"/>
                    <a:pt x="1012" y="653"/>
                    <a:pt x="1082" y="538"/>
                  </a:cubicBezTo>
                  <a:cubicBezTo>
                    <a:pt x="1153" y="423"/>
                    <a:pt x="1166" y="282"/>
                    <a:pt x="1121" y="147"/>
                  </a:cubicBezTo>
                  <a:cubicBezTo>
                    <a:pt x="1038" y="77"/>
                    <a:pt x="986" y="167"/>
                    <a:pt x="980" y="269"/>
                  </a:cubicBezTo>
                  <a:cubicBezTo>
                    <a:pt x="948" y="531"/>
                    <a:pt x="1300" y="647"/>
                    <a:pt x="1428" y="410"/>
                  </a:cubicBezTo>
                  <a:cubicBezTo>
                    <a:pt x="1486" y="307"/>
                    <a:pt x="1466" y="179"/>
                    <a:pt x="1390" y="90"/>
                  </a:cubicBezTo>
                </a:path>
              </a:pathLst>
            </a:custGeom>
            <a:noFill/>
            <a:ln cap="rnd" cmpd="sng" w="25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5" name="Google Shape;1145;p30"/>
            <p:cNvSpPr/>
            <p:nvPr/>
          </p:nvSpPr>
          <p:spPr>
            <a:xfrm rot="-7484573">
              <a:off x="7265494" y="946786"/>
              <a:ext cx="246676" cy="260684"/>
            </a:xfrm>
            <a:custGeom>
              <a:rect b="b" l="l" r="r" t="t"/>
              <a:pathLst>
                <a:path extrusionOk="0" h="1637" w="1549">
                  <a:moveTo>
                    <a:pt x="434" y="0"/>
                  </a:moveTo>
                  <a:cubicBezTo>
                    <a:pt x="320" y="0"/>
                    <a:pt x="211" y="67"/>
                    <a:pt x="166" y="184"/>
                  </a:cubicBezTo>
                  <a:cubicBezTo>
                    <a:pt x="0" y="619"/>
                    <a:pt x="58" y="1195"/>
                    <a:pt x="147" y="1637"/>
                  </a:cubicBezTo>
                  <a:cubicBezTo>
                    <a:pt x="704" y="1496"/>
                    <a:pt x="1152" y="1355"/>
                    <a:pt x="1453" y="939"/>
                  </a:cubicBezTo>
                  <a:cubicBezTo>
                    <a:pt x="1549" y="811"/>
                    <a:pt x="1510" y="626"/>
                    <a:pt x="1376" y="536"/>
                  </a:cubicBezTo>
                  <a:cubicBezTo>
                    <a:pt x="1120" y="357"/>
                    <a:pt x="851" y="190"/>
                    <a:pt x="576" y="37"/>
                  </a:cubicBezTo>
                  <a:cubicBezTo>
                    <a:pt x="531" y="12"/>
                    <a:pt x="482" y="0"/>
                    <a:pt x="43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6" name="Google Shape;1146;p30"/>
            <p:cNvSpPr/>
            <p:nvPr/>
          </p:nvSpPr>
          <p:spPr>
            <a:xfrm rot="-7484573">
              <a:off x="7335013" y="1084132"/>
              <a:ext cx="17517" cy="62265"/>
            </a:xfrm>
            <a:custGeom>
              <a:rect b="b" l="l" r="r" t="t"/>
              <a:pathLst>
                <a:path extrusionOk="0" fill="none" h="391" w="110">
                  <a:moveTo>
                    <a:pt x="1" y="391"/>
                  </a:moveTo>
                  <a:lnTo>
                    <a:pt x="110" y="0"/>
                  </a:lnTo>
                </a:path>
              </a:pathLst>
            </a:custGeom>
            <a:noFill/>
            <a:ln cap="rnd" cmpd="sng" w="2550">
              <a:solidFill>
                <a:srgbClr val="9F345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7" name="Google Shape;1147;p30"/>
            <p:cNvSpPr/>
            <p:nvPr/>
          </p:nvSpPr>
          <p:spPr>
            <a:xfrm rot="-7484573">
              <a:off x="7636538" y="1481917"/>
              <a:ext cx="246836" cy="260684"/>
            </a:xfrm>
            <a:custGeom>
              <a:rect b="b" l="l" r="r" t="t"/>
              <a:pathLst>
                <a:path extrusionOk="0" h="1637" w="1550">
                  <a:moveTo>
                    <a:pt x="1115" y="0"/>
                  </a:moveTo>
                  <a:cubicBezTo>
                    <a:pt x="1067" y="0"/>
                    <a:pt x="1018" y="12"/>
                    <a:pt x="973" y="37"/>
                  </a:cubicBezTo>
                  <a:cubicBezTo>
                    <a:pt x="698" y="190"/>
                    <a:pt x="429" y="357"/>
                    <a:pt x="173" y="536"/>
                  </a:cubicBezTo>
                  <a:cubicBezTo>
                    <a:pt x="32" y="626"/>
                    <a:pt x="0" y="811"/>
                    <a:pt x="90" y="939"/>
                  </a:cubicBezTo>
                  <a:cubicBezTo>
                    <a:pt x="391" y="1355"/>
                    <a:pt x="839" y="1496"/>
                    <a:pt x="1402" y="1637"/>
                  </a:cubicBezTo>
                  <a:cubicBezTo>
                    <a:pt x="1485" y="1195"/>
                    <a:pt x="1549" y="619"/>
                    <a:pt x="1383" y="184"/>
                  </a:cubicBezTo>
                  <a:cubicBezTo>
                    <a:pt x="1338" y="67"/>
                    <a:pt x="1229" y="0"/>
                    <a:pt x="111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8" name="Google Shape;1148;p30"/>
            <p:cNvSpPr/>
            <p:nvPr/>
          </p:nvSpPr>
          <p:spPr>
            <a:xfrm rot="-7484573">
              <a:off x="7714900" y="1630219"/>
              <a:ext cx="53030" cy="46977"/>
            </a:xfrm>
            <a:custGeom>
              <a:rect b="b" l="l" r="r" t="t"/>
              <a:pathLst>
                <a:path extrusionOk="0" fill="none" h="295" w="333">
                  <a:moveTo>
                    <a:pt x="0" y="0"/>
                  </a:moveTo>
                  <a:lnTo>
                    <a:pt x="333" y="295"/>
                  </a:lnTo>
                </a:path>
              </a:pathLst>
            </a:custGeom>
            <a:noFill/>
            <a:ln cap="rnd" cmpd="sng" w="2550">
              <a:solidFill>
                <a:srgbClr val="9F345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9" name="Google Shape;1149;p30"/>
            <p:cNvSpPr/>
            <p:nvPr/>
          </p:nvSpPr>
          <p:spPr>
            <a:xfrm rot="-7484573">
              <a:off x="8367908" y="108200"/>
              <a:ext cx="26754" cy="204152"/>
            </a:xfrm>
            <a:custGeom>
              <a:rect b="b" l="l" r="r" t="t"/>
              <a:pathLst>
                <a:path extrusionOk="0" fill="none" h="1282" w="168">
                  <a:moveTo>
                    <a:pt x="1" y="1"/>
                  </a:moveTo>
                  <a:cubicBezTo>
                    <a:pt x="59" y="430"/>
                    <a:pt x="116" y="859"/>
                    <a:pt x="167" y="1281"/>
                  </a:cubicBezTo>
                </a:path>
              </a:pathLst>
            </a:custGeom>
            <a:noFill/>
            <a:ln cap="rnd" cmpd="sng" w="25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0" name="Google Shape;1150;p30"/>
            <p:cNvSpPr/>
            <p:nvPr/>
          </p:nvSpPr>
          <p:spPr>
            <a:xfrm rot="-7484573">
              <a:off x="8467593" y="125578"/>
              <a:ext cx="13377" cy="88859"/>
            </a:xfrm>
            <a:custGeom>
              <a:rect b="b" l="l" r="r" t="t"/>
              <a:pathLst>
                <a:path extrusionOk="0" fill="none" h="558" w="84">
                  <a:moveTo>
                    <a:pt x="1" y="1"/>
                  </a:moveTo>
                  <a:lnTo>
                    <a:pt x="84" y="557"/>
                  </a:lnTo>
                </a:path>
              </a:pathLst>
            </a:custGeom>
            <a:noFill/>
            <a:ln cap="rnd" cmpd="sng" w="25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51" name="Google Shape;1151;p30"/>
          <p:cNvGrpSpPr/>
          <p:nvPr/>
        </p:nvGrpSpPr>
        <p:grpSpPr>
          <a:xfrm>
            <a:off x="143965" y="2907306"/>
            <a:ext cx="1816126" cy="2820186"/>
            <a:chOff x="143965" y="2907306"/>
            <a:chExt cx="1816126" cy="2820186"/>
          </a:xfrm>
        </p:grpSpPr>
        <p:sp>
          <p:nvSpPr>
            <p:cNvPr id="1152" name="Google Shape;1152;p30"/>
            <p:cNvSpPr/>
            <p:nvPr/>
          </p:nvSpPr>
          <p:spPr>
            <a:xfrm rot="941140">
              <a:off x="369089" y="3908542"/>
              <a:ext cx="697993" cy="1757322"/>
            </a:xfrm>
            <a:custGeom>
              <a:rect b="b" l="l" r="r" t="t"/>
              <a:pathLst>
                <a:path extrusionOk="0" h="8091" w="4488">
                  <a:moveTo>
                    <a:pt x="1" y="1"/>
                  </a:moveTo>
                  <a:lnTo>
                    <a:pt x="1" y="7649"/>
                  </a:lnTo>
                  <a:cubicBezTo>
                    <a:pt x="1" y="7649"/>
                    <a:pt x="948" y="8091"/>
                    <a:pt x="2311" y="8091"/>
                  </a:cubicBezTo>
                  <a:cubicBezTo>
                    <a:pt x="3969" y="8091"/>
                    <a:pt x="4488" y="7649"/>
                    <a:pt x="4488" y="7649"/>
                  </a:cubicBezTo>
                  <a:lnTo>
                    <a:pt x="4481" y="1"/>
                  </a:lnTo>
                  <a:close/>
                </a:path>
              </a:pathLst>
            </a:custGeom>
            <a:solidFill>
              <a:srgbClr val="EAA9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3" name="Google Shape;1153;p30"/>
            <p:cNvSpPr/>
            <p:nvPr/>
          </p:nvSpPr>
          <p:spPr>
            <a:xfrm rot="941140">
              <a:off x="521573" y="3615099"/>
              <a:ext cx="697993" cy="1258347"/>
            </a:xfrm>
            <a:custGeom>
              <a:rect b="b" l="l" r="r" t="t"/>
              <a:pathLst>
                <a:path extrusionOk="0" h="8091" w="4488">
                  <a:moveTo>
                    <a:pt x="1" y="0"/>
                  </a:moveTo>
                  <a:lnTo>
                    <a:pt x="1" y="7649"/>
                  </a:lnTo>
                  <a:cubicBezTo>
                    <a:pt x="1" y="7649"/>
                    <a:pt x="948" y="8090"/>
                    <a:pt x="2311" y="8090"/>
                  </a:cubicBezTo>
                  <a:cubicBezTo>
                    <a:pt x="3969" y="8090"/>
                    <a:pt x="4488" y="7649"/>
                    <a:pt x="4488" y="7649"/>
                  </a:cubicBezTo>
                  <a:lnTo>
                    <a:pt x="4481" y="0"/>
                  </a:lnTo>
                  <a:close/>
                </a:path>
              </a:pathLst>
            </a:custGeom>
            <a:solidFill>
              <a:srgbClr val="DD88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4" name="Google Shape;1154;p30"/>
            <p:cNvSpPr/>
            <p:nvPr/>
          </p:nvSpPr>
          <p:spPr>
            <a:xfrm rot="941140">
              <a:off x="338366" y="3356273"/>
              <a:ext cx="1115887" cy="1467839"/>
            </a:xfrm>
            <a:custGeom>
              <a:rect b="b" l="l" r="r" t="t"/>
              <a:pathLst>
                <a:path extrusionOk="0" h="9438" w="7175">
                  <a:moveTo>
                    <a:pt x="4483" y="0"/>
                  </a:moveTo>
                  <a:cubicBezTo>
                    <a:pt x="3894" y="0"/>
                    <a:pt x="3102" y="239"/>
                    <a:pt x="2611" y="290"/>
                  </a:cubicBezTo>
                  <a:cubicBezTo>
                    <a:pt x="2112" y="341"/>
                    <a:pt x="1651" y="2568"/>
                    <a:pt x="1504" y="3023"/>
                  </a:cubicBezTo>
                  <a:cubicBezTo>
                    <a:pt x="1216" y="3925"/>
                    <a:pt x="0" y="7605"/>
                    <a:pt x="448" y="8181"/>
                  </a:cubicBezTo>
                  <a:cubicBezTo>
                    <a:pt x="448" y="8181"/>
                    <a:pt x="1230" y="9437"/>
                    <a:pt x="3718" y="9437"/>
                  </a:cubicBezTo>
                  <a:cubicBezTo>
                    <a:pt x="3766" y="9437"/>
                    <a:pt x="3816" y="9437"/>
                    <a:pt x="3866" y="9436"/>
                  </a:cubicBezTo>
                  <a:cubicBezTo>
                    <a:pt x="6381" y="9385"/>
                    <a:pt x="6868" y="8181"/>
                    <a:pt x="6868" y="8181"/>
                  </a:cubicBezTo>
                  <a:cubicBezTo>
                    <a:pt x="7175" y="7509"/>
                    <a:pt x="5908" y="1538"/>
                    <a:pt x="4999" y="104"/>
                  </a:cubicBezTo>
                  <a:cubicBezTo>
                    <a:pt x="4973" y="72"/>
                    <a:pt x="4922" y="66"/>
                    <a:pt x="4884" y="53"/>
                  </a:cubicBezTo>
                  <a:cubicBezTo>
                    <a:pt x="4768" y="15"/>
                    <a:pt x="4632" y="0"/>
                    <a:pt x="448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5" name="Google Shape;1155;p30"/>
            <p:cNvSpPr/>
            <p:nvPr/>
          </p:nvSpPr>
          <p:spPr>
            <a:xfrm rot="941140">
              <a:off x="292929" y="4423996"/>
              <a:ext cx="11198" cy="11042"/>
            </a:xfrm>
            <a:custGeom>
              <a:rect b="b" l="l" r="r" t="t"/>
              <a:pathLst>
                <a:path extrusionOk="0" fill="none" h="71" w="72">
                  <a:moveTo>
                    <a:pt x="1" y="0"/>
                  </a:moveTo>
                  <a:lnTo>
                    <a:pt x="71" y="70"/>
                  </a:lnTo>
                </a:path>
              </a:pathLst>
            </a:custGeom>
            <a:noFill/>
            <a:ln cap="rnd" cmpd="sng" w="25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6" name="Google Shape;1156;p30"/>
            <p:cNvSpPr/>
            <p:nvPr/>
          </p:nvSpPr>
          <p:spPr>
            <a:xfrm rot="941140">
              <a:off x="275184" y="4586144"/>
              <a:ext cx="943877" cy="177453"/>
            </a:xfrm>
            <a:custGeom>
              <a:rect b="b" l="l" r="r" t="t"/>
              <a:pathLst>
                <a:path extrusionOk="0" fill="none" h="1141" w="6069">
                  <a:moveTo>
                    <a:pt x="1" y="1"/>
                  </a:moveTo>
                  <a:cubicBezTo>
                    <a:pt x="461" y="436"/>
                    <a:pt x="1389" y="1140"/>
                    <a:pt x="3181" y="1102"/>
                  </a:cubicBezTo>
                  <a:cubicBezTo>
                    <a:pt x="4929" y="1070"/>
                    <a:pt x="5716" y="526"/>
                    <a:pt x="6068" y="167"/>
                  </a:cubicBezTo>
                </a:path>
              </a:pathLst>
            </a:custGeom>
            <a:solidFill>
              <a:schemeClr val="dk1"/>
            </a:solidFill>
            <a:ln cap="rnd" cmpd="sng" w="25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7" name="Google Shape;1157;p30"/>
            <p:cNvSpPr/>
            <p:nvPr/>
          </p:nvSpPr>
          <p:spPr>
            <a:xfrm rot="941140">
              <a:off x="1232554" y="4722794"/>
              <a:ext cx="10109" cy="12131"/>
            </a:xfrm>
            <a:custGeom>
              <a:rect b="b" l="l" r="r" t="t"/>
              <a:pathLst>
                <a:path extrusionOk="0" fill="none" h="78" w="65">
                  <a:moveTo>
                    <a:pt x="0" y="77"/>
                  </a:moveTo>
                  <a:cubicBezTo>
                    <a:pt x="26" y="52"/>
                    <a:pt x="45" y="26"/>
                    <a:pt x="64" y="1"/>
                  </a:cubicBezTo>
                </a:path>
              </a:pathLst>
            </a:custGeom>
            <a:noFill/>
            <a:ln cap="rnd" cmpd="sng" w="25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8" name="Google Shape;1158;p30"/>
            <p:cNvSpPr/>
            <p:nvPr/>
          </p:nvSpPr>
          <p:spPr>
            <a:xfrm rot="941140">
              <a:off x="1140439" y="3467840"/>
              <a:ext cx="732675" cy="744339"/>
            </a:xfrm>
            <a:custGeom>
              <a:rect b="b" l="l" r="r" t="t"/>
              <a:pathLst>
                <a:path extrusionOk="0" h="4786" w="4711">
                  <a:moveTo>
                    <a:pt x="4113" y="0"/>
                  </a:moveTo>
                  <a:cubicBezTo>
                    <a:pt x="4030" y="0"/>
                    <a:pt x="3936" y="17"/>
                    <a:pt x="3828" y="55"/>
                  </a:cubicBezTo>
                  <a:cubicBezTo>
                    <a:pt x="3489" y="177"/>
                    <a:pt x="3194" y="574"/>
                    <a:pt x="2951" y="843"/>
                  </a:cubicBezTo>
                  <a:cubicBezTo>
                    <a:pt x="2183" y="1694"/>
                    <a:pt x="1140" y="2251"/>
                    <a:pt x="0" y="2404"/>
                  </a:cubicBezTo>
                  <a:lnTo>
                    <a:pt x="116" y="4785"/>
                  </a:lnTo>
                  <a:cubicBezTo>
                    <a:pt x="813" y="4446"/>
                    <a:pt x="1492" y="4062"/>
                    <a:pt x="2144" y="3646"/>
                  </a:cubicBezTo>
                  <a:cubicBezTo>
                    <a:pt x="3015" y="3089"/>
                    <a:pt x="3860" y="2443"/>
                    <a:pt x="4385" y="1559"/>
                  </a:cubicBezTo>
                  <a:cubicBezTo>
                    <a:pt x="4532" y="1310"/>
                    <a:pt x="4711" y="951"/>
                    <a:pt x="4666" y="663"/>
                  </a:cubicBezTo>
                  <a:cubicBezTo>
                    <a:pt x="4634" y="423"/>
                    <a:pt x="4526" y="0"/>
                    <a:pt x="411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9" name="Google Shape;1159;p30"/>
            <p:cNvSpPr/>
            <p:nvPr/>
          </p:nvSpPr>
          <p:spPr>
            <a:xfrm rot="941140">
              <a:off x="1721839" y="3626767"/>
              <a:ext cx="129552" cy="112133"/>
            </a:xfrm>
            <a:custGeom>
              <a:rect b="b" l="l" r="r" t="t"/>
              <a:pathLst>
                <a:path extrusionOk="0" h="721" w="833">
                  <a:moveTo>
                    <a:pt x="358" y="1"/>
                  </a:moveTo>
                  <a:cubicBezTo>
                    <a:pt x="267" y="1"/>
                    <a:pt x="182" y="34"/>
                    <a:pt x="123" y="103"/>
                  </a:cubicBezTo>
                  <a:cubicBezTo>
                    <a:pt x="1" y="238"/>
                    <a:pt x="46" y="468"/>
                    <a:pt x="206" y="609"/>
                  </a:cubicBezTo>
                  <a:cubicBezTo>
                    <a:pt x="288" y="684"/>
                    <a:pt x="388" y="721"/>
                    <a:pt x="482" y="721"/>
                  </a:cubicBezTo>
                  <a:cubicBezTo>
                    <a:pt x="573" y="721"/>
                    <a:pt x="658" y="687"/>
                    <a:pt x="718" y="622"/>
                  </a:cubicBezTo>
                  <a:cubicBezTo>
                    <a:pt x="833" y="481"/>
                    <a:pt x="795" y="257"/>
                    <a:pt x="635" y="110"/>
                  </a:cubicBezTo>
                  <a:cubicBezTo>
                    <a:pt x="553" y="38"/>
                    <a:pt x="452" y="1"/>
                    <a:pt x="35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0" name="Google Shape;1160;p30"/>
            <p:cNvSpPr/>
            <p:nvPr/>
          </p:nvSpPr>
          <p:spPr>
            <a:xfrm rot="941140">
              <a:off x="1518370" y="3687520"/>
              <a:ext cx="326601" cy="333600"/>
            </a:xfrm>
            <a:custGeom>
              <a:rect b="b" l="l" r="r" t="t"/>
              <a:pathLst>
                <a:path extrusionOk="0" fill="none" h="2145" w="2100">
                  <a:moveTo>
                    <a:pt x="0" y="2144"/>
                  </a:moveTo>
                  <a:cubicBezTo>
                    <a:pt x="864" y="1587"/>
                    <a:pt x="1568" y="928"/>
                    <a:pt x="2100" y="0"/>
                  </a:cubicBezTo>
                </a:path>
              </a:pathLst>
            </a:custGeom>
            <a:solidFill>
              <a:schemeClr val="dk1"/>
            </a:solidFill>
            <a:ln cap="rnd" cmpd="sng" w="25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1" name="Google Shape;1161;p30"/>
            <p:cNvSpPr/>
            <p:nvPr/>
          </p:nvSpPr>
          <p:spPr>
            <a:xfrm rot="941140">
              <a:off x="230035" y="3219012"/>
              <a:ext cx="723810" cy="736408"/>
            </a:xfrm>
            <a:custGeom>
              <a:rect b="b" l="l" r="r" t="t"/>
              <a:pathLst>
                <a:path extrusionOk="0" h="4735" w="4654">
                  <a:moveTo>
                    <a:pt x="656" y="0"/>
                  </a:moveTo>
                  <a:cubicBezTo>
                    <a:pt x="221" y="0"/>
                    <a:pt x="68" y="430"/>
                    <a:pt x="39" y="689"/>
                  </a:cubicBezTo>
                  <a:cubicBezTo>
                    <a:pt x="0" y="977"/>
                    <a:pt x="122" y="1259"/>
                    <a:pt x="269" y="1508"/>
                  </a:cubicBezTo>
                  <a:cubicBezTo>
                    <a:pt x="788" y="2392"/>
                    <a:pt x="1639" y="3038"/>
                    <a:pt x="2503" y="3595"/>
                  </a:cubicBezTo>
                  <a:cubicBezTo>
                    <a:pt x="3156" y="4011"/>
                    <a:pt x="3834" y="4395"/>
                    <a:pt x="4532" y="4734"/>
                  </a:cubicBezTo>
                  <a:lnTo>
                    <a:pt x="4653" y="2353"/>
                  </a:lnTo>
                  <a:cubicBezTo>
                    <a:pt x="3514" y="2200"/>
                    <a:pt x="2465" y="1643"/>
                    <a:pt x="1696" y="792"/>
                  </a:cubicBezTo>
                  <a:cubicBezTo>
                    <a:pt x="1460" y="523"/>
                    <a:pt x="1165" y="88"/>
                    <a:pt x="813" y="17"/>
                  </a:cubicBezTo>
                  <a:cubicBezTo>
                    <a:pt x="757" y="6"/>
                    <a:pt x="705" y="0"/>
                    <a:pt x="65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2" name="Google Shape;1162;p30"/>
            <p:cNvSpPr/>
            <p:nvPr/>
          </p:nvSpPr>
          <p:spPr>
            <a:xfrm rot="941140">
              <a:off x="368921" y="3268469"/>
              <a:ext cx="129552" cy="111822"/>
            </a:xfrm>
            <a:custGeom>
              <a:rect b="b" l="l" r="r" t="t"/>
              <a:pathLst>
                <a:path extrusionOk="0" h="719" w="833">
                  <a:moveTo>
                    <a:pt x="481" y="0"/>
                  </a:moveTo>
                  <a:cubicBezTo>
                    <a:pt x="385" y="0"/>
                    <a:pt x="281" y="37"/>
                    <a:pt x="198" y="110"/>
                  </a:cubicBezTo>
                  <a:cubicBezTo>
                    <a:pt x="38" y="251"/>
                    <a:pt x="0" y="481"/>
                    <a:pt x="115" y="616"/>
                  </a:cubicBezTo>
                  <a:cubicBezTo>
                    <a:pt x="175" y="684"/>
                    <a:pt x="262" y="718"/>
                    <a:pt x="354" y="718"/>
                  </a:cubicBezTo>
                  <a:cubicBezTo>
                    <a:pt x="450" y="718"/>
                    <a:pt x="552" y="681"/>
                    <a:pt x="634" y="609"/>
                  </a:cubicBezTo>
                  <a:cubicBezTo>
                    <a:pt x="794" y="462"/>
                    <a:pt x="832" y="238"/>
                    <a:pt x="710" y="97"/>
                  </a:cubicBezTo>
                  <a:cubicBezTo>
                    <a:pt x="655" y="32"/>
                    <a:pt x="571" y="0"/>
                    <a:pt x="48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3" name="Google Shape;1163;p30"/>
            <p:cNvSpPr/>
            <p:nvPr/>
          </p:nvSpPr>
          <p:spPr>
            <a:xfrm rot="941140">
              <a:off x="328381" y="3263165"/>
              <a:ext cx="29083" cy="27994"/>
            </a:xfrm>
            <a:custGeom>
              <a:rect b="b" l="l" r="r" t="t"/>
              <a:pathLst>
                <a:path extrusionOk="0" h="180" w="187">
                  <a:moveTo>
                    <a:pt x="91" y="1"/>
                  </a:moveTo>
                  <a:cubicBezTo>
                    <a:pt x="46" y="1"/>
                    <a:pt x="1" y="39"/>
                    <a:pt x="1" y="90"/>
                  </a:cubicBezTo>
                  <a:cubicBezTo>
                    <a:pt x="1" y="141"/>
                    <a:pt x="46" y="180"/>
                    <a:pt x="91" y="180"/>
                  </a:cubicBezTo>
                  <a:cubicBezTo>
                    <a:pt x="142" y="180"/>
                    <a:pt x="187" y="141"/>
                    <a:pt x="187" y="90"/>
                  </a:cubicBezTo>
                  <a:cubicBezTo>
                    <a:pt x="187" y="39"/>
                    <a:pt x="142" y="1"/>
                    <a:pt x="9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4" name="Google Shape;1164;p30"/>
            <p:cNvSpPr/>
            <p:nvPr/>
          </p:nvSpPr>
          <p:spPr>
            <a:xfrm rot="941140">
              <a:off x="275810" y="3365085"/>
              <a:ext cx="344642" cy="345575"/>
            </a:xfrm>
            <a:custGeom>
              <a:rect b="b" l="l" r="r" t="t"/>
              <a:pathLst>
                <a:path extrusionOk="0" fill="none" h="2222" w="2216">
                  <a:moveTo>
                    <a:pt x="2215" y="2221"/>
                  </a:moveTo>
                  <a:cubicBezTo>
                    <a:pt x="1300" y="1645"/>
                    <a:pt x="557" y="973"/>
                    <a:pt x="1" y="0"/>
                  </a:cubicBezTo>
                </a:path>
              </a:pathLst>
            </a:custGeom>
            <a:solidFill>
              <a:schemeClr val="dk1"/>
            </a:solidFill>
            <a:ln cap="rnd" cmpd="sng" w="25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5" name="Google Shape;1165;p30"/>
            <p:cNvSpPr/>
            <p:nvPr/>
          </p:nvSpPr>
          <p:spPr>
            <a:xfrm rot="941140">
              <a:off x="810644" y="2936356"/>
              <a:ext cx="260037" cy="327690"/>
            </a:xfrm>
            <a:custGeom>
              <a:rect b="b" l="l" r="r" t="t"/>
              <a:pathLst>
                <a:path extrusionOk="0" h="2107" w="1672">
                  <a:moveTo>
                    <a:pt x="334" y="1"/>
                  </a:moveTo>
                  <a:cubicBezTo>
                    <a:pt x="1" y="545"/>
                    <a:pt x="97" y="1870"/>
                    <a:pt x="142" y="2107"/>
                  </a:cubicBezTo>
                  <a:lnTo>
                    <a:pt x="1671" y="891"/>
                  </a:lnTo>
                  <a:cubicBezTo>
                    <a:pt x="1345" y="538"/>
                    <a:pt x="788" y="218"/>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6" name="Google Shape;1166;p30"/>
            <p:cNvSpPr/>
            <p:nvPr/>
          </p:nvSpPr>
          <p:spPr>
            <a:xfrm rot="941140">
              <a:off x="847083" y="3009214"/>
              <a:ext cx="181341" cy="227999"/>
            </a:xfrm>
            <a:custGeom>
              <a:rect b="b" l="l" r="r" t="t"/>
              <a:pathLst>
                <a:path extrusionOk="0" h="1466" w="1166">
                  <a:moveTo>
                    <a:pt x="219" y="0"/>
                  </a:moveTo>
                  <a:cubicBezTo>
                    <a:pt x="1" y="570"/>
                    <a:pt x="148" y="1197"/>
                    <a:pt x="91" y="1466"/>
                  </a:cubicBezTo>
                  <a:lnTo>
                    <a:pt x="1166" y="615"/>
                  </a:lnTo>
                  <a:cubicBezTo>
                    <a:pt x="935" y="371"/>
                    <a:pt x="539" y="154"/>
                    <a:pt x="21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7" name="Google Shape;1167;p30"/>
            <p:cNvSpPr/>
            <p:nvPr/>
          </p:nvSpPr>
          <p:spPr>
            <a:xfrm rot="941140">
              <a:off x="1341986" y="3083590"/>
              <a:ext cx="245106" cy="333600"/>
            </a:xfrm>
            <a:custGeom>
              <a:rect b="b" l="l" r="r" t="t"/>
              <a:pathLst>
                <a:path extrusionOk="0" h="2145" w="1576">
                  <a:moveTo>
                    <a:pt x="1326" y="1"/>
                  </a:moveTo>
                  <a:lnTo>
                    <a:pt x="1326" y="1"/>
                  </a:lnTo>
                  <a:cubicBezTo>
                    <a:pt x="846" y="154"/>
                    <a:pt x="398" y="404"/>
                    <a:pt x="1" y="718"/>
                  </a:cubicBezTo>
                  <a:lnTo>
                    <a:pt x="1345" y="2145"/>
                  </a:lnTo>
                  <a:cubicBezTo>
                    <a:pt x="1319" y="1748"/>
                    <a:pt x="1575" y="596"/>
                    <a:pt x="132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8" name="Google Shape;1168;p30"/>
            <p:cNvSpPr/>
            <p:nvPr/>
          </p:nvSpPr>
          <p:spPr>
            <a:xfrm rot="941140">
              <a:off x="1355715" y="3145229"/>
              <a:ext cx="181341" cy="251016"/>
            </a:xfrm>
            <a:custGeom>
              <a:rect b="b" l="l" r="r" t="t"/>
              <a:pathLst>
                <a:path extrusionOk="0" h="1614" w="1166">
                  <a:moveTo>
                    <a:pt x="1031" y="0"/>
                  </a:moveTo>
                  <a:lnTo>
                    <a:pt x="1031" y="0"/>
                  </a:lnTo>
                  <a:cubicBezTo>
                    <a:pt x="654" y="128"/>
                    <a:pt x="308" y="314"/>
                    <a:pt x="1" y="564"/>
                  </a:cubicBezTo>
                  <a:lnTo>
                    <a:pt x="987" y="1613"/>
                  </a:lnTo>
                  <a:cubicBezTo>
                    <a:pt x="967" y="1325"/>
                    <a:pt x="1166" y="557"/>
                    <a:pt x="103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9" name="Google Shape;1169;p30"/>
            <p:cNvSpPr/>
            <p:nvPr/>
          </p:nvSpPr>
          <p:spPr>
            <a:xfrm rot="941140">
              <a:off x="655910" y="3077962"/>
              <a:ext cx="906862" cy="765024"/>
            </a:xfrm>
            <a:custGeom>
              <a:rect b="b" l="l" r="r" t="t"/>
              <a:pathLst>
                <a:path extrusionOk="0" h="4919" w="5831">
                  <a:moveTo>
                    <a:pt x="2917" y="0"/>
                  </a:moveTo>
                  <a:cubicBezTo>
                    <a:pt x="2096" y="0"/>
                    <a:pt x="1277" y="330"/>
                    <a:pt x="775" y="1006"/>
                  </a:cubicBezTo>
                  <a:cubicBezTo>
                    <a:pt x="0" y="2049"/>
                    <a:pt x="96" y="3585"/>
                    <a:pt x="1178" y="4379"/>
                  </a:cubicBezTo>
                  <a:cubicBezTo>
                    <a:pt x="1671" y="4742"/>
                    <a:pt x="2300" y="4919"/>
                    <a:pt x="2931" y="4919"/>
                  </a:cubicBezTo>
                  <a:cubicBezTo>
                    <a:pt x="3013" y="4919"/>
                    <a:pt x="3094" y="4916"/>
                    <a:pt x="3175" y="4910"/>
                  </a:cubicBezTo>
                  <a:cubicBezTo>
                    <a:pt x="3770" y="4872"/>
                    <a:pt x="4333" y="4648"/>
                    <a:pt x="4800" y="4270"/>
                  </a:cubicBezTo>
                  <a:cubicBezTo>
                    <a:pt x="5658" y="3534"/>
                    <a:pt x="5831" y="2228"/>
                    <a:pt x="5268" y="1256"/>
                  </a:cubicBezTo>
                  <a:cubicBezTo>
                    <a:pt x="4791" y="427"/>
                    <a:pt x="3853" y="0"/>
                    <a:pt x="291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0" name="Google Shape;1170;p30"/>
            <p:cNvSpPr/>
            <p:nvPr/>
          </p:nvSpPr>
          <p:spPr>
            <a:xfrm rot="941140">
              <a:off x="1236202" y="3425529"/>
              <a:ext cx="51945" cy="45102"/>
            </a:xfrm>
            <a:custGeom>
              <a:rect b="b" l="l" r="r" t="t"/>
              <a:pathLst>
                <a:path extrusionOk="0" h="290" w="334">
                  <a:moveTo>
                    <a:pt x="193" y="0"/>
                  </a:moveTo>
                  <a:cubicBezTo>
                    <a:pt x="65" y="0"/>
                    <a:pt x="1" y="154"/>
                    <a:pt x="91" y="244"/>
                  </a:cubicBezTo>
                  <a:cubicBezTo>
                    <a:pt x="120" y="276"/>
                    <a:pt x="157" y="290"/>
                    <a:pt x="193" y="290"/>
                  </a:cubicBezTo>
                  <a:cubicBezTo>
                    <a:pt x="265" y="290"/>
                    <a:pt x="334" y="233"/>
                    <a:pt x="334" y="148"/>
                  </a:cubicBezTo>
                  <a:cubicBezTo>
                    <a:pt x="334" y="64"/>
                    <a:pt x="270" y="0"/>
                    <a:pt x="19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1" name="Google Shape;1171;p30"/>
            <p:cNvSpPr/>
            <p:nvPr/>
          </p:nvSpPr>
          <p:spPr>
            <a:xfrm rot="941140">
              <a:off x="956478" y="3347105"/>
              <a:ext cx="52878" cy="45102"/>
            </a:xfrm>
            <a:custGeom>
              <a:rect b="b" l="l" r="r" t="t"/>
              <a:pathLst>
                <a:path extrusionOk="0" h="290" w="340">
                  <a:moveTo>
                    <a:pt x="192" y="0"/>
                  </a:moveTo>
                  <a:cubicBezTo>
                    <a:pt x="64" y="0"/>
                    <a:pt x="0" y="154"/>
                    <a:pt x="90" y="244"/>
                  </a:cubicBezTo>
                  <a:cubicBezTo>
                    <a:pt x="119" y="276"/>
                    <a:pt x="156" y="290"/>
                    <a:pt x="193" y="290"/>
                  </a:cubicBezTo>
                  <a:cubicBezTo>
                    <a:pt x="265" y="290"/>
                    <a:pt x="335" y="233"/>
                    <a:pt x="339" y="148"/>
                  </a:cubicBezTo>
                  <a:cubicBezTo>
                    <a:pt x="339" y="64"/>
                    <a:pt x="269" y="0"/>
                    <a:pt x="19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2" name="Google Shape;1172;p30"/>
            <p:cNvSpPr/>
            <p:nvPr/>
          </p:nvSpPr>
          <p:spPr>
            <a:xfrm rot="941140">
              <a:off x="752160" y="3334960"/>
              <a:ext cx="143393" cy="123020"/>
            </a:xfrm>
            <a:custGeom>
              <a:rect b="b" l="l" r="r" t="t"/>
              <a:pathLst>
                <a:path extrusionOk="0" h="791" w="922">
                  <a:moveTo>
                    <a:pt x="536" y="0"/>
                  </a:moveTo>
                  <a:cubicBezTo>
                    <a:pt x="532" y="0"/>
                    <a:pt x="529" y="0"/>
                    <a:pt x="525" y="0"/>
                  </a:cubicBezTo>
                  <a:cubicBezTo>
                    <a:pt x="173" y="0"/>
                    <a:pt x="0" y="423"/>
                    <a:pt x="243" y="672"/>
                  </a:cubicBezTo>
                  <a:cubicBezTo>
                    <a:pt x="325" y="754"/>
                    <a:pt x="425" y="790"/>
                    <a:pt x="522" y="790"/>
                  </a:cubicBezTo>
                  <a:cubicBezTo>
                    <a:pt x="724" y="790"/>
                    <a:pt x="917" y="634"/>
                    <a:pt x="922" y="397"/>
                  </a:cubicBezTo>
                  <a:cubicBezTo>
                    <a:pt x="922" y="183"/>
                    <a:pt x="755" y="0"/>
                    <a:pt x="536"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3" name="Google Shape;1173;p30"/>
            <p:cNvSpPr/>
            <p:nvPr/>
          </p:nvSpPr>
          <p:spPr>
            <a:xfrm rot="941140">
              <a:off x="1314851" y="3493111"/>
              <a:ext cx="144327" cy="123020"/>
            </a:xfrm>
            <a:custGeom>
              <a:rect b="b" l="l" r="r" t="t"/>
              <a:pathLst>
                <a:path extrusionOk="0" h="791" w="928">
                  <a:moveTo>
                    <a:pt x="535" y="0"/>
                  </a:moveTo>
                  <a:cubicBezTo>
                    <a:pt x="531" y="0"/>
                    <a:pt x="528" y="0"/>
                    <a:pt x="524" y="0"/>
                  </a:cubicBezTo>
                  <a:cubicBezTo>
                    <a:pt x="521" y="0"/>
                    <a:pt x="519" y="0"/>
                    <a:pt x="516" y="0"/>
                  </a:cubicBezTo>
                  <a:cubicBezTo>
                    <a:pt x="169" y="0"/>
                    <a:pt x="1" y="425"/>
                    <a:pt x="242" y="672"/>
                  </a:cubicBezTo>
                  <a:cubicBezTo>
                    <a:pt x="324" y="754"/>
                    <a:pt x="424" y="790"/>
                    <a:pt x="523" y="790"/>
                  </a:cubicBezTo>
                  <a:cubicBezTo>
                    <a:pt x="726" y="790"/>
                    <a:pt x="921" y="634"/>
                    <a:pt x="921" y="397"/>
                  </a:cubicBezTo>
                  <a:cubicBezTo>
                    <a:pt x="927" y="183"/>
                    <a:pt x="754" y="0"/>
                    <a:pt x="535"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4" name="Google Shape;1174;p30"/>
            <p:cNvSpPr/>
            <p:nvPr/>
          </p:nvSpPr>
          <p:spPr>
            <a:xfrm rot="941140">
              <a:off x="961829" y="3446948"/>
              <a:ext cx="254904" cy="188340"/>
            </a:xfrm>
            <a:custGeom>
              <a:rect b="b" l="l" r="r" t="t"/>
              <a:pathLst>
                <a:path extrusionOk="0" h="1211" w="1639">
                  <a:moveTo>
                    <a:pt x="819" y="0"/>
                  </a:moveTo>
                  <a:cubicBezTo>
                    <a:pt x="371" y="0"/>
                    <a:pt x="0" y="269"/>
                    <a:pt x="0" y="608"/>
                  </a:cubicBezTo>
                  <a:cubicBezTo>
                    <a:pt x="0" y="941"/>
                    <a:pt x="371" y="1210"/>
                    <a:pt x="819" y="1210"/>
                  </a:cubicBezTo>
                  <a:cubicBezTo>
                    <a:pt x="1274" y="1210"/>
                    <a:pt x="1639" y="941"/>
                    <a:pt x="1639" y="608"/>
                  </a:cubicBezTo>
                  <a:cubicBezTo>
                    <a:pt x="1639" y="269"/>
                    <a:pt x="1274" y="0"/>
                    <a:pt x="81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5" name="Google Shape;1175;p30"/>
            <p:cNvSpPr/>
            <p:nvPr/>
          </p:nvSpPr>
          <p:spPr>
            <a:xfrm rot="941140">
              <a:off x="1099472" y="3479566"/>
              <a:ext cx="156" cy="71852"/>
            </a:xfrm>
            <a:custGeom>
              <a:rect b="b" l="l" r="r" t="t"/>
              <a:pathLst>
                <a:path extrusionOk="0" fill="none" h="462" w="1">
                  <a:moveTo>
                    <a:pt x="1" y="462"/>
                  </a:moveTo>
                  <a:lnTo>
                    <a:pt x="1" y="1"/>
                  </a:lnTo>
                </a:path>
              </a:pathLst>
            </a:custGeom>
            <a:noFill/>
            <a:ln cap="rnd" cmpd="sng" w="2550">
              <a:solidFill>
                <a:srgbClr val="27185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6" name="Google Shape;1176;p30"/>
            <p:cNvSpPr/>
            <p:nvPr/>
          </p:nvSpPr>
          <p:spPr>
            <a:xfrm rot="941140">
              <a:off x="1039148" y="3537427"/>
              <a:ext cx="97669" cy="24106"/>
            </a:xfrm>
            <a:custGeom>
              <a:rect b="b" l="l" r="r" t="t"/>
              <a:pathLst>
                <a:path extrusionOk="0" fill="none" h="155" w="628">
                  <a:moveTo>
                    <a:pt x="0" y="26"/>
                  </a:moveTo>
                  <a:cubicBezTo>
                    <a:pt x="192" y="154"/>
                    <a:pt x="448" y="148"/>
                    <a:pt x="627" y="1"/>
                  </a:cubicBezTo>
                </a:path>
              </a:pathLst>
            </a:custGeom>
            <a:noFill/>
            <a:ln cap="rnd" cmpd="sng" w="2550">
              <a:solidFill>
                <a:srgbClr val="27185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7" name="Google Shape;1177;p30"/>
            <p:cNvSpPr/>
            <p:nvPr/>
          </p:nvSpPr>
          <p:spPr>
            <a:xfrm rot="941140">
              <a:off x="1064977" y="3469937"/>
              <a:ext cx="77762" cy="46035"/>
            </a:xfrm>
            <a:custGeom>
              <a:rect b="b" l="l" r="r" t="t"/>
              <a:pathLst>
                <a:path extrusionOk="0" h="296" w="500">
                  <a:moveTo>
                    <a:pt x="250" y="1"/>
                  </a:moveTo>
                  <a:cubicBezTo>
                    <a:pt x="115" y="1"/>
                    <a:pt x="0" y="148"/>
                    <a:pt x="0" y="148"/>
                  </a:cubicBezTo>
                  <a:cubicBezTo>
                    <a:pt x="0" y="148"/>
                    <a:pt x="109" y="295"/>
                    <a:pt x="250" y="295"/>
                  </a:cubicBezTo>
                  <a:cubicBezTo>
                    <a:pt x="384" y="295"/>
                    <a:pt x="499" y="148"/>
                    <a:pt x="499" y="148"/>
                  </a:cubicBezTo>
                  <a:cubicBezTo>
                    <a:pt x="499" y="148"/>
                    <a:pt x="384" y="1"/>
                    <a:pt x="25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8" name="Google Shape;1178;p30"/>
            <p:cNvSpPr/>
            <p:nvPr/>
          </p:nvSpPr>
          <p:spPr>
            <a:xfrm rot="941140">
              <a:off x="1052114" y="3222490"/>
              <a:ext cx="283832" cy="108711"/>
            </a:xfrm>
            <a:custGeom>
              <a:rect b="b" l="l" r="r" t="t"/>
              <a:pathLst>
                <a:path extrusionOk="0" fill="none" h="699" w="1825">
                  <a:moveTo>
                    <a:pt x="103" y="1"/>
                  </a:moveTo>
                  <a:cubicBezTo>
                    <a:pt x="0" y="129"/>
                    <a:pt x="32" y="314"/>
                    <a:pt x="173" y="398"/>
                  </a:cubicBezTo>
                  <a:cubicBezTo>
                    <a:pt x="320" y="468"/>
                    <a:pt x="493" y="404"/>
                    <a:pt x="563" y="257"/>
                  </a:cubicBezTo>
                  <a:cubicBezTo>
                    <a:pt x="506" y="481"/>
                    <a:pt x="672" y="698"/>
                    <a:pt x="903" y="698"/>
                  </a:cubicBezTo>
                  <a:cubicBezTo>
                    <a:pt x="1140" y="698"/>
                    <a:pt x="1306" y="481"/>
                    <a:pt x="1248" y="257"/>
                  </a:cubicBezTo>
                  <a:cubicBezTo>
                    <a:pt x="1306" y="391"/>
                    <a:pt x="1440" y="468"/>
                    <a:pt x="1581" y="449"/>
                  </a:cubicBezTo>
                  <a:cubicBezTo>
                    <a:pt x="1728" y="423"/>
                    <a:pt x="1824" y="295"/>
                    <a:pt x="1818" y="148"/>
                  </a:cubicBezTo>
                </a:path>
              </a:pathLst>
            </a:custGeom>
            <a:solidFill>
              <a:schemeClr val="dk1"/>
            </a:solidFill>
            <a:ln cap="rnd" cmpd="sng" w="25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9" name="Google Shape;1179;p30"/>
            <p:cNvSpPr/>
            <p:nvPr/>
          </p:nvSpPr>
          <p:spPr>
            <a:xfrm rot="941140">
              <a:off x="1278033" y="3524946"/>
              <a:ext cx="102646" cy="41992"/>
            </a:xfrm>
            <a:custGeom>
              <a:rect b="b" l="l" r="r" t="t"/>
              <a:pathLst>
                <a:path extrusionOk="0" fill="none" h="270" w="660">
                  <a:moveTo>
                    <a:pt x="0" y="269"/>
                  </a:moveTo>
                  <a:lnTo>
                    <a:pt x="660" y="1"/>
                  </a:lnTo>
                </a:path>
              </a:pathLst>
            </a:custGeom>
            <a:solidFill>
              <a:schemeClr val="dk1"/>
            </a:solidFill>
            <a:ln cap="rnd" cmpd="sng" w="25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0" name="Google Shape;1180;p30"/>
            <p:cNvSpPr/>
            <p:nvPr/>
          </p:nvSpPr>
          <p:spPr>
            <a:xfrm rot="941140">
              <a:off x="1261107" y="3588094"/>
              <a:ext cx="93626" cy="34993"/>
            </a:xfrm>
            <a:custGeom>
              <a:rect b="b" l="l" r="r" t="t"/>
              <a:pathLst>
                <a:path extrusionOk="0" fill="none" h="225" w="602">
                  <a:moveTo>
                    <a:pt x="0" y="0"/>
                  </a:moveTo>
                  <a:cubicBezTo>
                    <a:pt x="192" y="96"/>
                    <a:pt x="391" y="173"/>
                    <a:pt x="602" y="224"/>
                  </a:cubicBezTo>
                </a:path>
              </a:pathLst>
            </a:custGeom>
            <a:solidFill>
              <a:schemeClr val="dk1"/>
            </a:solidFill>
            <a:ln cap="rnd" cmpd="sng" w="25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1" name="Google Shape;1181;p30"/>
            <p:cNvSpPr/>
            <p:nvPr/>
          </p:nvSpPr>
          <p:spPr>
            <a:xfrm rot="941140">
              <a:off x="853324" y="3415784"/>
              <a:ext cx="92692" cy="43858"/>
            </a:xfrm>
            <a:custGeom>
              <a:rect b="b" l="l" r="r" t="t"/>
              <a:pathLst>
                <a:path extrusionOk="0" fill="none" h="282" w="596">
                  <a:moveTo>
                    <a:pt x="0" y="0"/>
                  </a:moveTo>
                  <a:lnTo>
                    <a:pt x="595" y="282"/>
                  </a:lnTo>
                </a:path>
              </a:pathLst>
            </a:custGeom>
            <a:solidFill>
              <a:schemeClr val="dk1"/>
            </a:solidFill>
            <a:ln cap="rnd" cmpd="sng" w="25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2" name="Google Shape;1182;p30"/>
            <p:cNvSpPr/>
            <p:nvPr/>
          </p:nvSpPr>
          <p:spPr>
            <a:xfrm rot="941140">
              <a:off x="829071" y="3486540"/>
              <a:ext cx="97669" cy="9020"/>
            </a:xfrm>
            <a:custGeom>
              <a:rect b="b" l="l" r="r" t="t"/>
              <a:pathLst>
                <a:path extrusionOk="0" fill="none" h="58" w="628">
                  <a:moveTo>
                    <a:pt x="1" y="0"/>
                  </a:moveTo>
                  <a:lnTo>
                    <a:pt x="628" y="58"/>
                  </a:lnTo>
                </a:path>
              </a:pathLst>
            </a:custGeom>
            <a:solidFill>
              <a:schemeClr val="dk1"/>
            </a:solidFill>
            <a:ln cap="rnd" cmpd="sng" w="25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3" name="Google Shape;1183;p30"/>
            <p:cNvSpPr/>
            <p:nvPr/>
          </p:nvSpPr>
          <p:spPr>
            <a:xfrm rot="941140">
              <a:off x="946080" y="3785594"/>
              <a:ext cx="182430" cy="10109"/>
            </a:xfrm>
            <a:custGeom>
              <a:rect b="b" l="l" r="r" t="t"/>
              <a:pathLst>
                <a:path extrusionOk="0" fill="none" h="65" w="1173">
                  <a:moveTo>
                    <a:pt x="1" y="20"/>
                  </a:moveTo>
                  <a:cubicBezTo>
                    <a:pt x="391" y="65"/>
                    <a:pt x="782" y="58"/>
                    <a:pt x="1172" y="1"/>
                  </a:cubicBezTo>
                </a:path>
              </a:pathLst>
            </a:custGeom>
            <a:solidFill>
              <a:schemeClr val="dk1"/>
            </a:solidFill>
            <a:ln cap="rnd" cmpd="sng" w="25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4" name="Google Shape;1184;p30"/>
            <p:cNvSpPr/>
            <p:nvPr/>
          </p:nvSpPr>
          <p:spPr>
            <a:xfrm rot="941140">
              <a:off x="677404" y="3885245"/>
              <a:ext cx="539669" cy="322713"/>
            </a:xfrm>
            <a:custGeom>
              <a:rect b="b" l="l" r="r" t="t"/>
              <a:pathLst>
                <a:path extrusionOk="0" fill="none" h="2075" w="3470">
                  <a:moveTo>
                    <a:pt x="1" y="2074"/>
                  </a:moveTo>
                  <a:cubicBezTo>
                    <a:pt x="14" y="1812"/>
                    <a:pt x="65" y="1556"/>
                    <a:pt x="142" y="1313"/>
                  </a:cubicBezTo>
                  <a:cubicBezTo>
                    <a:pt x="359" y="673"/>
                    <a:pt x="769" y="237"/>
                    <a:pt x="1332" y="71"/>
                  </a:cubicBezTo>
                  <a:cubicBezTo>
                    <a:pt x="1479" y="26"/>
                    <a:pt x="1639" y="1"/>
                    <a:pt x="1799" y="7"/>
                  </a:cubicBezTo>
                  <a:cubicBezTo>
                    <a:pt x="2088" y="1"/>
                    <a:pt x="2363" y="71"/>
                    <a:pt x="2612" y="212"/>
                  </a:cubicBezTo>
                  <a:cubicBezTo>
                    <a:pt x="3009" y="442"/>
                    <a:pt x="3310" y="807"/>
                    <a:pt x="3470" y="1236"/>
                  </a:cubicBezTo>
                </a:path>
              </a:pathLst>
            </a:custGeom>
            <a:solidFill>
              <a:schemeClr val="dk1"/>
            </a:solidFill>
            <a:ln cap="rnd" cmpd="sng" w="1925">
              <a:solidFill>
                <a:srgbClr val="EEE6D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5" name="Google Shape;1185;p30"/>
            <p:cNvSpPr/>
            <p:nvPr/>
          </p:nvSpPr>
          <p:spPr>
            <a:xfrm rot="941140">
              <a:off x="616440" y="4173711"/>
              <a:ext cx="14153" cy="100624"/>
            </a:xfrm>
            <a:custGeom>
              <a:rect b="b" l="l" r="r" t="t"/>
              <a:pathLst>
                <a:path extrusionOk="0" fill="none" h="647" w="91">
                  <a:moveTo>
                    <a:pt x="90" y="647"/>
                  </a:moveTo>
                  <a:cubicBezTo>
                    <a:pt x="58" y="531"/>
                    <a:pt x="39" y="416"/>
                    <a:pt x="26" y="295"/>
                  </a:cubicBezTo>
                  <a:cubicBezTo>
                    <a:pt x="13" y="199"/>
                    <a:pt x="7" y="96"/>
                    <a:pt x="1" y="0"/>
                  </a:cubicBezTo>
                </a:path>
              </a:pathLst>
            </a:custGeom>
            <a:noFill/>
            <a:ln cap="rnd" cmpd="sng" w="1925">
              <a:solidFill>
                <a:srgbClr val="EEE6D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6" name="Google Shape;1186;p30"/>
            <p:cNvSpPr/>
            <p:nvPr/>
          </p:nvSpPr>
          <p:spPr>
            <a:xfrm rot="941140">
              <a:off x="627160" y="4233926"/>
              <a:ext cx="519762" cy="356617"/>
            </a:xfrm>
            <a:custGeom>
              <a:rect b="b" l="l" r="r" t="t"/>
              <a:pathLst>
                <a:path extrusionOk="0" fill="none" h="2293" w="3342">
                  <a:moveTo>
                    <a:pt x="3329" y="1"/>
                  </a:moveTo>
                  <a:cubicBezTo>
                    <a:pt x="3341" y="571"/>
                    <a:pt x="3175" y="1121"/>
                    <a:pt x="2849" y="1582"/>
                  </a:cubicBezTo>
                  <a:cubicBezTo>
                    <a:pt x="2554" y="1985"/>
                    <a:pt x="2106" y="2241"/>
                    <a:pt x="1607" y="2292"/>
                  </a:cubicBezTo>
                  <a:lnTo>
                    <a:pt x="1517" y="2292"/>
                  </a:lnTo>
                  <a:cubicBezTo>
                    <a:pt x="1120" y="2286"/>
                    <a:pt x="736" y="2139"/>
                    <a:pt x="442" y="1870"/>
                  </a:cubicBezTo>
                  <a:cubicBezTo>
                    <a:pt x="269" y="1723"/>
                    <a:pt x="122" y="1550"/>
                    <a:pt x="0" y="1358"/>
                  </a:cubicBezTo>
                </a:path>
              </a:pathLst>
            </a:custGeom>
            <a:solidFill>
              <a:schemeClr val="dk1"/>
            </a:solidFill>
            <a:ln cap="rnd" cmpd="sng" w="1925">
              <a:solidFill>
                <a:srgbClr val="EEE6D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7" name="Google Shape;1187;p30"/>
            <p:cNvSpPr/>
            <p:nvPr/>
          </p:nvSpPr>
          <p:spPr>
            <a:xfrm rot="941140">
              <a:off x="631112" y="3910746"/>
              <a:ext cx="534693" cy="645581"/>
            </a:xfrm>
            <a:custGeom>
              <a:rect b="b" l="l" r="r" t="t"/>
              <a:pathLst>
                <a:path extrusionOk="0" h="4151" w="3438">
                  <a:moveTo>
                    <a:pt x="1760" y="1"/>
                  </a:moveTo>
                  <a:cubicBezTo>
                    <a:pt x="1620" y="1"/>
                    <a:pt x="1480" y="20"/>
                    <a:pt x="1344" y="59"/>
                  </a:cubicBezTo>
                  <a:cubicBezTo>
                    <a:pt x="256" y="385"/>
                    <a:pt x="0" y="1800"/>
                    <a:pt x="231" y="2773"/>
                  </a:cubicBezTo>
                  <a:cubicBezTo>
                    <a:pt x="404" y="3486"/>
                    <a:pt x="1041" y="4151"/>
                    <a:pt x="1808" y="4151"/>
                  </a:cubicBezTo>
                  <a:cubicBezTo>
                    <a:pt x="1832" y="4151"/>
                    <a:pt x="1857" y="4150"/>
                    <a:pt x="1882" y="4149"/>
                  </a:cubicBezTo>
                  <a:cubicBezTo>
                    <a:pt x="2317" y="4123"/>
                    <a:pt x="2721" y="3867"/>
                    <a:pt x="2983" y="3515"/>
                  </a:cubicBezTo>
                  <a:cubicBezTo>
                    <a:pt x="3284" y="3093"/>
                    <a:pt x="3437" y="2581"/>
                    <a:pt x="3425" y="2062"/>
                  </a:cubicBezTo>
                  <a:cubicBezTo>
                    <a:pt x="3418" y="1736"/>
                    <a:pt x="3361" y="1409"/>
                    <a:pt x="3245" y="1109"/>
                  </a:cubicBezTo>
                  <a:cubicBezTo>
                    <a:pt x="3105" y="718"/>
                    <a:pt x="2829" y="392"/>
                    <a:pt x="2477" y="181"/>
                  </a:cubicBezTo>
                  <a:cubicBezTo>
                    <a:pt x="2256" y="62"/>
                    <a:pt x="2008" y="1"/>
                    <a:pt x="176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8" name="Google Shape;1188;p30"/>
            <p:cNvSpPr/>
            <p:nvPr/>
          </p:nvSpPr>
          <p:spPr>
            <a:xfrm rot="941140">
              <a:off x="878415" y="4118209"/>
              <a:ext cx="97669" cy="95803"/>
            </a:xfrm>
            <a:custGeom>
              <a:rect b="b" l="l" r="r" t="t"/>
              <a:pathLst>
                <a:path extrusionOk="0" fill="none" h="616" w="628">
                  <a:moveTo>
                    <a:pt x="0" y="1"/>
                  </a:moveTo>
                  <a:cubicBezTo>
                    <a:pt x="192" y="225"/>
                    <a:pt x="397" y="429"/>
                    <a:pt x="627" y="615"/>
                  </a:cubicBezTo>
                </a:path>
              </a:pathLst>
            </a:custGeom>
            <a:noFill/>
            <a:ln cap="rnd" cmpd="sng" w="20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9" name="Google Shape;1189;p30"/>
            <p:cNvSpPr/>
            <p:nvPr/>
          </p:nvSpPr>
          <p:spPr>
            <a:xfrm rot="941140">
              <a:off x="875672" y="4193484"/>
              <a:ext cx="102802" cy="89738"/>
            </a:xfrm>
            <a:custGeom>
              <a:rect b="b" l="l" r="r" t="t"/>
              <a:pathLst>
                <a:path extrusionOk="0" fill="none" h="577" w="661">
                  <a:moveTo>
                    <a:pt x="1" y="1"/>
                  </a:moveTo>
                  <a:lnTo>
                    <a:pt x="660" y="577"/>
                  </a:lnTo>
                </a:path>
              </a:pathLst>
            </a:custGeom>
            <a:noFill/>
            <a:ln cap="rnd" cmpd="sng" w="20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0" name="Google Shape;1190;p30"/>
            <p:cNvSpPr/>
            <p:nvPr/>
          </p:nvSpPr>
          <p:spPr>
            <a:xfrm rot="941140">
              <a:off x="1281644" y="4078719"/>
              <a:ext cx="44947" cy="174343"/>
            </a:xfrm>
            <a:custGeom>
              <a:rect b="b" l="l" r="r" t="t"/>
              <a:pathLst>
                <a:path extrusionOk="0" fill="none" h="1121" w="289">
                  <a:moveTo>
                    <a:pt x="1" y="1"/>
                  </a:moveTo>
                  <a:cubicBezTo>
                    <a:pt x="116" y="372"/>
                    <a:pt x="212" y="743"/>
                    <a:pt x="289" y="1121"/>
                  </a:cubicBezTo>
                </a:path>
              </a:pathLst>
            </a:custGeom>
            <a:noFill/>
            <a:ln cap="rnd" cmpd="sng" w="25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1" name="Google Shape;1191;p30"/>
            <p:cNvSpPr/>
            <p:nvPr/>
          </p:nvSpPr>
          <p:spPr>
            <a:xfrm rot="941140">
              <a:off x="356526" y="4215620"/>
              <a:ext cx="29083" cy="161434"/>
            </a:xfrm>
            <a:custGeom>
              <a:rect b="b" l="l" r="r" t="t"/>
              <a:pathLst>
                <a:path extrusionOk="0" fill="none" h="1038" w="187">
                  <a:moveTo>
                    <a:pt x="1" y="1037"/>
                  </a:moveTo>
                  <a:lnTo>
                    <a:pt x="186" y="0"/>
                  </a:lnTo>
                </a:path>
              </a:pathLst>
            </a:custGeom>
            <a:solidFill>
              <a:schemeClr val="dk1"/>
            </a:solidFill>
            <a:ln cap="rnd" cmpd="sng" w="25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2" name="Google Shape;1192;p30"/>
            <p:cNvSpPr/>
            <p:nvPr/>
          </p:nvSpPr>
          <p:spPr>
            <a:xfrm rot="941140">
              <a:off x="419770" y="4203968"/>
              <a:ext cx="15086" cy="78695"/>
            </a:xfrm>
            <a:custGeom>
              <a:rect b="b" l="l" r="r" t="t"/>
              <a:pathLst>
                <a:path extrusionOk="0" fill="none" h="506" w="97">
                  <a:moveTo>
                    <a:pt x="1" y="506"/>
                  </a:moveTo>
                  <a:lnTo>
                    <a:pt x="97" y="0"/>
                  </a:lnTo>
                </a:path>
              </a:pathLst>
            </a:custGeom>
            <a:solidFill>
              <a:schemeClr val="dk1"/>
            </a:solidFill>
            <a:ln cap="rnd" cmpd="sng" w="25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3" name="Google Shape;1193;p30"/>
            <p:cNvSpPr/>
            <p:nvPr/>
          </p:nvSpPr>
          <p:spPr>
            <a:xfrm rot="941140">
              <a:off x="1418510" y="3724226"/>
              <a:ext cx="95647" cy="70919"/>
            </a:xfrm>
            <a:custGeom>
              <a:rect b="b" l="l" r="r" t="t"/>
              <a:pathLst>
                <a:path extrusionOk="0" fill="none" h="456" w="615">
                  <a:moveTo>
                    <a:pt x="0" y="455"/>
                  </a:moveTo>
                  <a:cubicBezTo>
                    <a:pt x="218" y="321"/>
                    <a:pt x="422" y="167"/>
                    <a:pt x="614" y="1"/>
                  </a:cubicBezTo>
                </a:path>
              </a:pathLst>
            </a:custGeom>
            <a:solidFill>
              <a:schemeClr val="dk1"/>
            </a:solidFill>
            <a:ln cap="rnd" cmpd="sng" w="25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4" name="Google Shape;1194;p30"/>
            <p:cNvSpPr/>
            <p:nvPr/>
          </p:nvSpPr>
          <p:spPr>
            <a:xfrm rot="941140">
              <a:off x="1544983" y="3706110"/>
              <a:ext cx="30016" cy="21151"/>
            </a:xfrm>
            <a:custGeom>
              <a:rect b="b" l="l" r="r" t="t"/>
              <a:pathLst>
                <a:path extrusionOk="0" fill="none" h="136" w="193">
                  <a:moveTo>
                    <a:pt x="1" y="135"/>
                  </a:moveTo>
                  <a:lnTo>
                    <a:pt x="193" y="1"/>
                  </a:lnTo>
                </a:path>
              </a:pathLst>
            </a:custGeom>
            <a:noFill/>
            <a:ln cap="rnd" cmpd="sng" w="25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5" name="Google Shape;1195;p30"/>
            <p:cNvSpPr/>
            <p:nvPr/>
          </p:nvSpPr>
          <p:spPr>
            <a:xfrm rot="628501">
              <a:off x="1862407" y="3611263"/>
              <a:ext cx="33331" cy="33147"/>
            </a:xfrm>
            <a:custGeom>
              <a:rect b="b" l="l" r="r" t="t"/>
              <a:pathLst>
                <a:path extrusionOk="0" h="180" w="181">
                  <a:moveTo>
                    <a:pt x="91" y="0"/>
                  </a:moveTo>
                  <a:cubicBezTo>
                    <a:pt x="39" y="0"/>
                    <a:pt x="1" y="39"/>
                    <a:pt x="1" y="90"/>
                  </a:cubicBezTo>
                  <a:cubicBezTo>
                    <a:pt x="1" y="135"/>
                    <a:pt x="39" y="180"/>
                    <a:pt x="91" y="180"/>
                  </a:cubicBezTo>
                  <a:cubicBezTo>
                    <a:pt x="142" y="180"/>
                    <a:pt x="180" y="135"/>
                    <a:pt x="180" y="90"/>
                  </a:cubicBezTo>
                  <a:cubicBezTo>
                    <a:pt x="180" y="39"/>
                    <a:pt x="142" y="0"/>
                    <a:pt x="9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6" name="Google Shape;1196;p30"/>
            <p:cNvSpPr/>
            <p:nvPr/>
          </p:nvSpPr>
          <p:spPr>
            <a:xfrm rot="628501">
              <a:off x="1881313" y="3684222"/>
              <a:ext cx="33147" cy="33147"/>
            </a:xfrm>
            <a:custGeom>
              <a:rect b="b" l="l" r="r" t="t"/>
              <a:pathLst>
                <a:path extrusionOk="0" h="180" w="180">
                  <a:moveTo>
                    <a:pt x="90" y="1"/>
                  </a:moveTo>
                  <a:cubicBezTo>
                    <a:pt x="39" y="1"/>
                    <a:pt x="1" y="39"/>
                    <a:pt x="1" y="90"/>
                  </a:cubicBezTo>
                  <a:cubicBezTo>
                    <a:pt x="1" y="135"/>
                    <a:pt x="39" y="180"/>
                    <a:pt x="90" y="180"/>
                  </a:cubicBezTo>
                  <a:cubicBezTo>
                    <a:pt x="142" y="180"/>
                    <a:pt x="180" y="135"/>
                    <a:pt x="180" y="90"/>
                  </a:cubicBezTo>
                  <a:cubicBezTo>
                    <a:pt x="180" y="39"/>
                    <a:pt x="142" y="1"/>
                    <a:pt x="9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7" name="Google Shape;1197;p30"/>
            <p:cNvSpPr/>
            <p:nvPr/>
          </p:nvSpPr>
          <p:spPr>
            <a:xfrm rot="628501">
              <a:off x="1801215" y="3573525"/>
              <a:ext cx="33147" cy="33147"/>
            </a:xfrm>
            <a:custGeom>
              <a:rect b="b" l="l" r="r" t="t"/>
              <a:pathLst>
                <a:path extrusionOk="0" h="180" w="180">
                  <a:moveTo>
                    <a:pt x="90" y="1"/>
                  </a:moveTo>
                  <a:cubicBezTo>
                    <a:pt x="45" y="1"/>
                    <a:pt x="0" y="39"/>
                    <a:pt x="0" y="90"/>
                  </a:cubicBezTo>
                  <a:cubicBezTo>
                    <a:pt x="0" y="141"/>
                    <a:pt x="45" y="180"/>
                    <a:pt x="90" y="180"/>
                  </a:cubicBezTo>
                  <a:cubicBezTo>
                    <a:pt x="141" y="180"/>
                    <a:pt x="179" y="141"/>
                    <a:pt x="179" y="90"/>
                  </a:cubicBezTo>
                  <a:cubicBezTo>
                    <a:pt x="179" y="39"/>
                    <a:pt x="141" y="1"/>
                    <a:pt x="9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8" name="Google Shape;1198;p30"/>
            <p:cNvSpPr/>
            <p:nvPr/>
          </p:nvSpPr>
          <p:spPr>
            <a:xfrm rot="628501">
              <a:off x="358361" y="3197284"/>
              <a:ext cx="33331" cy="33147"/>
            </a:xfrm>
            <a:custGeom>
              <a:rect b="b" l="l" r="r" t="t"/>
              <a:pathLst>
                <a:path extrusionOk="0" h="180" w="181">
                  <a:moveTo>
                    <a:pt x="90" y="0"/>
                  </a:moveTo>
                  <a:cubicBezTo>
                    <a:pt x="46" y="0"/>
                    <a:pt x="1" y="39"/>
                    <a:pt x="1" y="90"/>
                  </a:cubicBezTo>
                  <a:cubicBezTo>
                    <a:pt x="1" y="141"/>
                    <a:pt x="46" y="180"/>
                    <a:pt x="90" y="180"/>
                  </a:cubicBezTo>
                  <a:cubicBezTo>
                    <a:pt x="142" y="180"/>
                    <a:pt x="180" y="141"/>
                    <a:pt x="180" y="90"/>
                  </a:cubicBezTo>
                  <a:cubicBezTo>
                    <a:pt x="180" y="39"/>
                    <a:pt x="142" y="0"/>
                    <a:pt x="9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9" name="Google Shape;1199;p30"/>
            <p:cNvSpPr/>
            <p:nvPr/>
          </p:nvSpPr>
          <p:spPr>
            <a:xfrm rot="628501">
              <a:off x="429062" y="3183945"/>
              <a:ext cx="33147" cy="34436"/>
            </a:xfrm>
            <a:custGeom>
              <a:rect b="b" l="l" r="r" t="t"/>
              <a:pathLst>
                <a:path extrusionOk="0" h="187" w="180">
                  <a:moveTo>
                    <a:pt x="90" y="1"/>
                  </a:moveTo>
                  <a:cubicBezTo>
                    <a:pt x="39" y="1"/>
                    <a:pt x="1" y="45"/>
                    <a:pt x="1" y="90"/>
                  </a:cubicBezTo>
                  <a:cubicBezTo>
                    <a:pt x="1" y="141"/>
                    <a:pt x="39" y="186"/>
                    <a:pt x="90" y="186"/>
                  </a:cubicBezTo>
                  <a:cubicBezTo>
                    <a:pt x="141" y="186"/>
                    <a:pt x="180" y="141"/>
                    <a:pt x="180" y="90"/>
                  </a:cubicBezTo>
                  <a:cubicBezTo>
                    <a:pt x="180" y="45"/>
                    <a:pt x="141" y="1"/>
                    <a:pt x="9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00" name="Google Shape;1200;p30"/>
          <p:cNvSpPr txBox="1"/>
          <p:nvPr/>
        </p:nvSpPr>
        <p:spPr>
          <a:xfrm>
            <a:off x="606575" y="1249975"/>
            <a:ext cx="5459700" cy="339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latin typeface="Comic Sans MS"/>
                <a:ea typeface="Comic Sans MS"/>
                <a:cs typeface="Comic Sans MS"/>
                <a:sym typeface="Comic Sans MS"/>
              </a:rPr>
              <a:t>Ήχοι και μουσική:</a:t>
            </a:r>
            <a:r>
              <a:rPr lang="en" sz="1600">
                <a:solidFill>
                  <a:srgbClr val="0F0F0F"/>
                </a:solidFill>
                <a:latin typeface="Comic Sans MS"/>
                <a:ea typeface="Comic Sans MS"/>
                <a:cs typeface="Comic Sans MS"/>
                <a:sym typeface="Comic Sans MS"/>
              </a:rPr>
              <a:t> Η μουσική και οι ήχοι που συνοδεύουν μια παράσταση κουκλοθεάτρου διαδραματίζουν σημαντικό ρόλο στη δημιουργία ατμόσφαιρας και στην ενίσχυση της συναισθηματικής αντίληψης του κοινού.</a:t>
            </a:r>
            <a:endParaRPr sz="1800">
              <a:latin typeface="Comic Sans MS"/>
              <a:ea typeface="Comic Sans MS"/>
              <a:cs typeface="Comic Sans MS"/>
              <a:sym typeface="Comic Sans MS"/>
            </a:endParaRPr>
          </a:p>
        </p:txBody>
      </p:sp>
      <p:pic>
        <p:nvPicPr>
          <p:cNvPr id="1201" name="Google Shape;1201;p30"/>
          <p:cNvPicPr preferRelativeResize="0"/>
          <p:nvPr/>
        </p:nvPicPr>
        <p:blipFill>
          <a:blip r:embed="rId3">
            <a:alphaModFix/>
          </a:blip>
          <a:stretch>
            <a:fillRect/>
          </a:stretch>
        </p:blipFill>
        <p:spPr>
          <a:xfrm>
            <a:off x="6977550" y="1953975"/>
            <a:ext cx="2066650" cy="3093924"/>
          </a:xfrm>
          <a:prstGeom prst="rect">
            <a:avLst/>
          </a:prstGeom>
          <a:noFill/>
          <a:ln>
            <a:noFill/>
          </a:ln>
        </p:spPr>
      </p:pic>
      <p:sp>
        <p:nvSpPr>
          <p:cNvPr id="1202" name="Google Shape;1202;p30"/>
          <p:cNvSpPr txBox="1"/>
          <p:nvPr/>
        </p:nvSpPr>
        <p:spPr>
          <a:xfrm>
            <a:off x="2543000" y="280150"/>
            <a:ext cx="30000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000">
                <a:solidFill>
                  <a:schemeClr val="dk1"/>
                </a:solidFill>
                <a:latin typeface="Rammetto One"/>
                <a:ea typeface="Rammetto One"/>
                <a:cs typeface="Rammetto One"/>
                <a:sym typeface="Rammetto One"/>
              </a:rPr>
              <a:t>Πιο αναλυτικά…</a:t>
            </a:r>
            <a:endParaRPr/>
          </a:p>
        </p:txBody>
      </p:sp>
    </p:spTree>
  </p:cSld>
  <p:clrMapOvr>
    <a:masterClrMapping/>
  </p:clrMapOvr>
  <mc:AlternateContent>
    <mc:Choice Requires="p14">
      <p:transition spd="slow" p14:dur="100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1119"/>
                                        </p:tgtEl>
                                        <p:attrNameLst>
                                          <p:attrName>style.visibility</p:attrName>
                                        </p:attrNameLst>
                                      </p:cBhvr>
                                      <p:to>
                                        <p:strVal val="visible"/>
                                      </p:to>
                                    </p:set>
                                    <p:animEffect filter="fade" transition="in">
                                      <p:cBhvr>
                                        <p:cTn dur="1000"/>
                                        <p:tgtEl>
                                          <p:spTgt spid="1119"/>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151"/>
                                        </p:tgtEl>
                                        <p:attrNameLst>
                                          <p:attrName>style.visibility</p:attrName>
                                        </p:attrNameLst>
                                      </p:cBhvr>
                                      <p:to>
                                        <p:strVal val="visible"/>
                                      </p:to>
                                    </p:set>
                                    <p:animEffect filter="fade" transition="in">
                                      <p:cBhvr>
                                        <p:cTn dur="1000"/>
                                        <p:tgtEl>
                                          <p:spTgt spid="1151"/>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1201"/>
                                        </p:tgtEl>
                                        <p:attrNameLst>
                                          <p:attrName>style.visibility</p:attrName>
                                        </p:attrNameLst>
                                      </p:cBhvr>
                                      <p:to>
                                        <p:strVal val="visible"/>
                                      </p:to>
                                    </p:set>
                                    <p:animEffect filter="fade" transition="in">
                                      <p:cBhvr>
                                        <p:cTn dur="1000"/>
                                        <p:tgtEl>
                                          <p:spTgt spid="1201"/>
                                        </p:tgtEl>
                                      </p:cBhvr>
                                    </p:animEffect>
                                  </p:childTnLst>
                                </p:cTn>
                              </p:par>
                            </p:childTnLst>
                          </p:cTn>
                        </p:par>
                        <p:par>
                          <p:cTn fill="hold">
                            <p:stCondLst>
                              <p:cond delay="3000"/>
                            </p:stCondLst>
                            <p:childTnLst>
                              <p:par>
                                <p:cTn fill="hold" nodeType="afterEffect" presetClass="entr" presetID="2" presetSubtype="4">
                                  <p:stCondLst>
                                    <p:cond delay="0"/>
                                  </p:stCondLst>
                                  <p:childTnLst>
                                    <p:set>
                                      <p:cBhvr>
                                        <p:cTn dur="1" fill="hold">
                                          <p:stCondLst>
                                            <p:cond delay="0"/>
                                          </p:stCondLst>
                                        </p:cTn>
                                        <p:tgtEl>
                                          <p:spTgt spid="1202"/>
                                        </p:tgtEl>
                                        <p:attrNameLst>
                                          <p:attrName>style.visibility</p:attrName>
                                        </p:attrNameLst>
                                      </p:cBhvr>
                                      <p:to>
                                        <p:strVal val="visible"/>
                                      </p:to>
                                    </p:set>
                                    <p:anim calcmode="lin" valueType="num">
                                      <p:cBhvr additive="base">
                                        <p:cTn dur="1000"/>
                                        <p:tgtEl>
                                          <p:spTgt spid="1202"/>
                                        </p:tgtEl>
                                        <p:attrNameLst>
                                          <p:attrName>ppt_y</p:attrName>
                                        </p:attrNameLst>
                                      </p:cBhvr>
                                      <p:tavLst>
                                        <p:tav fmla="" tm="0">
                                          <p:val>
                                            <p:strVal val="#ppt_y+1"/>
                                          </p:val>
                                        </p:tav>
                                        <p:tav fmla="" tm="100000">
                                          <p:val>
                                            <p:strVal val="#ppt_y"/>
                                          </p:val>
                                        </p:tav>
                                      </p:tavLst>
                                    </p:anim>
                                  </p:childTnLst>
                                </p:cTn>
                              </p:par>
                            </p:childTnLst>
                          </p:cTn>
                        </p:par>
                        <p:par>
                          <p:cTn fill="hold">
                            <p:stCondLst>
                              <p:cond delay="4000"/>
                            </p:stCondLst>
                            <p:childTnLst>
                              <p:par>
                                <p:cTn fill="hold" nodeType="afterEffect" presetClass="entr" presetID="2" presetSubtype="4">
                                  <p:stCondLst>
                                    <p:cond delay="0"/>
                                  </p:stCondLst>
                                  <p:childTnLst>
                                    <p:set>
                                      <p:cBhvr>
                                        <p:cTn dur="1" fill="hold">
                                          <p:stCondLst>
                                            <p:cond delay="0"/>
                                          </p:stCondLst>
                                        </p:cTn>
                                        <p:tgtEl>
                                          <p:spTgt spid="1200"/>
                                        </p:tgtEl>
                                        <p:attrNameLst>
                                          <p:attrName>style.visibility</p:attrName>
                                        </p:attrNameLst>
                                      </p:cBhvr>
                                      <p:to>
                                        <p:strVal val="visible"/>
                                      </p:to>
                                    </p:set>
                                    <p:anim calcmode="lin" valueType="num">
                                      <p:cBhvr additive="base">
                                        <p:cTn dur="1000"/>
                                        <p:tgtEl>
                                          <p:spTgt spid="1200"/>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6" name="Shape 1206"/>
        <p:cNvGrpSpPr/>
        <p:nvPr/>
      </p:nvGrpSpPr>
      <p:grpSpPr>
        <a:xfrm>
          <a:off x="0" y="0"/>
          <a:ext cx="0" cy="0"/>
          <a:chOff x="0" y="0"/>
          <a:chExt cx="0" cy="0"/>
        </a:xfrm>
      </p:grpSpPr>
      <p:sp>
        <p:nvSpPr>
          <p:cNvPr id="1207" name="Google Shape;1207;p31"/>
          <p:cNvSpPr txBox="1"/>
          <p:nvPr>
            <p:ph type="title"/>
          </p:nvPr>
        </p:nvSpPr>
        <p:spPr>
          <a:xfrm>
            <a:off x="682450" y="322600"/>
            <a:ext cx="7837500" cy="8469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b="1" lang="en" sz="2800">
                <a:solidFill>
                  <a:srgbClr val="000000"/>
                </a:solidFill>
              </a:rPr>
              <a:t>Ιστορική και κοινωνική σημασία</a:t>
            </a:r>
            <a:endParaRPr b="1" sz="4600"/>
          </a:p>
        </p:txBody>
      </p:sp>
      <p:sp>
        <p:nvSpPr>
          <p:cNvPr id="1208" name="Google Shape;1208;p31"/>
          <p:cNvSpPr txBox="1"/>
          <p:nvPr>
            <p:ph idx="1" type="subTitle"/>
          </p:nvPr>
        </p:nvSpPr>
        <p:spPr>
          <a:xfrm>
            <a:off x="4191600" y="1169500"/>
            <a:ext cx="3789000" cy="35646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rPr lang="en" sz="1600">
                <a:solidFill>
                  <a:srgbClr val="0F0F0F"/>
                </a:solidFill>
                <a:latin typeface="Roboto"/>
                <a:ea typeface="Roboto"/>
                <a:cs typeface="Roboto"/>
                <a:sym typeface="Roboto"/>
              </a:rPr>
              <a:t>Οι</a:t>
            </a:r>
            <a:r>
              <a:rPr lang="en" sz="1600">
                <a:solidFill>
                  <a:srgbClr val="0F0F0F"/>
                </a:solidFill>
                <a:latin typeface="Roboto"/>
                <a:ea typeface="Roboto"/>
                <a:cs typeface="Roboto"/>
                <a:sym typeface="Roboto"/>
              </a:rPr>
              <a:t> ιστορικές, πολιτιστικές και κοινωνικές πτυχές που σχετίζονται με το κουκλοθέατρο διαδραματίζουν σημαντικό ρόλο στη δημιουργία και την ερμηνεία των συμβόλων. Το κουκλοθέατρο, ως μέσο έκφρασης και ψυχαγωγίας, μεταφέρει πολιτιστικές αξίες και μας επιτρέπει να εξερευνήσουμε διάφορες διαστάσεις της ανθρώπινης εμπειρίας μέσα από το φανταστικό κόσμο του.</a:t>
            </a:r>
            <a:endParaRPr sz="1800"/>
          </a:p>
        </p:txBody>
      </p:sp>
      <p:grpSp>
        <p:nvGrpSpPr>
          <p:cNvPr id="1209" name="Google Shape;1209;p31"/>
          <p:cNvGrpSpPr/>
          <p:nvPr/>
        </p:nvGrpSpPr>
        <p:grpSpPr>
          <a:xfrm>
            <a:off x="7980588" y="3599146"/>
            <a:ext cx="1163399" cy="2010762"/>
            <a:chOff x="7980588" y="3599146"/>
            <a:chExt cx="1163399" cy="2010762"/>
          </a:xfrm>
        </p:grpSpPr>
        <p:sp>
          <p:nvSpPr>
            <p:cNvPr id="1210" name="Google Shape;1210;p31"/>
            <p:cNvSpPr/>
            <p:nvPr/>
          </p:nvSpPr>
          <p:spPr>
            <a:xfrm rot="180673">
              <a:off x="8327128" y="4270863"/>
              <a:ext cx="418317" cy="1328975"/>
            </a:xfrm>
            <a:custGeom>
              <a:rect b="b" l="l" r="r" t="t"/>
              <a:pathLst>
                <a:path extrusionOk="0" h="8098" w="3963">
                  <a:moveTo>
                    <a:pt x="1" y="1"/>
                  </a:moveTo>
                  <a:lnTo>
                    <a:pt x="1" y="7649"/>
                  </a:lnTo>
                  <a:cubicBezTo>
                    <a:pt x="641" y="7950"/>
                    <a:pt x="1338" y="8097"/>
                    <a:pt x="2042" y="8097"/>
                  </a:cubicBezTo>
                  <a:cubicBezTo>
                    <a:pt x="3502" y="8097"/>
                    <a:pt x="3962" y="7649"/>
                    <a:pt x="3962" y="7649"/>
                  </a:cubicBezTo>
                  <a:lnTo>
                    <a:pt x="3956" y="1"/>
                  </a:lnTo>
                  <a:close/>
                </a:path>
              </a:pathLst>
            </a:custGeom>
            <a:solidFill>
              <a:srgbClr val="EAA9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1" name="Google Shape;1211;p31"/>
            <p:cNvSpPr/>
            <p:nvPr/>
          </p:nvSpPr>
          <p:spPr>
            <a:xfrm rot="180673">
              <a:off x="8348719" y="4097894"/>
              <a:ext cx="418317" cy="854072"/>
            </a:xfrm>
            <a:custGeom>
              <a:rect b="b" l="l" r="r" t="t"/>
              <a:pathLst>
                <a:path extrusionOk="0" h="8091" w="3963">
                  <a:moveTo>
                    <a:pt x="1" y="0"/>
                  </a:moveTo>
                  <a:lnTo>
                    <a:pt x="1" y="7649"/>
                  </a:lnTo>
                  <a:cubicBezTo>
                    <a:pt x="628" y="7937"/>
                    <a:pt x="1304" y="8090"/>
                    <a:pt x="2000" y="8090"/>
                  </a:cubicBezTo>
                  <a:cubicBezTo>
                    <a:pt x="2014" y="8090"/>
                    <a:pt x="2028" y="8090"/>
                    <a:pt x="2042" y="8090"/>
                  </a:cubicBezTo>
                  <a:cubicBezTo>
                    <a:pt x="3502" y="8090"/>
                    <a:pt x="3962" y="7649"/>
                    <a:pt x="3962" y="7649"/>
                  </a:cubicBezTo>
                  <a:lnTo>
                    <a:pt x="3956" y="0"/>
                  </a:lnTo>
                  <a:close/>
                </a:path>
              </a:pathLst>
            </a:custGeom>
            <a:solidFill>
              <a:srgbClr val="DD88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2" name="Google Shape;1212;p31"/>
            <p:cNvSpPr/>
            <p:nvPr/>
          </p:nvSpPr>
          <p:spPr>
            <a:xfrm rot="180673">
              <a:off x="8633683" y="3909982"/>
              <a:ext cx="497379" cy="505202"/>
            </a:xfrm>
            <a:custGeom>
              <a:rect b="b" l="l" r="r" t="t"/>
              <a:pathLst>
                <a:path extrusionOk="0" h="4786" w="4712">
                  <a:moveTo>
                    <a:pt x="4113" y="0"/>
                  </a:moveTo>
                  <a:cubicBezTo>
                    <a:pt x="4031" y="0"/>
                    <a:pt x="3937" y="17"/>
                    <a:pt x="3828" y="55"/>
                  </a:cubicBezTo>
                  <a:cubicBezTo>
                    <a:pt x="3489" y="171"/>
                    <a:pt x="3195" y="574"/>
                    <a:pt x="2952" y="836"/>
                  </a:cubicBezTo>
                  <a:cubicBezTo>
                    <a:pt x="2183" y="1694"/>
                    <a:pt x="1140" y="2244"/>
                    <a:pt x="1" y="2404"/>
                  </a:cubicBezTo>
                  <a:lnTo>
                    <a:pt x="116" y="4785"/>
                  </a:lnTo>
                  <a:cubicBezTo>
                    <a:pt x="814" y="4446"/>
                    <a:pt x="1492" y="4062"/>
                    <a:pt x="2145" y="3640"/>
                  </a:cubicBezTo>
                  <a:cubicBezTo>
                    <a:pt x="3016" y="3089"/>
                    <a:pt x="3860" y="2443"/>
                    <a:pt x="4385" y="1553"/>
                  </a:cubicBezTo>
                  <a:cubicBezTo>
                    <a:pt x="4532" y="1303"/>
                    <a:pt x="4712" y="945"/>
                    <a:pt x="4667" y="663"/>
                  </a:cubicBezTo>
                  <a:cubicBezTo>
                    <a:pt x="4635" y="423"/>
                    <a:pt x="4527" y="0"/>
                    <a:pt x="411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3" name="Google Shape;1213;p31"/>
            <p:cNvSpPr/>
            <p:nvPr/>
          </p:nvSpPr>
          <p:spPr>
            <a:xfrm rot="180673">
              <a:off x="8993619" y="3978321"/>
              <a:ext cx="87928" cy="75896"/>
            </a:xfrm>
            <a:custGeom>
              <a:rect b="b" l="l" r="r" t="t"/>
              <a:pathLst>
                <a:path extrusionOk="0" h="719" w="833">
                  <a:moveTo>
                    <a:pt x="351" y="1"/>
                  </a:moveTo>
                  <a:cubicBezTo>
                    <a:pt x="260" y="1"/>
                    <a:pt x="174" y="33"/>
                    <a:pt x="116" y="98"/>
                  </a:cubicBezTo>
                  <a:cubicBezTo>
                    <a:pt x="1" y="239"/>
                    <a:pt x="39" y="463"/>
                    <a:pt x="199" y="610"/>
                  </a:cubicBezTo>
                  <a:cubicBezTo>
                    <a:pt x="281" y="682"/>
                    <a:pt x="383" y="719"/>
                    <a:pt x="478" y="719"/>
                  </a:cubicBezTo>
                  <a:cubicBezTo>
                    <a:pt x="569" y="719"/>
                    <a:pt x="655" y="685"/>
                    <a:pt x="711" y="616"/>
                  </a:cubicBezTo>
                  <a:cubicBezTo>
                    <a:pt x="833" y="482"/>
                    <a:pt x="794" y="251"/>
                    <a:pt x="634" y="111"/>
                  </a:cubicBezTo>
                  <a:cubicBezTo>
                    <a:pt x="551" y="38"/>
                    <a:pt x="448" y="1"/>
                    <a:pt x="351" y="1"/>
                  </a:cubicBezTo>
                  <a:close/>
                </a:path>
              </a:pathLst>
            </a:custGeom>
            <a:solidFill>
              <a:srgbClr val="EFFBFF">
                <a:alpha val="709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4" name="Google Shape;1214;p31"/>
            <p:cNvSpPr/>
            <p:nvPr/>
          </p:nvSpPr>
          <p:spPr>
            <a:xfrm rot="180673">
              <a:off x="9080162" y="3956183"/>
              <a:ext cx="19000" cy="19000"/>
            </a:xfrm>
            <a:custGeom>
              <a:rect b="b" l="l" r="r" t="t"/>
              <a:pathLst>
                <a:path extrusionOk="0" h="180" w="180">
                  <a:moveTo>
                    <a:pt x="90" y="0"/>
                  </a:moveTo>
                  <a:cubicBezTo>
                    <a:pt x="45" y="0"/>
                    <a:pt x="0" y="38"/>
                    <a:pt x="0" y="90"/>
                  </a:cubicBezTo>
                  <a:cubicBezTo>
                    <a:pt x="0" y="141"/>
                    <a:pt x="45" y="179"/>
                    <a:pt x="90" y="179"/>
                  </a:cubicBezTo>
                  <a:cubicBezTo>
                    <a:pt x="141" y="179"/>
                    <a:pt x="179" y="141"/>
                    <a:pt x="179" y="90"/>
                  </a:cubicBezTo>
                  <a:cubicBezTo>
                    <a:pt x="179" y="38"/>
                    <a:pt x="141" y="0"/>
                    <a:pt x="90" y="0"/>
                  </a:cubicBezTo>
                  <a:close/>
                </a:path>
              </a:pathLst>
            </a:custGeom>
            <a:solidFill>
              <a:srgbClr val="EFFBFF">
                <a:alpha val="709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5" name="Google Shape;1215;p31"/>
            <p:cNvSpPr/>
            <p:nvPr/>
          </p:nvSpPr>
          <p:spPr>
            <a:xfrm rot="180673">
              <a:off x="9096227" y="3996353"/>
              <a:ext cx="23117" cy="19212"/>
            </a:xfrm>
            <a:custGeom>
              <a:rect b="b" l="l" r="r" t="t"/>
              <a:pathLst>
                <a:path extrusionOk="0" h="182" w="219">
                  <a:moveTo>
                    <a:pt x="91" y="0"/>
                  </a:moveTo>
                  <a:cubicBezTo>
                    <a:pt x="46" y="0"/>
                    <a:pt x="1" y="39"/>
                    <a:pt x="1" y="90"/>
                  </a:cubicBezTo>
                  <a:cubicBezTo>
                    <a:pt x="1" y="146"/>
                    <a:pt x="44" y="181"/>
                    <a:pt x="92" y="181"/>
                  </a:cubicBezTo>
                  <a:cubicBezTo>
                    <a:pt x="115" y="181"/>
                    <a:pt x="140" y="173"/>
                    <a:pt x="161" y="154"/>
                  </a:cubicBezTo>
                  <a:cubicBezTo>
                    <a:pt x="219" y="103"/>
                    <a:pt x="174" y="0"/>
                    <a:pt x="91" y="0"/>
                  </a:cubicBezTo>
                  <a:close/>
                </a:path>
              </a:pathLst>
            </a:custGeom>
            <a:solidFill>
              <a:srgbClr val="EFFBFF">
                <a:alpha val="709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6" name="Google Shape;1216;p31"/>
            <p:cNvSpPr/>
            <p:nvPr/>
          </p:nvSpPr>
          <p:spPr>
            <a:xfrm rot="180673">
              <a:off x="9043101" y="3939328"/>
              <a:ext cx="19000" cy="19000"/>
            </a:xfrm>
            <a:custGeom>
              <a:rect b="b" l="l" r="r" t="t"/>
              <a:pathLst>
                <a:path extrusionOk="0" h="180" w="180">
                  <a:moveTo>
                    <a:pt x="90" y="0"/>
                  </a:moveTo>
                  <a:cubicBezTo>
                    <a:pt x="39" y="0"/>
                    <a:pt x="1" y="45"/>
                    <a:pt x="1" y="90"/>
                  </a:cubicBezTo>
                  <a:cubicBezTo>
                    <a:pt x="1" y="141"/>
                    <a:pt x="39" y="179"/>
                    <a:pt x="90" y="179"/>
                  </a:cubicBezTo>
                  <a:cubicBezTo>
                    <a:pt x="142" y="179"/>
                    <a:pt x="180" y="141"/>
                    <a:pt x="180" y="90"/>
                  </a:cubicBezTo>
                  <a:cubicBezTo>
                    <a:pt x="180" y="45"/>
                    <a:pt x="142" y="0"/>
                    <a:pt x="90" y="0"/>
                  </a:cubicBezTo>
                  <a:close/>
                </a:path>
              </a:pathLst>
            </a:custGeom>
            <a:solidFill>
              <a:srgbClr val="EFFBFF">
                <a:alpha val="709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7" name="Google Shape;1217;p31"/>
            <p:cNvSpPr/>
            <p:nvPr/>
          </p:nvSpPr>
          <p:spPr>
            <a:xfrm rot="180673">
              <a:off x="7993382" y="3881298"/>
              <a:ext cx="491256" cy="500029"/>
            </a:xfrm>
            <a:custGeom>
              <a:rect b="b" l="l" r="r" t="t"/>
              <a:pathLst>
                <a:path extrusionOk="0" h="4737" w="4654">
                  <a:moveTo>
                    <a:pt x="649" y="0"/>
                  </a:moveTo>
                  <a:cubicBezTo>
                    <a:pt x="219" y="0"/>
                    <a:pt x="67" y="427"/>
                    <a:pt x="38" y="685"/>
                  </a:cubicBezTo>
                  <a:cubicBezTo>
                    <a:pt x="0" y="973"/>
                    <a:pt x="122" y="1254"/>
                    <a:pt x="269" y="1504"/>
                  </a:cubicBezTo>
                  <a:cubicBezTo>
                    <a:pt x="787" y="2394"/>
                    <a:pt x="1639" y="3040"/>
                    <a:pt x="2503" y="3591"/>
                  </a:cubicBezTo>
                  <a:cubicBezTo>
                    <a:pt x="3155" y="4013"/>
                    <a:pt x="3834" y="4397"/>
                    <a:pt x="4531" y="4736"/>
                  </a:cubicBezTo>
                  <a:lnTo>
                    <a:pt x="4653" y="2355"/>
                  </a:lnTo>
                  <a:cubicBezTo>
                    <a:pt x="3514" y="2195"/>
                    <a:pt x="2464" y="1645"/>
                    <a:pt x="1696" y="787"/>
                  </a:cubicBezTo>
                  <a:cubicBezTo>
                    <a:pt x="1459" y="525"/>
                    <a:pt x="1165" y="90"/>
                    <a:pt x="813" y="19"/>
                  </a:cubicBezTo>
                  <a:cubicBezTo>
                    <a:pt x="754" y="6"/>
                    <a:pt x="700" y="0"/>
                    <a:pt x="64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8" name="Google Shape;1218;p31"/>
            <p:cNvSpPr/>
            <p:nvPr/>
          </p:nvSpPr>
          <p:spPr>
            <a:xfrm rot="180673">
              <a:off x="8056412" y="3942738"/>
              <a:ext cx="87928" cy="76002"/>
            </a:xfrm>
            <a:custGeom>
              <a:rect b="b" l="l" r="r" t="t"/>
              <a:pathLst>
                <a:path extrusionOk="0" h="720" w="833">
                  <a:moveTo>
                    <a:pt x="482" y="1"/>
                  </a:moveTo>
                  <a:cubicBezTo>
                    <a:pt x="385" y="1"/>
                    <a:pt x="282" y="39"/>
                    <a:pt x="199" y="115"/>
                  </a:cubicBezTo>
                  <a:cubicBezTo>
                    <a:pt x="39" y="256"/>
                    <a:pt x="1" y="486"/>
                    <a:pt x="122" y="621"/>
                  </a:cubicBezTo>
                  <a:cubicBezTo>
                    <a:pt x="179" y="686"/>
                    <a:pt x="264" y="720"/>
                    <a:pt x="355" y="720"/>
                  </a:cubicBezTo>
                  <a:cubicBezTo>
                    <a:pt x="451" y="720"/>
                    <a:pt x="553" y="683"/>
                    <a:pt x="634" y="608"/>
                  </a:cubicBezTo>
                  <a:cubicBezTo>
                    <a:pt x="794" y="467"/>
                    <a:pt x="833" y="237"/>
                    <a:pt x="718" y="102"/>
                  </a:cubicBezTo>
                  <a:cubicBezTo>
                    <a:pt x="659" y="34"/>
                    <a:pt x="573" y="1"/>
                    <a:pt x="482" y="1"/>
                  </a:cubicBezTo>
                  <a:close/>
                </a:path>
              </a:pathLst>
            </a:custGeom>
            <a:solidFill>
              <a:srgbClr val="EFFBFF">
                <a:alpha val="709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9" name="Google Shape;1219;p31"/>
            <p:cNvSpPr/>
            <p:nvPr/>
          </p:nvSpPr>
          <p:spPr>
            <a:xfrm rot="180673">
              <a:off x="8044480" y="3915840"/>
              <a:ext cx="19000" cy="19000"/>
            </a:xfrm>
            <a:custGeom>
              <a:rect b="b" l="l" r="r" t="t"/>
              <a:pathLst>
                <a:path extrusionOk="0" h="180" w="180">
                  <a:moveTo>
                    <a:pt x="90" y="0"/>
                  </a:moveTo>
                  <a:cubicBezTo>
                    <a:pt x="38" y="0"/>
                    <a:pt x="0" y="39"/>
                    <a:pt x="0" y="90"/>
                  </a:cubicBezTo>
                  <a:cubicBezTo>
                    <a:pt x="0" y="141"/>
                    <a:pt x="38" y="180"/>
                    <a:pt x="90" y="180"/>
                  </a:cubicBezTo>
                  <a:cubicBezTo>
                    <a:pt x="141" y="180"/>
                    <a:pt x="179" y="141"/>
                    <a:pt x="179" y="90"/>
                  </a:cubicBezTo>
                  <a:cubicBezTo>
                    <a:pt x="179" y="39"/>
                    <a:pt x="141" y="0"/>
                    <a:pt x="90" y="0"/>
                  </a:cubicBezTo>
                  <a:close/>
                </a:path>
              </a:pathLst>
            </a:custGeom>
            <a:solidFill>
              <a:srgbClr val="EFFBFF">
                <a:alpha val="709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0" name="Google Shape;1220;p31"/>
            <p:cNvSpPr/>
            <p:nvPr/>
          </p:nvSpPr>
          <p:spPr>
            <a:xfrm rot="180673">
              <a:off x="8024186" y="3953988"/>
              <a:ext cx="19000" cy="19000"/>
            </a:xfrm>
            <a:custGeom>
              <a:rect b="b" l="l" r="r" t="t"/>
              <a:pathLst>
                <a:path extrusionOk="0" h="180" w="180">
                  <a:moveTo>
                    <a:pt x="90" y="1"/>
                  </a:moveTo>
                  <a:cubicBezTo>
                    <a:pt x="39" y="1"/>
                    <a:pt x="0" y="39"/>
                    <a:pt x="0" y="90"/>
                  </a:cubicBezTo>
                  <a:cubicBezTo>
                    <a:pt x="0" y="141"/>
                    <a:pt x="39" y="180"/>
                    <a:pt x="90" y="180"/>
                  </a:cubicBezTo>
                  <a:cubicBezTo>
                    <a:pt x="135" y="180"/>
                    <a:pt x="179" y="141"/>
                    <a:pt x="179" y="90"/>
                  </a:cubicBezTo>
                  <a:cubicBezTo>
                    <a:pt x="179" y="39"/>
                    <a:pt x="135" y="1"/>
                    <a:pt x="90" y="1"/>
                  </a:cubicBezTo>
                  <a:close/>
                </a:path>
              </a:pathLst>
            </a:custGeom>
            <a:solidFill>
              <a:srgbClr val="EFFBFF">
                <a:alpha val="709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1" name="Google Shape;1221;p31"/>
            <p:cNvSpPr/>
            <p:nvPr/>
          </p:nvSpPr>
          <p:spPr>
            <a:xfrm rot="180673">
              <a:off x="8083000" y="3902963"/>
              <a:ext cx="19000" cy="19000"/>
            </a:xfrm>
            <a:custGeom>
              <a:rect b="b" l="l" r="r" t="t"/>
              <a:pathLst>
                <a:path extrusionOk="0" h="180" w="180">
                  <a:moveTo>
                    <a:pt x="90" y="1"/>
                  </a:moveTo>
                  <a:cubicBezTo>
                    <a:pt x="45" y="1"/>
                    <a:pt x="0" y="39"/>
                    <a:pt x="0" y="90"/>
                  </a:cubicBezTo>
                  <a:cubicBezTo>
                    <a:pt x="0" y="141"/>
                    <a:pt x="45" y="180"/>
                    <a:pt x="90" y="180"/>
                  </a:cubicBezTo>
                  <a:cubicBezTo>
                    <a:pt x="141" y="180"/>
                    <a:pt x="180" y="141"/>
                    <a:pt x="180" y="90"/>
                  </a:cubicBezTo>
                  <a:cubicBezTo>
                    <a:pt x="180" y="39"/>
                    <a:pt x="141" y="1"/>
                    <a:pt x="90" y="1"/>
                  </a:cubicBezTo>
                  <a:close/>
                </a:path>
              </a:pathLst>
            </a:custGeom>
            <a:solidFill>
              <a:srgbClr val="EFFBFF">
                <a:alpha val="709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2" name="Google Shape;1222;p31"/>
            <p:cNvSpPr/>
            <p:nvPr/>
          </p:nvSpPr>
          <p:spPr>
            <a:xfrm rot="180673">
              <a:off x="8884042" y="4176906"/>
              <a:ext cx="85289" cy="62913"/>
            </a:xfrm>
            <a:custGeom>
              <a:rect b="b" l="l" r="r" t="t"/>
              <a:pathLst>
                <a:path extrusionOk="0" fill="none" h="596" w="808">
                  <a:moveTo>
                    <a:pt x="1" y="596"/>
                  </a:moveTo>
                  <a:lnTo>
                    <a:pt x="807" y="1"/>
                  </a:lnTo>
                </a:path>
              </a:pathLst>
            </a:custGeom>
            <a:noFill/>
            <a:ln cap="rnd" cmpd="sng" w="207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3" name="Google Shape;1223;p31"/>
            <p:cNvSpPr/>
            <p:nvPr/>
          </p:nvSpPr>
          <p:spPr>
            <a:xfrm rot="180673">
              <a:off x="8140679" y="3923517"/>
              <a:ext cx="804018" cy="996575"/>
            </a:xfrm>
            <a:custGeom>
              <a:rect b="b" l="l" r="r" t="t"/>
              <a:pathLst>
                <a:path extrusionOk="0" h="9441" w="7617">
                  <a:moveTo>
                    <a:pt x="4752" y="1"/>
                  </a:moveTo>
                  <a:cubicBezTo>
                    <a:pt x="4126" y="1"/>
                    <a:pt x="3291" y="242"/>
                    <a:pt x="2771" y="293"/>
                  </a:cubicBezTo>
                  <a:cubicBezTo>
                    <a:pt x="2240" y="344"/>
                    <a:pt x="1517" y="2622"/>
                    <a:pt x="1357" y="3077"/>
                  </a:cubicBezTo>
                  <a:cubicBezTo>
                    <a:pt x="1050" y="3979"/>
                    <a:pt x="0" y="7608"/>
                    <a:pt x="474" y="8184"/>
                  </a:cubicBezTo>
                  <a:cubicBezTo>
                    <a:pt x="474" y="8184"/>
                    <a:pt x="1299" y="9440"/>
                    <a:pt x="3945" y="9440"/>
                  </a:cubicBezTo>
                  <a:cubicBezTo>
                    <a:pt x="3997" y="9440"/>
                    <a:pt x="4049" y="9440"/>
                    <a:pt x="4103" y="9439"/>
                  </a:cubicBezTo>
                  <a:cubicBezTo>
                    <a:pt x="6772" y="9388"/>
                    <a:pt x="7284" y="8184"/>
                    <a:pt x="7284" y="8184"/>
                  </a:cubicBezTo>
                  <a:cubicBezTo>
                    <a:pt x="7617" y="7506"/>
                    <a:pt x="6676" y="1528"/>
                    <a:pt x="5306" y="107"/>
                  </a:cubicBezTo>
                  <a:cubicBezTo>
                    <a:pt x="5268" y="81"/>
                    <a:pt x="5229" y="62"/>
                    <a:pt x="5184" y="56"/>
                  </a:cubicBezTo>
                  <a:cubicBezTo>
                    <a:pt x="5060" y="17"/>
                    <a:pt x="4913" y="1"/>
                    <a:pt x="475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4" name="Google Shape;1224;p31"/>
            <p:cNvSpPr/>
            <p:nvPr/>
          </p:nvSpPr>
          <p:spPr>
            <a:xfrm rot="180673">
              <a:off x="8200989" y="4751851"/>
              <a:ext cx="7600" cy="7495"/>
            </a:xfrm>
            <a:custGeom>
              <a:rect b="b" l="l" r="r" t="t"/>
              <a:pathLst>
                <a:path extrusionOk="0" fill="none" h="71" w="72">
                  <a:moveTo>
                    <a:pt x="1" y="0"/>
                  </a:moveTo>
                  <a:cubicBezTo>
                    <a:pt x="20" y="26"/>
                    <a:pt x="46" y="45"/>
                    <a:pt x="71" y="71"/>
                  </a:cubicBezTo>
                </a:path>
              </a:pathLst>
            </a:custGeom>
            <a:noFill/>
            <a:ln cap="rnd" cmpd="sng" w="25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5" name="Google Shape;1225;p31"/>
            <p:cNvSpPr/>
            <p:nvPr/>
          </p:nvSpPr>
          <p:spPr>
            <a:xfrm rot="180673">
              <a:off x="8211330" y="4786378"/>
              <a:ext cx="654129" cy="100808"/>
            </a:xfrm>
            <a:custGeom>
              <a:rect b="b" l="l" r="r" t="t"/>
              <a:pathLst>
                <a:path extrusionOk="0" fill="none" h="955" w="6197">
                  <a:moveTo>
                    <a:pt x="1" y="39"/>
                  </a:moveTo>
                  <a:cubicBezTo>
                    <a:pt x="481" y="423"/>
                    <a:pt x="1473" y="954"/>
                    <a:pt x="3265" y="922"/>
                  </a:cubicBezTo>
                  <a:cubicBezTo>
                    <a:pt x="5006" y="884"/>
                    <a:pt x="5832" y="359"/>
                    <a:pt x="6196" y="0"/>
                  </a:cubicBezTo>
                </a:path>
              </a:pathLst>
            </a:custGeom>
            <a:noFill/>
            <a:ln cap="rnd" cmpd="sng" w="25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6" name="Google Shape;1226;p31"/>
            <p:cNvSpPr/>
            <p:nvPr/>
          </p:nvSpPr>
          <p:spPr>
            <a:xfrm rot="180673">
              <a:off x="8874905" y="4788674"/>
              <a:ext cx="6861" cy="8234"/>
            </a:xfrm>
            <a:custGeom>
              <a:rect b="b" l="l" r="r" t="t"/>
              <a:pathLst>
                <a:path extrusionOk="0" fill="none" h="78" w="65">
                  <a:moveTo>
                    <a:pt x="0" y="77"/>
                  </a:moveTo>
                  <a:cubicBezTo>
                    <a:pt x="26" y="51"/>
                    <a:pt x="45" y="26"/>
                    <a:pt x="64" y="0"/>
                  </a:cubicBezTo>
                </a:path>
              </a:pathLst>
            </a:custGeom>
            <a:noFill/>
            <a:ln cap="rnd" cmpd="sng" w="25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7" name="Google Shape;1227;p31"/>
            <p:cNvSpPr/>
            <p:nvPr/>
          </p:nvSpPr>
          <p:spPr>
            <a:xfrm rot="180673">
              <a:off x="8747250" y="4596722"/>
              <a:ext cx="12244" cy="49401"/>
            </a:xfrm>
            <a:custGeom>
              <a:rect b="b" l="l" r="r" t="t"/>
              <a:pathLst>
                <a:path extrusionOk="0" fill="none" h="468" w="116">
                  <a:moveTo>
                    <a:pt x="116" y="1"/>
                  </a:moveTo>
                  <a:cubicBezTo>
                    <a:pt x="90" y="161"/>
                    <a:pt x="52" y="314"/>
                    <a:pt x="1" y="468"/>
                  </a:cubicBezTo>
                </a:path>
              </a:pathLst>
            </a:custGeom>
            <a:noFill/>
            <a:ln cap="rnd" cmpd="sng" w="1925">
              <a:solidFill>
                <a:srgbClr val="EEE6D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8" name="Google Shape;1228;p31"/>
            <p:cNvSpPr/>
            <p:nvPr/>
          </p:nvSpPr>
          <p:spPr>
            <a:xfrm rot="180673">
              <a:off x="8363389" y="4277358"/>
              <a:ext cx="404806" cy="527686"/>
            </a:xfrm>
            <a:custGeom>
              <a:rect b="b" l="l" r="r" t="t"/>
              <a:pathLst>
                <a:path extrusionOk="0" fill="none" h="4999" w="3835">
                  <a:moveTo>
                    <a:pt x="3470" y="3860"/>
                  </a:moveTo>
                  <a:cubicBezTo>
                    <a:pt x="2996" y="4698"/>
                    <a:pt x="1934" y="4999"/>
                    <a:pt x="1095" y="4532"/>
                  </a:cubicBezTo>
                  <a:cubicBezTo>
                    <a:pt x="679" y="4288"/>
                    <a:pt x="366" y="3904"/>
                    <a:pt x="206" y="3450"/>
                  </a:cubicBezTo>
                  <a:cubicBezTo>
                    <a:pt x="78" y="3111"/>
                    <a:pt x="14" y="2746"/>
                    <a:pt x="14" y="2381"/>
                  </a:cubicBezTo>
                  <a:cubicBezTo>
                    <a:pt x="1" y="1792"/>
                    <a:pt x="180" y="1210"/>
                    <a:pt x="532" y="736"/>
                  </a:cubicBezTo>
                  <a:cubicBezTo>
                    <a:pt x="858" y="307"/>
                    <a:pt x="1345" y="32"/>
                    <a:pt x="1831" y="7"/>
                  </a:cubicBezTo>
                  <a:cubicBezTo>
                    <a:pt x="1921" y="0"/>
                    <a:pt x="2004" y="7"/>
                    <a:pt x="2094" y="13"/>
                  </a:cubicBezTo>
                  <a:cubicBezTo>
                    <a:pt x="2964" y="115"/>
                    <a:pt x="3585" y="896"/>
                    <a:pt x="3751" y="1613"/>
                  </a:cubicBezTo>
                  <a:cubicBezTo>
                    <a:pt x="3809" y="1850"/>
                    <a:pt x="3835" y="2093"/>
                    <a:pt x="3835" y="2343"/>
                  </a:cubicBezTo>
                  <a:cubicBezTo>
                    <a:pt x="3835" y="2452"/>
                    <a:pt x="3835" y="2567"/>
                    <a:pt x="3822" y="2682"/>
                  </a:cubicBezTo>
                </a:path>
              </a:pathLst>
            </a:custGeom>
            <a:noFill/>
            <a:ln cap="rnd" cmpd="sng" w="1925">
              <a:solidFill>
                <a:srgbClr val="EEE6D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9" name="Google Shape;1229;p31"/>
            <p:cNvSpPr/>
            <p:nvPr/>
          </p:nvSpPr>
          <p:spPr>
            <a:xfrm rot="180673">
              <a:off x="8378319" y="4309219"/>
              <a:ext cx="362901" cy="437750"/>
            </a:xfrm>
            <a:custGeom>
              <a:rect b="b" l="l" r="r" t="t"/>
              <a:pathLst>
                <a:path extrusionOk="0" h="4147" w="3438">
                  <a:moveTo>
                    <a:pt x="1772" y="0"/>
                  </a:moveTo>
                  <a:cubicBezTo>
                    <a:pt x="1631" y="0"/>
                    <a:pt x="1489" y="20"/>
                    <a:pt x="1351" y="60"/>
                  </a:cubicBezTo>
                  <a:cubicBezTo>
                    <a:pt x="256" y="386"/>
                    <a:pt x="0" y="1801"/>
                    <a:pt x="237" y="2767"/>
                  </a:cubicBezTo>
                  <a:cubicBezTo>
                    <a:pt x="410" y="3478"/>
                    <a:pt x="1042" y="4146"/>
                    <a:pt x="1805" y="4146"/>
                  </a:cubicBezTo>
                  <a:cubicBezTo>
                    <a:pt x="1832" y="4146"/>
                    <a:pt x="1860" y="4145"/>
                    <a:pt x="1888" y="4143"/>
                  </a:cubicBezTo>
                  <a:cubicBezTo>
                    <a:pt x="2324" y="4118"/>
                    <a:pt x="2720" y="3868"/>
                    <a:pt x="2983" y="3516"/>
                  </a:cubicBezTo>
                  <a:cubicBezTo>
                    <a:pt x="3284" y="3094"/>
                    <a:pt x="3437" y="2582"/>
                    <a:pt x="3424" y="2063"/>
                  </a:cubicBezTo>
                  <a:cubicBezTo>
                    <a:pt x="3424" y="1737"/>
                    <a:pt x="3360" y="1410"/>
                    <a:pt x="3245" y="1110"/>
                  </a:cubicBezTo>
                  <a:cubicBezTo>
                    <a:pt x="3104" y="719"/>
                    <a:pt x="2836" y="393"/>
                    <a:pt x="2477" y="182"/>
                  </a:cubicBezTo>
                  <a:cubicBezTo>
                    <a:pt x="2258" y="60"/>
                    <a:pt x="2016" y="0"/>
                    <a:pt x="1772" y="0"/>
                  </a:cubicBezTo>
                  <a:close/>
                </a:path>
              </a:pathLst>
            </a:custGeom>
            <a:solidFill>
              <a:srgbClr val="EFFBFF">
                <a:alpha val="709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0" name="Google Shape;1230;p31"/>
            <p:cNvSpPr/>
            <p:nvPr/>
          </p:nvSpPr>
          <p:spPr>
            <a:xfrm rot="180673">
              <a:off x="8510629" y="4486740"/>
              <a:ext cx="56895" cy="83813"/>
            </a:xfrm>
            <a:custGeom>
              <a:rect b="b" l="l" r="r" t="t"/>
              <a:pathLst>
                <a:path extrusionOk="0" fill="none" h="794" w="539">
                  <a:moveTo>
                    <a:pt x="1" y="0"/>
                  </a:moveTo>
                  <a:lnTo>
                    <a:pt x="538" y="794"/>
                  </a:lnTo>
                </a:path>
              </a:pathLst>
            </a:custGeom>
            <a:noFill/>
            <a:ln cap="rnd" cmpd="sng" w="25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1" name="Google Shape;1231;p31"/>
            <p:cNvSpPr/>
            <p:nvPr/>
          </p:nvSpPr>
          <p:spPr>
            <a:xfrm rot="180673">
              <a:off x="8557390" y="4469082"/>
              <a:ext cx="40006" cy="64918"/>
            </a:xfrm>
            <a:custGeom>
              <a:rect b="b" l="l" r="r" t="t"/>
              <a:pathLst>
                <a:path extrusionOk="0" fill="none" h="615" w="379">
                  <a:moveTo>
                    <a:pt x="1" y="0"/>
                  </a:moveTo>
                  <a:lnTo>
                    <a:pt x="378" y="615"/>
                  </a:lnTo>
                </a:path>
              </a:pathLst>
            </a:custGeom>
            <a:noFill/>
            <a:ln cap="rnd" cmpd="sng" w="25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2" name="Google Shape;1232;p31"/>
            <p:cNvSpPr/>
            <p:nvPr/>
          </p:nvSpPr>
          <p:spPr>
            <a:xfrm rot="180673">
              <a:off x="8192401" y="4574497"/>
              <a:ext cx="18367" cy="122448"/>
            </a:xfrm>
            <a:custGeom>
              <a:rect b="b" l="l" r="r" t="t"/>
              <a:pathLst>
                <a:path extrusionOk="0" fill="none" h="1160" w="174">
                  <a:moveTo>
                    <a:pt x="1" y="1159"/>
                  </a:moveTo>
                  <a:lnTo>
                    <a:pt x="174" y="1"/>
                  </a:lnTo>
                </a:path>
              </a:pathLst>
            </a:custGeom>
            <a:noFill/>
            <a:ln cap="rnd" cmpd="sng" w="207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3" name="Google Shape;1233;p31"/>
            <p:cNvSpPr/>
            <p:nvPr/>
          </p:nvSpPr>
          <p:spPr>
            <a:xfrm rot="180673">
              <a:off x="8219290" y="4522798"/>
              <a:ext cx="6861" cy="27128"/>
            </a:xfrm>
            <a:custGeom>
              <a:rect b="b" l="l" r="r" t="t"/>
              <a:pathLst>
                <a:path extrusionOk="0" fill="none" h="257" w="65">
                  <a:moveTo>
                    <a:pt x="1" y="256"/>
                  </a:moveTo>
                  <a:cubicBezTo>
                    <a:pt x="20" y="173"/>
                    <a:pt x="39" y="84"/>
                    <a:pt x="65" y="0"/>
                  </a:cubicBezTo>
                </a:path>
              </a:pathLst>
            </a:custGeom>
            <a:noFill/>
            <a:ln cap="rnd" cmpd="sng" w="207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4" name="Google Shape;1234;p31"/>
            <p:cNvSpPr/>
            <p:nvPr/>
          </p:nvSpPr>
          <p:spPr>
            <a:xfrm rot="180673">
              <a:off x="8841124" y="4335989"/>
              <a:ext cx="17733" cy="88563"/>
            </a:xfrm>
            <a:custGeom>
              <a:rect b="b" l="l" r="r" t="t"/>
              <a:pathLst>
                <a:path extrusionOk="0" fill="none" h="839" w="168">
                  <a:moveTo>
                    <a:pt x="1" y="0"/>
                  </a:moveTo>
                  <a:cubicBezTo>
                    <a:pt x="58" y="282"/>
                    <a:pt x="109" y="557"/>
                    <a:pt x="167" y="839"/>
                  </a:cubicBezTo>
                </a:path>
              </a:pathLst>
            </a:custGeom>
            <a:noFill/>
            <a:ln cap="rnd" cmpd="sng" w="207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5" name="Google Shape;1235;p31"/>
            <p:cNvSpPr/>
            <p:nvPr/>
          </p:nvSpPr>
          <p:spPr>
            <a:xfrm rot="180673">
              <a:off x="8858466" y="4450783"/>
              <a:ext cx="4856" cy="23117"/>
            </a:xfrm>
            <a:custGeom>
              <a:rect b="b" l="l" r="r" t="t"/>
              <a:pathLst>
                <a:path extrusionOk="0" fill="none" h="219" w="46">
                  <a:moveTo>
                    <a:pt x="0" y="1"/>
                  </a:moveTo>
                  <a:cubicBezTo>
                    <a:pt x="13" y="71"/>
                    <a:pt x="26" y="142"/>
                    <a:pt x="45" y="218"/>
                  </a:cubicBezTo>
                </a:path>
              </a:pathLst>
            </a:custGeom>
            <a:noFill/>
            <a:ln cap="rnd" cmpd="sng" w="207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6" name="Google Shape;1236;p31"/>
            <p:cNvSpPr/>
            <p:nvPr/>
          </p:nvSpPr>
          <p:spPr>
            <a:xfrm rot="180673">
              <a:off x="8233622" y="3617074"/>
              <a:ext cx="697407" cy="564842"/>
            </a:xfrm>
            <a:custGeom>
              <a:rect b="b" l="l" r="r" t="t"/>
              <a:pathLst>
                <a:path extrusionOk="0" h="5351" w="6607">
                  <a:moveTo>
                    <a:pt x="3226" y="0"/>
                  </a:moveTo>
                  <a:cubicBezTo>
                    <a:pt x="2820" y="0"/>
                    <a:pt x="2417" y="61"/>
                    <a:pt x="2036" y="194"/>
                  </a:cubicBezTo>
                  <a:cubicBezTo>
                    <a:pt x="750" y="649"/>
                    <a:pt x="1" y="1634"/>
                    <a:pt x="20" y="2633"/>
                  </a:cubicBezTo>
                  <a:cubicBezTo>
                    <a:pt x="57" y="3992"/>
                    <a:pt x="1329" y="5350"/>
                    <a:pt x="2987" y="5350"/>
                  </a:cubicBezTo>
                  <a:cubicBezTo>
                    <a:pt x="3070" y="5350"/>
                    <a:pt x="3154" y="5347"/>
                    <a:pt x="3240" y="5340"/>
                  </a:cubicBezTo>
                  <a:cubicBezTo>
                    <a:pt x="3374" y="5327"/>
                    <a:pt x="3508" y="5334"/>
                    <a:pt x="3636" y="5327"/>
                  </a:cubicBezTo>
                  <a:cubicBezTo>
                    <a:pt x="4884" y="5212"/>
                    <a:pt x="6088" y="4399"/>
                    <a:pt x="6401" y="3145"/>
                  </a:cubicBezTo>
                  <a:cubicBezTo>
                    <a:pt x="6606" y="2306"/>
                    <a:pt x="6401" y="1442"/>
                    <a:pt x="5742" y="853"/>
                  </a:cubicBezTo>
                  <a:cubicBezTo>
                    <a:pt x="5332" y="508"/>
                    <a:pt x="4852" y="264"/>
                    <a:pt x="4334" y="143"/>
                  </a:cubicBezTo>
                  <a:cubicBezTo>
                    <a:pt x="3973" y="51"/>
                    <a:pt x="3598" y="0"/>
                    <a:pt x="322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7" name="Google Shape;1237;p31"/>
            <p:cNvSpPr/>
            <p:nvPr/>
          </p:nvSpPr>
          <p:spPr>
            <a:xfrm rot="180673">
              <a:off x="8301954" y="3672564"/>
              <a:ext cx="559445" cy="452423"/>
            </a:xfrm>
            <a:custGeom>
              <a:rect b="b" l="l" r="r" t="t"/>
              <a:pathLst>
                <a:path extrusionOk="0" h="4286" w="5300">
                  <a:moveTo>
                    <a:pt x="2622" y="1"/>
                  </a:moveTo>
                  <a:cubicBezTo>
                    <a:pt x="2288" y="1"/>
                    <a:pt x="1954" y="54"/>
                    <a:pt x="1632" y="161"/>
                  </a:cubicBezTo>
                  <a:cubicBezTo>
                    <a:pt x="602" y="519"/>
                    <a:pt x="0" y="1313"/>
                    <a:pt x="20" y="2107"/>
                  </a:cubicBezTo>
                  <a:cubicBezTo>
                    <a:pt x="44" y="3196"/>
                    <a:pt x="1063" y="4285"/>
                    <a:pt x="2391" y="4285"/>
                  </a:cubicBezTo>
                  <a:cubicBezTo>
                    <a:pt x="2459" y="4285"/>
                    <a:pt x="2529" y="4282"/>
                    <a:pt x="2599" y="4276"/>
                  </a:cubicBezTo>
                  <a:cubicBezTo>
                    <a:pt x="2622" y="4275"/>
                    <a:pt x="2646" y="4274"/>
                    <a:pt x="2669" y="4274"/>
                  </a:cubicBezTo>
                  <a:cubicBezTo>
                    <a:pt x="2712" y="4274"/>
                    <a:pt x="2755" y="4276"/>
                    <a:pt x="2799" y="4276"/>
                  </a:cubicBezTo>
                  <a:cubicBezTo>
                    <a:pt x="2839" y="4276"/>
                    <a:pt x="2879" y="4275"/>
                    <a:pt x="2919" y="4270"/>
                  </a:cubicBezTo>
                  <a:cubicBezTo>
                    <a:pt x="3917" y="4180"/>
                    <a:pt x="4877" y="3534"/>
                    <a:pt x="5127" y="2529"/>
                  </a:cubicBezTo>
                  <a:cubicBezTo>
                    <a:pt x="5300" y="1851"/>
                    <a:pt x="5127" y="1159"/>
                    <a:pt x="4602" y="686"/>
                  </a:cubicBezTo>
                  <a:cubicBezTo>
                    <a:pt x="4276" y="411"/>
                    <a:pt x="3885" y="219"/>
                    <a:pt x="3469" y="116"/>
                  </a:cubicBezTo>
                  <a:cubicBezTo>
                    <a:pt x="3192" y="39"/>
                    <a:pt x="2907" y="1"/>
                    <a:pt x="2622" y="1"/>
                  </a:cubicBezTo>
                  <a:close/>
                </a:path>
              </a:pathLst>
            </a:custGeom>
            <a:solidFill>
              <a:srgbClr val="EFFBFF">
                <a:alpha val="709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8" name="Google Shape;1238;p31"/>
            <p:cNvSpPr/>
            <p:nvPr/>
          </p:nvSpPr>
          <p:spPr>
            <a:xfrm rot="180767">
              <a:off x="8632635" y="3793572"/>
              <a:ext cx="262225" cy="156860"/>
            </a:xfrm>
            <a:custGeom>
              <a:rect b="b" l="l" r="r" t="t"/>
              <a:pathLst>
                <a:path extrusionOk="0" h="1486" w="2900">
                  <a:moveTo>
                    <a:pt x="1447" y="1"/>
                  </a:moveTo>
                  <a:cubicBezTo>
                    <a:pt x="647" y="1"/>
                    <a:pt x="0" y="334"/>
                    <a:pt x="0" y="743"/>
                  </a:cubicBezTo>
                  <a:cubicBezTo>
                    <a:pt x="0" y="1153"/>
                    <a:pt x="647" y="1486"/>
                    <a:pt x="1447" y="1486"/>
                  </a:cubicBezTo>
                  <a:cubicBezTo>
                    <a:pt x="2247" y="1486"/>
                    <a:pt x="2900" y="1153"/>
                    <a:pt x="2900" y="743"/>
                  </a:cubicBezTo>
                  <a:cubicBezTo>
                    <a:pt x="2900" y="334"/>
                    <a:pt x="2247" y="1"/>
                    <a:pt x="144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9" name="Google Shape;1239;p31"/>
            <p:cNvSpPr/>
            <p:nvPr/>
          </p:nvSpPr>
          <p:spPr>
            <a:xfrm rot="180767">
              <a:off x="8263586" y="3774149"/>
              <a:ext cx="262225" cy="156860"/>
            </a:xfrm>
            <a:custGeom>
              <a:rect b="b" l="l" r="r" t="t"/>
              <a:pathLst>
                <a:path extrusionOk="0" h="1486" w="2900">
                  <a:moveTo>
                    <a:pt x="1453" y="1"/>
                  </a:moveTo>
                  <a:cubicBezTo>
                    <a:pt x="653" y="1"/>
                    <a:pt x="0" y="334"/>
                    <a:pt x="0" y="743"/>
                  </a:cubicBezTo>
                  <a:cubicBezTo>
                    <a:pt x="0" y="1153"/>
                    <a:pt x="653" y="1486"/>
                    <a:pt x="1453" y="1486"/>
                  </a:cubicBezTo>
                  <a:cubicBezTo>
                    <a:pt x="2253" y="1486"/>
                    <a:pt x="2900" y="1153"/>
                    <a:pt x="2900" y="743"/>
                  </a:cubicBezTo>
                  <a:cubicBezTo>
                    <a:pt x="2900" y="334"/>
                    <a:pt x="2253" y="1"/>
                    <a:pt x="145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0" name="Google Shape;1240;p31"/>
            <p:cNvSpPr/>
            <p:nvPr/>
          </p:nvSpPr>
          <p:spPr>
            <a:xfrm rot="180673">
              <a:off x="8666127" y="3857123"/>
              <a:ext cx="42645" cy="36629"/>
            </a:xfrm>
            <a:custGeom>
              <a:rect b="b" l="l" r="r" t="t"/>
              <a:pathLst>
                <a:path extrusionOk="0" h="347" w="404">
                  <a:moveTo>
                    <a:pt x="231" y="1"/>
                  </a:moveTo>
                  <a:cubicBezTo>
                    <a:pt x="77" y="1"/>
                    <a:pt x="0" y="187"/>
                    <a:pt x="109" y="295"/>
                  </a:cubicBezTo>
                  <a:cubicBezTo>
                    <a:pt x="144" y="331"/>
                    <a:pt x="188" y="346"/>
                    <a:pt x="230" y="346"/>
                  </a:cubicBezTo>
                  <a:cubicBezTo>
                    <a:pt x="319" y="346"/>
                    <a:pt x="404" y="278"/>
                    <a:pt x="404" y="174"/>
                  </a:cubicBezTo>
                  <a:cubicBezTo>
                    <a:pt x="404" y="78"/>
                    <a:pt x="327" y="1"/>
                    <a:pt x="23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1" name="Google Shape;1241;p31"/>
            <p:cNvSpPr/>
            <p:nvPr/>
          </p:nvSpPr>
          <p:spPr>
            <a:xfrm rot="180673">
              <a:off x="8433377" y="3844857"/>
              <a:ext cx="42011" cy="36629"/>
            </a:xfrm>
            <a:custGeom>
              <a:rect b="b" l="l" r="r" t="t"/>
              <a:pathLst>
                <a:path extrusionOk="0" h="347" w="398">
                  <a:moveTo>
                    <a:pt x="224" y="1"/>
                  </a:moveTo>
                  <a:cubicBezTo>
                    <a:pt x="71" y="1"/>
                    <a:pt x="0" y="187"/>
                    <a:pt x="103" y="295"/>
                  </a:cubicBezTo>
                  <a:cubicBezTo>
                    <a:pt x="138" y="331"/>
                    <a:pt x="181" y="346"/>
                    <a:pt x="224" y="346"/>
                  </a:cubicBezTo>
                  <a:cubicBezTo>
                    <a:pt x="312" y="346"/>
                    <a:pt x="397" y="278"/>
                    <a:pt x="397" y="174"/>
                  </a:cubicBezTo>
                  <a:cubicBezTo>
                    <a:pt x="397" y="78"/>
                    <a:pt x="320" y="1"/>
                    <a:pt x="22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2" name="Google Shape;1242;p31"/>
            <p:cNvSpPr/>
            <p:nvPr/>
          </p:nvSpPr>
          <p:spPr>
            <a:xfrm rot="180673">
              <a:off x="8546695" y="3885835"/>
              <a:ext cx="58900" cy="43384"/>
            </a:xfrm>
            <a:custGeom>
              <a:rect b="b" l="l" r="r" t="t"/>
              <a:pathLst>
                <a:path extrusionOk="0" h="411" w="558">
                  <a:moveTo>
                    <a:pt x="282" y="0"/>
                  </a:moveTo>
                  <a:cubicBezTo>
                    <a:pt x="129" y="0"/>
                    <a:pt x="1" y="96"/>
                    <a:pt x="1" y="205"/>
                  </a:cubicBezTo>
                  <a:cubicBezTo>
                    <a:pt x="1" y="320"/>
                    <a:pt x="129" y="410"/>
                    <a:pt x="282" y="410"/>
                  </a:cubicBezTo>
                  <a:cubicBezTo>
                    <a:pt x="436" y="410"/>
                    <a:pt x="558" y="320"/>
                    <a:pt x="558" y="205"/>
                  </a:cubicBezTo>
                  <a:cubicBezTo>
                    <a:pt x="558" y="96"/>
                    <a:pt x="436" y="0"/>
                    <a:pt x="28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3" name="Google Shape;1243;p31"/>
            <p:cNvSpPr/>
            <p:nvPr/>
          </p:nvSpPr>
          <p:spPr>
            <a:xfrm rot="180673">
              <a:off x="8525790" y="3947199"/>
              <a:ext cx="95422" cy="21112"/>
            </a:xfrm>
            <a:custGeom>
              <a:rect b="b" l="l" r="r" t="t"/>
              <a:pathLst>
                <a:path extrusionOk="0" fill="none" h="200" w="904">
                  <a:moveTo>
                    <a:pt x="1" y="1"/>
                  </a:moveTo>
                  <a:cubicBezTo>
                    <a:pt x="270" y="186"/>
                    <a:pt x="622" y="199"/>
                    <a:pt x="903" y="33"/>
                  </a:cubicBezTo>
                </a:path>
              </a:pathLst>
            </a:custGeom>
            <a:solidFill>
              <a:schemeClr val="dk1"/>
            </a:solidFill>
            <a:ln cap="rnd" cmpd="sng" w="28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4" name="Google Shape;1244;p31"/>
            <p:cNvSpPr/>
            <p:nvPr/>
          </p:nvSpPr>
          <p:spPr>
            <a:xfrm rot="180673">
              <a:off x="8575061" y="3910835"/>
              <a:ext cx="106" cy="46657"/>
            </a:xfrm>
            <a:custGeom>
              <a:rect b="b" l="l" r="r" t="t"/>
              <a:pathLst>
                <a:path extrusionOk="0" fill="none" h="442" w="1">
                  <a:moveTo>
                    <a:pt x="0" y="442"/>
                  </a:moveTo>
                  <a:lnTo>
                    <a:pt x="0" y="0"/>
                  </a:lnTo>
                </a:path>
              </a:pathLst>
            </a:custGeom>
            <a:solidFill>
              <a:schemeClr val="dk1"/>
            </a:solidFill>
            <a:ln cap="rnd" cmpd="sng" w="28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45" name="Google Shape;1245;p31"/>
          <p:cNvGrpSpPr/>
          <p:nvPr/>
        </p:nvGrpSpPr>
        <p:grpSpPr>
          <a:xfrm>
            <a:off x="777550" y="1317863"/>
            <a:ext cx="2859035" cy="2885814"/>
            <a:chOff x="777550" y="1317863"/>
            <a:chExt cx="2859035" cy="2885814"/>
          </a:xfrm>
        </p:grpSpPr>
        <p:sp>
          <p:nvSpPr>
            <p:cNvPr id="1246" name="Google Shape;1246;p31"/>
            <p:cNvSpPr/>
            <p:nvPr/>
          </p:nvSpPr>
          <p:spPr>
            <a:xfrm>
              <a:off x="802004" y="1332824"/>
              <a:ext cx="2826412" cy="2826412"/>
            </a:xfrm>
            <a:custGeom>
              <a:rect b="b" l="l" r="r" t="t"/>
              <a:pathLst>
                <a:path extrusionOk="0" h="40003" w="40003">
                  <a:moveTo>
                    <a:pt x="0" y="1"/>
                  </a:moveTo>
                  <a:lnTo>
                    <a:pt x="0" y="40003"/>
                  </a:lnTo>
                  <a:lnTo>
                    <a:pt x="40002" y="40003"/>
                  </a:lnTo>
                  <a:lnTo>
                    <a:pt x="40002"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7" name="Google Shape;1247;p31"/>
            <p:cNvSpPr/>
            <p:nvPr/>
          </p:nvSpPr>
          <p:spPr>
            <a:xfrm>
              <a:off x="3196491" y="1334526"/>
              <a:ext cx="205141" cy="111255"/>
            </a:xfrm>
            <a:custGeom>
              <a:rect b="b" l="l" r="r" t="t"/>
              <a:pathLst>
                <a:path extrusionOk="0" h="1928" w="3555">
                  <a:moveTo>
                    <a:pt x="142" y="0"/>
                  </a:moveTo>
                  <a:cubicBezTo>
                    <a:pt x="138" y="0"/>
                    <a:pt x="133" y="1"/>
                    <a:pt x="129" y="1"/>
                  </a:cubicBezTo>
                  <a:cubicBezTo>
                    <a:pt x="52" y="7"/>
                    <a:pt x="1" y="71"/>
                    <a:pt x="7" y="142"/>
                  </a:cubicBezTo>
                  <a:cubicBezTo>
                    <a:pt x="46" y="571"/>
                    <a:pt x="225" y="974"/>
                    <a:pt x="507" y="1294"/>
                  </a:cubicBezTo>
                  <a:cubicBezTo>
                    <a:pt x="654" y="1460"/>
                    <a:pt x="827" y="1601"/>
                    <a:pt x="1019" y="1710"/>
                  </a:cubicBezTo>
                  <a:cubicBezTo>
                    <a:pt x="1223" y="1825"/>
                    <a:pt x="1441" y="1896"/>
                    <a:pt x="1671" y="1921"/>
                  </a:cubicBezTo>
                  <a:cubicBezTo>
                    <a:pt x="1721" y="1925"/>
                    <a:pt x="1770" y="1927"/>
                    <a:pt x="1818" y="1927"/>
                  </a:cubicBezTo>
                  <a:cubicBezTo>
                    <a:pt x="2004" y="1927"/>
                    <a:pt x="2185" y="1897"/>
                    <a:pt x="2363" y="1832"/>
                  </a:cubicBezTo>
                  <a:cubicBezTo>
                    <a:pt x="2574" y="1755"/>
                    <a:pt x="2772" y="1640"/>
                    <a:pt x="2939" y="1486"/>
                  </a:cubicBezTo>
                  <a:cubicBezTo>
                    <a:pt x="3105" y="1339"/>
                    <a:pt x="3240" y="1166"/>
                    <a:pt x="3342" y="980"/>
                  </a:cubicBezTo>
                  <a:cubicBezTo>
                    <a:pt x="3451" y="795"/>
                    <a:pt x="3521" y="590"/>
                    <a:pt x="3553" y="379"/>
                  </a:cubicBezTo>
                  <a:lnTo>
                    <a:pt x="3547" y="379"/>
                  </a:lnTo>
                  <a:cubicBezTo>
                    <a:pt x="3555" y="288"/>
                    <a:pt x="3484" y="230"/>
                    <a:pt x="3412" y="230"/>
                  </a:cubicBezTo>
                  <a:cubicBezTo>
                    <a:pt x="3372" y="230"/>
                    <a:pt x="3331" y="248"/>
                    <a:pt x="3304" y="289"/>
                  </a:cubicBezTo>
                  <a:cubicBezTo>
                    <a:pt x="3214" y="449"/>
                    <a:pt x="3105" y="596"/>
                    <a:pt x="2990" y="731"/>
                  </a:cubicBezTo>
                  <a:cubicBezTo>
                    <a:pt x="2875" y="865"/>
                    <a:pt x="2753" y="980"/>
                    <a:pt x="2612" y="1083"/>
                  </a:cubicBezTo>
                  <a:cubicBezTo>
                    <a:pt x="2371" y="1264"/>
                    <a:pt x="2078" y="1365"/>
                    <a:pt x="1771" y="1365"/>
                  </a:cubicBezTo>
                  <a:cubicBezTo>
                    <a:pt x="1753" y="1365"/>
                    <a:pt x="1734" y="1365"/>
                    <a:pt x="1716" y="1364"/>
                  </a:cubicBezTo>
                  <a:cubicBezTo>
                    <a:pt x="1563" y="1352"/>
                    <a:pt x="1403" y="1313"/>
                    <a:pt x="1262" y="1243"/>
                  </a:cubicBezTo>
                  <a:cubicBezTo>
                    <a:pt x="1108" y="1172"/>
                    <a:pt x="974" y="1076"/>
                    <a:pt x="846" y="961"/>
                  </a:cubicBezTo>
                  <a:cubicBezTo>
                    <a:pt x="583" y="718"/>
                    <a:pt x="385" y="423"/>
                    <a:pt x="257" y="84"/>
                  </a:cubicBezTo>
                  <a:cubicBezTo>
                    <a:pt x="239" y="32"/>
                    <a:pt x="190" y="0"/>
                    <a:pt x="142" y="0"/>
                  </a:cubicBezTo>
                  <a:close/>
                </a:path>
              </a:pathLst>
            </a:custGeom>
            <a:solidFill>
              <a:srgbClr val="A075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8" name="Google Shape;1248;p31"/>
            <p:cNvSpPr/>
            <p:nvPr/>
          </p:nvSpPr>
          <p:spPr>
            <a:xfrm>
              <a:off x="1241546" y="1818082"/>
              <a:ext cx="2001091" cy="1959546"/>
            </a:xfrm>
            <a:custGeom>
              <a:rect b="b" l="l" r="r" t="t"/>
              <a:pathLst>
                <a:path extrusionOk="0" h="27734" w="28322">
                  <a:moveTo>
                    <a:pt x="14158" y="0"/>
                  </a:moveTo>
                  <a:cubicBezTo>
                    <a:pt x="6337" y="0"/>
                    <a:pt x="0" y="6209"/>
                    <a:pt x="0" y="13870"/>
                  </a:cubicBezTo>
                  <a:cubicBezTo>
                    <a:pt x="0" y="21525"/>
                    <a:pt x="6337" y="27733"/>
                    <a:pt x="14158" y="27733"/>
                  </a:cubicBezTo>
                  <a:cubicBezTo>
                    <a:pt x="21979" y="27733"/>
                    <a:pt x="28322" y="21525"/>
                    <a:pt x="28322" y="13870"/>
                  </a:cubicBezTo>
                  <a:cubicBezTo>
                    <a:pt x="28322" y="6209"/>
                    <a:pt x="21979" y="0"/>
                    <a:pt x="14158" y="0"/>
                  </a:cubicBezTo>
                  <a:close/>
                </a:path>
              </a:pathLst>
            </a:custGeom>
            <a:solidFill>
              <a:srgbClr val="EFFBFF">
                <a:alpha val="575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49" name="Google Shape;1249;p31"/>
            <p:cNvGrpSpPr/>
            <p:nvPr/>
          </p:nvGrpSpPr>
          <p:grpSpPr>
            <a:xfrm>
              <a:off x="1356854" y="1981790"/>
              <a:ext cx="1677340" cy="1547626"/>
              <a:chOff x="1356854" y="1981790"/>
              <a:chExt cx="1677340" cy="1547626"/>
            </a:xfrm>
          </p:grpSpPr>
          <p:sp>
            <p:nvSpPr>
              <p:cNvPr id="1250" name="Google Shape;1250;p31"/>
              <p:cNvSpPr/>
              <p:nvPr/>
            </p:nvSpPr>
            <p:spPr>
              <a:xfrm>
                <a:off x="1651696" y="3344299"/>
                <a:ext cx="113119" cy="113119"/>
              </a:xfrm>
              <a:custGeom>
                <a:rect b="b" l="l" r="r" t="t"/>
                <a:pathLst>
                  <a:path extrusionOk="0" h="1601" w="1601">
                    <a:moveTo>
                      <a:pt x="813" y="1"/>
                    </a:moveTo>
                    <a:lnTo>
                      <a:pt x="570" y="557"/>
                    </a:lnTo>
                    <a:lnTo>
                      <a:pt x="0" y="788"/>
                    </a:lnTo>
                    <a:lnTo>
                      <a:pt x="557" y="1037"/>
                    </a:lnTo>
                    <a:lnTo>
                      <a:pt x="788" y="1601"/>
                    </a:lnTo>
                    <a:lnTo>
                      <a:pt x="1031" y="1050"/>
                    </a:lnTo>
                    <a:lnTo>
                      <a:pt x="1601" y="820"/>
                    </a:lnTo>
                    <a:lnTo>
                      <a:pt x="1050" y="570"/>
                    </a:lnTo>
                    <a:lnTo>
                      <a:pt x="813"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1" name="Google Shape;1251;p31"/>
              <p:cNvSpPr/>
              <p:nvPr/>
            </p:nvSpPr>
            <p:spPr>
              <a:xfrm>
                <a:off x="2806616" y="2367071"/>
                <a:ext cx="113119" cy="113543"/>
              </a:xfrm>
              <a:custGeom>
                <a:rect b="b" l="l" r="r" t="t"/>
                <a:pathLst>
                  <a:path extrusionOk="0" h="1607" w="1601">
                    <a:moveTo>
                      <a:pt x="814" y="0"/>
                    </a:moveTo>
                    <a:lnTo>
                      <a:pt x="571" y="557"/>
                    </a:lnTo>
                    <a:lnTo>
                      <a:pt x="1" y="788"/>
                    </a:lnTo>
                    <a:lnTo>
                      <a:pt x="551" y="1031"/>
                    </a:lnTo>
                    <a:lnTo>
                      <a:pt x="782" y="1607"/>
                    </a:lnTo>
                    <a:lnTo>
                      <a:pt x="1031" y="1050"/>
                    </a:lnTo>
                    <a:lnTo>
                      <a:pt x="1601" y="820"/>
                    </a:lnTo>
                    <a:lnTo>
                      <a:pt x="1044" y="570"/>
                    </a:lnTo>
                    <a:lnTo>
                      <a:pt x="81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2" name="Google Shape;1252;p31"/>
              <p:cNvSpPr/>
              <p:nvPr/>
            </p:nvSpPr>
            <p:spPr>
              <a:xfrm>
                <a:off x="1723128" y="2066364"/>
                <a:ext cx="113119" cy="113119"/>
              </a:xfrm>
              <a:custGeom>
                <a:rect b="b" l="l" r="r" t="t"/>
                <a:pathLst>
                  <a:path extrusionOk="0" h="1601" w="1601">
                    <a:moveTo>
                      <a:pt x="814" y="0"/>
                    </a:moveTo>
                    <a:lnTo>
                      <a:pt x="570" y="557"/>
                    </a:lnTo>
                    <a:lnTo>
                      <a:pt x="1" y="787"/>
                    </a:lnTo>
                    <a:lnTo>
                      <a:pt x="558" y="1031"/>
                    </a:lnTo>
                    <a:lnTo>
                      <a:pt x="788" y="1600"/>
                    </a:lnTo>
                    <a:lnTo>
                      <a:pt x="1031" y="1050"/>
                    </a:lnTo>
                    <a:lnTo>
                      <a:pt x="1601" y="813"/>
                    </a:lnTo>
                    <a:lnTo>
                      <a:pt x="1050" y="570"/>
                    </a:lnTo>
                    <a:lnTo>
                      <a:pt x="81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3" name="Google Shape;1253;p31"/>
              <p:cNvSpPr/>
              <p:nvPr/>
            </p:nvSpPr>
            <p:spPr>
              <a:xfrm>
                <a:off x="1412459" y="3222632"/>
                <a:ext cx="76519" cy="76095"/>
              </a:xfrm>
              <a:custGeom>
                <a:rect b="b" l="l" r="r" t="t"/>
                <a:pathLst>
                  <a:path extrusionOk="0" h="1077" w="1083">
                    <a:moveTo>
                      <a:pt x="551" y="1"/>
                    </a:moveTo>
                    <a:lnTo>
                      <a:pt x="385" y="372"/>
                    </a:lnTo>
                    <a:lnTo>
                      <a:pt x="1" y="532"/>
                    </a:lnTo>
                    <a:lnTo>
                      <a:pt x="372" y="692"/>
                    </a:lnTo>
                    <a:lnTo>
                      <a:pt x="532" y="1076"/>
                    </a:lnTo>
                    <a:lnTo>
                      <a:pt x="698" y="705"/>
                    </a:lnTo>
                    <a:lnTo>
                      <a:pt x="1082" y="551"/>
                    </a:lnTo>
                    <a:lnTo>
                      <a:pt x="711" y="385"/>
                    </a:lnTo>
                    <a:lnTo>
                      <a:pt x="55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4" name="Google Shape;1254;p31"/>
              <p:cNvSpPr/>
              <p:nvPr/>
            </p:nvSpPr>
            <p:spPr>
              <a:xfrm>
                <a:off x="2904331" y="3393122"/>
                <a:ext cx="76025" cy="76095"/>
              </a:xfrm>
              <a:custGeom>
                <a:rect b="b" l="l" r="r" t="t"/>
                <a:pathLst>
                  <a:path extrusionOk="0" h="1077" w="1076">
                    <a:moveTo>
                      <a:pt x="544" y="1"/>
                    </a:moveTo>
                    <a:lnTo>
                      <a:pt x="378" y="372"/>
                    </a:lnTo>
                    <a:lnTo>
                      <a:pt x="0" y="532"/>
                    </a:lnTo>
                    <a:lnTo>
                      <a:pt x="372" y="692"/>
                    </a:lnTo>
                    <a:lnTo>
                      <a:pt x="525" y="1076"/>
                    </a:lnTo>
                    <a:lnTo>
                      <a:pt x="692" y="705"/>
                    </a:lnTo>
                    <a:lnTo>
                      <a:pt x="1076" y="551"/>
                    </a:lnTo>
                    <a:lnTo>
                      <a:pt x="698" y="385"/>
                    </a:lnTo>
                    <a:lnTo>
                      <a:pt x="54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5" name="Google Shape;1255;p31"/>
              <p:cNvSpPr/>
              <p:nvPr/>
            </p:nvSpPr>
            <p:spPr>
              <a:xfrm>
                <a:off x="2896630" y="2622135"/>
                <a:ext cx="76519" cy="76025"/>
              </a:xfrm>
              <a:custGeom>
                <a:rect b="b" l="l" r="r" t="t"/>
                <a:pathLst>
                  <a:path extrusionOk="0" h="1076" w="1083">
                    <a:moveTo>
                      <a:pt x="551" y="0"/>
                    </a:moveTo>
                    <a:lnTo>
                      <a:pt x="385" y="371"/>
                    </a:lnTo>
                    <a:lnTo>
                      <a:pt x="1" y="531"/>
                    </a:lnTo>
                    <a:lnTo>
                      <a:pt x="372" y="691"/>
                    </a:lnTo>
                    <a:lnTo>
                      <a:pt x="532" y="1075"/>
                    </a:lnTo>
                    <a:lnTo>
                      <a:pt x="698" y="704"/>
                    </a:lnTo>
                    <a:lnTo>
                      <a:pt x="1082" y="551"/>
                    </a:lnTo>
                    <a:lnTo>
                      <a:pt x="711" y="384"/>
                    </a:lnTo>
                    <a:lnTo>
                      <a:pt x="55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6" name="Google Shape;1256;p31"/>
              <p:cNvSpPr/>
              <p:nvPr/>
            </p:nvSpPr>
            <p:spPr>
              <a:xfrm>
                <a:off x="1356854" y="2914223"/>
                <a:ext cx="76025" cy="76095"/>
              </a:xfrm>
              <a:custGeom>
                <a:rect b="b" l="l" r="r" t="t"/>
                <a:pathLst>
                  <a:path extrusionOk="0" h="1077" w="1076">
                    <a:moveTo>
                      <a:pt x="544" y="1"/>
                    </a:moveTo>
                    <a:lnTo>
                      <a:pt x="378" y="378"/>
                    </a:lnTo>
                    <a:lnTo>
                      <a:pt x="0" y="532"/>
                    </a:lnTo>
                    <a:lnTo>
                      <a:pt x="372" y="698"/>
                    </a:lnTo>
                    <a:lnTo>
                      <a:pt x="525" y="1076"/>
                    </a:lnTo>
                    <a:lnTo>
                      <a:pt x="692" y="705"/>
                    </a:lnTo>
                    <a:lnTo>
                      <a:pt x="1076" y="551"/>
                    </a:lnTo>
                    <a:lnTo>
                      <a:pt x="698" y="385"/>
                    </a:lnTo>
                    <a:lnTo>
                      <a:pt x="54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7" name="Google Shape;1257;p31"/>
              <p:cNvSpPr/>
              <p:nvPr/>
            </p:nvSpPr>
            <p:spPr>
              <a:xfrm>
                <a:off x="1528262" y="3109160"/>
                <a:ext cx="37588" cy="32289"/>
              </a:xfrm>
              <a:custGeom>
                <a:rect b="b" l="l" r="r" t="t"/>
                <a:pathLst>
                  <a:path extrusionOk="0" h="457" w="532">
                    <a:moveTo>
                      <a:pt x="307" y="0"/>
                    </a:moveTo>
                    <a:cubicBezTo>
                      <a:pt x="103" y="0"/>
                      <a:pt x="0" y="244"/>
                      <a:pt x="141" y="391"/>
                    </a:cubicBezTo>
                    <a:cubicBezTo>
                      <a:pt x="188" y="436"/>
                      <a:pt x="245" y="456"/>
                      <a:pt x="301" y="456"/>
                    </a:cubicBezTo>
                    <a:cubicBezTo>
                      <a:pt x="419" y="456"/>
                      <a:pt x="531" y="366"/>
                      <a:pt x="531" y="231"/>
                    </a:cubicBezTo>
                    <a:cubicBezTo>
                      <a:pt x="531" y="103"/>
                      <a:pt x="429" y="0"/>
                      <a:pt x="30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8" name="Google Shape;1258;p31"/>
              <p:cNvSpPr/>
              <p:nvPr/>
            </p:nvSpPr>
            <p:spPr>
              <a:xfrm>
                <a:off x="2996606" y="2499125"/>
                <a:ext cx="37588" cy="32572"/>
              </a:xfrm>
              <a:custGeom>
                <a:rect b="b" l="l" r="r" t="t"/>
                <a:pathLst>
                  <a:path extrusionOk="0" h="461" w="532">
                    <a:moveTo>
                      <a:pt x="301" y="0"/>
                    </a:moveTo>
                    <a:cubicBezTo>
                      <a:pt x="102" y="0"/>
                      <a:pt x="0" y="250"/>
                      <a:pt x="141" y="391"/>
                    </a:cubicBezTo>
                    <a:cubicBezTo>
                      <a:pt x="189" y="439"/>
                      <a:pt x="247" y="460"/>
                      <a:pt x="304" y="460"/>
                    </a:cubicBezTo>
                    <a:cubicBezTo>
                      <a:pt x="421" y="460"/>
                      <a:pt x="531" y="369"/>
                      <a:pt x="531" y="231"/>
                    </a:cubicBezTo>
                    <a:cubicBezTo>
                      <a:pt x="531" y="103"/>
                      <a:pt x="429" y="0"/>
                      <a:pt x="30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9" name="Google Shape;1259;p31"/>
              <p:cNvSpPr/>
              <p:nvPr/>
            </p:nvSpPr>
            <p:spPr>
              <a:xfrm>
                <a:off x="2832405" y="3497126"/>
                <a:ext cx="37588" cy="32289"/>
              </a:xfrm>
              <a:custGeom>
                <a:rect b="b" l="l" r="r" t="t"/>
                <a:pathLst>
                  <a:path extrusionOk="0" h="457" w="532">
                    <a:moveTo>
                      <a:pt x="302" y="1"/>
                    </a:moveTo>
                    <a:cubicBezTo>
                      <a:pt x="103" y="1"/>
                      <a:pt x="1" y="244"/>
                      <a:pt x="142" y="391"/>
                    </a:cubicBezTo>
                    <a:cubicBezTo>
                      <a:pt x="189" y="436"/>
                      <a:pt x="245" y="456"/>
                      <a:pt x="301" y="456"/>
                    </a:cubicBezTo>
                    <a:cubicBezTo>
                      <a:pt x="419" y="456"/>
                      <a:pt x="532" y="364"/>
                      <a:pt x="532" y="225"/>
                    </a:cubicBezTo>
                    <a:cubicBezTo>
                      <a:pt x="532" y="103"/>
                      <a:pt x="430" y="1"/>
                      <a:pt x="30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0" name="Google Shape;1260;p31"/>
              <p:cNvSpPr/>
              <p:nvPr/>
            </p:nvSpPr>
            <p:spPr>
              <a:xfrm>
                <a:off x="1996843" y="1981790"/>
                <a:ext cx="37942" cy="32077"/>
              </a:xfrm>
              <a:custGeom>
                <a:rect b="b" l="l" r="r" t="t"/>
                <a:pathLst>
                  <a:path extrusionOk="0" h="454" w="537">
                    <a:moveTo>
                      <a:pt x="298" y="0"/>
                    </a:moveTo>
                    <a:cubicBezTo>
                      <a:pt x="99" y="0"/>
                      <a:pt x="1" y="245"/>
                      <a:pt x="146" y="384"/>
                    </a:cubicBezTo>
                    <a:cubicBezTo>
                      <a:pt x="192" y="432"/>
                      <a:pt x="250" y="454"/>
                      <a:pt x="306" y="454"/>
                    </a:cubicBezTo>
                    <a:cubicBezTo>
                      <a:pt x="423" y="454"/>
                      <a:pt x="537" y="362"/>
                      <a:pt x="537" y="224"/>
                    </a:cubicBezTo>
                    <a:cubicBezTo>
                      <a:pt x="530" y="96"/>
                      <a:pt x="434" y="0"/>
                      <a:pt x="306" y="0"/>
                    </a:cubicBezTo>
                    <a:cubicBezTo>
                      <a:pt x="304" y="0"/>
                      <a:pt x="301" y="0"/>
                      <a:pt x="29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1" name="Google Shape;1261;p31"/>
              <p:cNvSpPr/>
              <p:nvPr/>
            </p:nvSpPr>
            <p:spPr>
              <a:xfrm>
                <a:off x="2853672" y="2188455"/>
                <a:ext cx="37588" cy="32572"/>
              </a:xfrm>
              <a:custGeom>
                <a:rect b="b" l="l" r="r" t="t"/>
                <a:pathLst>
                  <a:path extrusionOk="0" h="461" w="532">
                    <a:moveTo>
                      <a:pt x="308" y="0"/>
                    </a:moveTo>
                    <a:cubicBezTo>
                      <a:pt x="103" y="0"/>
                      <a:pt x="1" y="250"/>
                      <a:pt x="141" y="391"/>
                    </a:cubicBezTo>
                    <a:cubicBezTo>
                      <a:pt x="189" y="439"/>
                      <a:pt x="248" y="460"/>
                      <a:pt x="304" y="460"/>
                    </a:cubicBezTo>
                    <a:cubicBezTo>
                      <a:pt x="421" y="460"/>
                      <a:pt x="532" y="369"/>
                      <a:pt x="532" y="231"/>
                    </a:cubicBezTo>
                    <a:cubicBezTo>
                      <a:pt x="532" y="103"/>
                      <a:pt x="429" y="0"/>
                      <a:pt x="30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62" name="Google Shape;1262;p31"/>
            <p:cNvSpPr/>
            <p:nvPr/>
          </p:nvSpPr>
          <p:spPr>
            <a:xfrm>
              <a:off x="1304852" y="2131013"/>
              <a:ext cx="1803045" cy="1910370"/>
            </a:xfrm>
            <a:custGeom>
              <a:rect b="b" l="l" r="r" t="t"/>
              <a:pathLst>
                <a:path extrusionOk="0" h="27038" w="25519">
                  <a:moveTo>
                    <a:pt x="12989" y="45"/>
                  </a:moveTo>
                  <a:cubicBezTo>
                    <a:pt x="14246" y="45"/>
                    <a:pt x="15092" y="522"/>
                    <a:pt x="15598" y="948"/>
                  </a:cubicBezTo>
                  <a:cubicBezTo>
                    <a:pt x="15931" y="1223"/>
                    <a:pt x="16212" y="1556"/>
                    <a:pt x="16430" y="1933"/>
                  </a:cubicBezTo>
                  <a:cubicBezTo>
                    <a:pt x="16430" y="1959"/>
                    <a:pt x="16430" y="1985"/>
                    <a:pt x="16436" y="2010"/>
                  </a:cubicBezTo>
                  <a:cubicBezTo>
                    <a:pt x="16404" y="1972"/>
                    <a:pt x="16372" y="1933"/>
                    <a:pt x="16334" y="1895"/>
                  </a:cubicBezTo>
                  <a:cubicBezTo>
                    <a:pt x="16000" y="1279"/>
                    <a:pt x="15082" y="167"/>
                    <a:pt x="12813" y="167"/>
                  </a:cubicBezTo>
                  <a:cubicBezTo>
                    <a:pt x="12557" y="167"/>
                    <a:pt x="12285" y="181"/>
                    <a:pt x="11995" y="212"/>
                  </a:cubicBezTo>
                  <a:cubicBezTo>
                    <a:pt x="9262" y="500"/>
                    <a:pt x="7700" y="1428"/>
                    <a:pt x="7156" y="3437"/>
                  </a:cubicBezTo>
                  <a:cubicBezTo>
                    <a:pt x="7425" y="2401"/>
                    <a:pt x="7969" y="1626"/>
                    <a:pt x="8820" y="1082"/>
                  </a:cubicBezTo>
                  <a:cubicBezTo>
                    <a:pt x="9690" y="532"/>
                    <a:pt x="10868" y="212"/>
                    <a:pt x="12545" y="64"/>
                  </a:cubicBezTo>
                  <a:cubicBezTo>
                    <a:pt x="12698" y="51"/>
                    <a:pt x="12846" y="45"/>
                    <a:pt x="12989" y="45"/>
                  </a:cubicBezTo>
                  <a:close/>
                  <a:moveTo>
                    <a:pt x="6951" y="4852"/>
                  </a:moveTo>
                  <a:cubicBezTo>
                    <a:pt x="6951" y="4922"/>
                    <a:pt x="6945" y="4999"/>
                    <a:pt x="6945" y="5076"/>
                  </a:cubicBezTo>
                  <a:cubicBezTo>
                    <a:pt x="6938" y="5358"/>
                    <a:pt x="6932" y="5633"/>
                    <a:pt x="6926" y="5895"/>
                  </a:cubicBezTo>
                  <a:cubicBezTo>
                    <a:pt x="6906" y="5895"/>
                    <a:pt x="6887" y="5908"/>
                    <a:pt x="6868" y="5908"/>
                  </a:cubicBezTo>
                  <a:cubicBezTo>
                    <a:pt x="6887" y="5575"/>
                    <a:pt x="6913" y="5223"/>
                    <a:pt x="6951" y="4852"/>
                  </a:cubicBezTo>
                  <a:close/>
                  <a:moveTo>
                    <a:pt x="5901" y="5748"/>
                  </a:moveTo>
                  <a:cubicBezTo>
                    <a:pt x="5940" y="5870"/>
                    <a:pt x="5972" y="6004"/>
                    <a:pt x="6004" y="6158"/>
                  </a:cubicBezTo>
                  <a:cubicBezTo>
                    <a:pt x="5805" y="6228"/>
                    <a:pt x="5607" y="6286"/>
                    <a:pt x="5396" y="6324"/>
                  </a:cubicBezTo>
                  <a:cubicBezTo>
                    <a:pt x="5370" y="6183"/>
                    <a:pt x="5345" y="6074"/>
                    <a:pt x="5325" y="6017"/>
                  </a:cubicBezTo>
                  <a:cubicBezTo>
                    <a:pt x="5530" y="5959"/>
                    <a:pt x="5729" y="5870"/>
                    <a:pt x="5901" y="5748"/>
                  </a:cubicBezTo>
                  <a:close/>
                  <a:moveTo>
                    <a:pt x="6004" y="6407"/>
                  </a:moveTo>
                  <a:lnTo>
                    <a:pt x="6004" y="6407"/>
                  </a:lnTo>
                  <a:cubicBezTo>
                    <a:pt x="5889" y="6542"/>
                    <a:pt x="5793" y="6689"/>
                    <a:pt x="5722" y="6849"/>
                  </a:cubicBezTo>
                  <a:cubicBezTo>
                    <a:pt x="5703" y="6894"/>
                    <a:pt x="5684" y="6945"/>
                    <a:pt x="5665" y="6996"/>
                  </a:cubicBezTo>
                  <a:cubicBezTo>
                    <a:pt x="5620" y="7002"/>
                    <a:pt x="5569" y="7009"/>
                    <a:pt x="5517" y="7015"/>
                  </a:cubicBezTo>
                  <a:cubicBezTo>
                    <a:pt x="5498" y="6855"/>
                    <a:pt x="5473" y="6702"/>
                    <a:pt x="5447" y="6561"/>
                  </a:cubicBezTo>
                  <a:cubicBezTo>
                    <a:pt x="5633" y="6522"/>
                    <a:pt x="5825" y="6471"/>
                    <a:pt x="6004" y="6407"/>
                  </a:cubicBezTo>
                  <a:close/>
                  <a:moveTo>
                    <a:pt x="5607" y="7246"/>
                  </a:moveTo>
                  <a:lnTo>
                    <a:pt x="5607" y="7246"/>
                  </a:lnTo>
                  <a:cubicBezTo>
                    <a:pt x="5594" y="7316"/>
                    <a:pt x="5588" y="7380"/>
                    <a:pt x="5588" y="7450"/>
                  </a:cubicBezTo>
                  <a:lnTo>
                    <a:pt x="5588" y="7457"/>
                  </a:lnTo>
                  <a:lnTo>
                    <a:pt x="5562" y="7463"/>
                  </a:lnTo>
                  <a:cubicBezTo>
                    <a:pt x="5562" y="7393"/>
                    <a:pt x="5556" y="7322"/>
                    <a:pt x="5549" y="7258"/>
                  </a:cubicBezTo>
                  <a:lnTo>
                    <a:pt x="5607" y="7246"/>
                  </a:lnTo>
                  <a:close/>
                  <a:moveTo>
                    <a:pt x="5594" y="7700"/>
                  </a:moveTo>
                  <a:cubicBezTo>
                    <a:pt x="5607" y="7790"/>
                    <a:pt x="5626" y="7873"/>
                    <a:pt x="5652" y="7956"/>
                  </a:cubicBezTo>
                  <a:cubicBezTo>
                    <a:pt x="5620" y="7886"/>
                    <a:pt x="5594" y="7815"/>
                    <a:pt x="5562" y="7745"/>
                  </a:cubicBezTo>
                  <a:lnTo>
                    <a:pt x="5562" y="7706"/>
                  </a:lnTo>
                  <a:lnTo>
                    <a:pt x="5594" y="7700"/>
                  </a:lnTo>
                  <a:close/>
                  <a:moveTo>
                    <a:pt x="19585" y="4769"/>
                  </a:moveTo>
                  <a:cubicBezTo>
                    <a:pt x="19598" y="4839"/>
                    <a:pt x="19617" y="4909"/>
                    <a:pt x="19637" y="4986"/>
                  </a:cubicBezTo>
                  <a:cubicBezTo>
                    <a:pt x="19822" y="5863"/>
                    <a:pt x="19745" y="6842"/>
                    <a:pt x="19400" y="7809"/>
                  </a:cubicBezTo>
                  <a:cubicBezTo>
                    <a:pt x="19329" y="8014"/>
                    <a:pt x="19246" y="8212"/>
                    <a:pt x="19157" y="8410"/>
                  </a:cubicBezTo>
                  <a:cubicBezTo>
                    <a:pt x="19112" y="8372"/>
                    <a:pt x="19067" y="8340"/>
                    <a:pt x="19022" y="8308"/>
                  </a:cubicBezTo>
                  <a:cubicBezTo>
                    <a:pt x="19547" y="7214"/>
                    <a:pt x="19777" y="6164"/>
                    <a:pt x="19662" y="5332"/>
                  </a:cubicBezTo>
                  <a:cubicBezTo>
                    <a:pt x="19630" y="5140"/>
                    <a:pt x="19611" y="4954"/>
                    <a:pt x="19585" y="4769"/>
                  </a:cubicBezTo>
                  <a:close/>
                  <a:moveTo>
                    <a:pt x="5805" y="8321"/>
                  </a:moveTo>
                  <a:cubicBezTo>
                    <a:pt x="5933" y="8545"/>
                    <a:pt x="6119" y="8737"/>
                    <a:pt x="6343" y="8878"/>
                  </a:cubicBezTo>
                  <a:cubicBezTo>
                    <a:pt x="6241" y="8878"/>
                    <a:pt x="6138" y="8878"/>
                    <a:pt x="6036" y="8890"/>
                  </a:cubicBezTo>
                  <a:cubicBezTo>
                    <a:pt x="5959" y="8711"/>
                    <a:pt x="5882" y="8519"/>
                    <a:pt x="5799" y="8321"/>
                  </a:cubicBezTo>
                  <a:close/>
                  <a:moveTo>
                    <a:pt x="7239" y="9313"/>
                  </a:moveTo>
                  <a:cubicBezTo>
                    <a:pt x="7271" y="9326"/>
                    <a:pt x="7303" y="9339"/>
                    <a:pt x="7335" y="9358"/>
                  </a:cubicBezTo>
                  <a:lnTo>
                    <a:pt x="7335" y="9364"/>
                  </a:lnTo>
                  <a:cubicBezTo>
                    <a:pt x="7431" y="9588"/>
                    <a:pt x="7559" y="9799"/>
                    <a:pt x="7713" y="9991"/>
                  </a:cubicBezTo>
                  <a:lnTo>
                    <a:pt x="7713" y="10036"/>
                  </a:lnTo>
                  <a:cubicBezTo>
                    <a:pt x="7514" y="9825"/>
                    <a:pt x="7354" y="9582"/>
                    <a:pt x="7239" y="9313"/>
                  </a:cubicBezTo>
                  <a:close/>
                  <a:moveTo>
                    <a:pt x="17185" y="10977"/>
                  </a:moveTo>
                  <a:cubicBezTo>
                    <a:pt x="17217" y="11003"/>
                    <a:pt x="17256" y="11022"/>
                    <a:pt x="17288" y="11041"/>
                  </a:cubicBezTo>
                  <a:cubicBezTo>
                    <a:pt x="17192" y="11124"/>
                    <a:pt x="17083" y="11201"/>
                    <a:pt x="16974" y="11265"/>
                  </a:cubicBezTo>
                  <a:lnTo>
                    <a:pt x="16974" y="11271"/>
                  </a:lnTo>
                  <a:cubicBezTo>
                    <a:pt x="16872" y="11335"/>
                    <a:pt x="16769" y="11393"/>
                    <a:pt x="16654" y="11438"/>
                  </a:cubicBezTo>
                  <a:cubicBezTo>
                    <a:pt x="16846" y="11310"/>
                    <a:pt x="17019" y="11156"/>
                    <a:pt x="17173" y="10990"/>
                  </a:cubicBezTo>
                  <a:lnTo>
                    <a:pt x="17185" y="10977"/>
                  </a:lnTo>
                  <a:close/>
                  <a:moveTo>
                    <a:pt x="23963" y="12283"/>
                  </a:moveTo>
                  <a:cubicBezTo>
                    <a:pt x="24040" y="12315"/>
                    <a:pt x="24117" y="12340"/>
                    <a:pt x="24187" y="12366"/>
                  </a:cubicBezTo>
                  <a:cubicBezTo>
                    <a:pt x="24130" y="12379"/>
                    <a:pt x="24072" y="12391"/>
                    <a:pt x="24014" y="12404"/>
                  </a:cubicBezTo>
                  <a:cubicBezTo>
                    <a:pt x="23995" y="12366"/>
                    <a:pt x="23982" y="12321"/>
                    <a:pt x="23963" y="12283"/>
                  </a:cubicBezTo>
                  <a:close/>
                  <a:moveTo>
                    <a:pt x="6331" y="9112"/>
                  </a:moveTo>
                  <a:cubicBezTo>
                    <a:pt x="6625" y="9112"/>
                    <a:pt x="6915" y="9172"/>
                    <a:pt x="7188" y="9287"/>
                  </a:cubicBezTo>
                  <a:cubicBezTo>
                    <a:pt x="7310" y="9588"/>
                    <a:pt x="7489" y="9863"/>
                    <a:pt x="7713" y="10094"/>
                  </a:cubicBezTo>
                  <a:lnTo>
                    <a:pt x="7713" y="10382"/>
                  </a:lnTo>
                  <a:lnTo>
                    <a:pt x="8065" y="10382"/>
                  </a:lnTo>
                  <a:cubicBezTo>
                    <a:pt x="8129" y="10427"/>
                    <a:pt x="8199" y="10478"/>
                    <a:pt x="8263" y="10523"/>
                  </a:cubicBezTo>
                  <a:cubicBezTo>
                    <a:pt x="8532" y="10721"/>
                    <a:pt x="8826" y="10894"/>
                    <a:pt x="9140" y="11028"/>
                  </a:cubicBezTo>
                  <a:cubicBezTo>
                    <a:pt x="9671" y="11502"/>
                    <a:pt x="10305" y="11841"/>
                    <a:pt x="10996" y="12020"/>
                  </a:cubicBezTo>
                  <a:lnTo>
                    <a:pt x="10996" y="12743"/>
                  </a:lnTo>
                  <a:cubicBezTo>
                    <a:pt x="10881" y="12740"/>
                    <a:pt x="10766" y="12739"/>
                    <a:pt x="10651" y="12739"/>
                  </a:cubicBezTo>
                  <a:cubicBezTo>
                    <a:pt x="10277" y="12739"/>
                    <a:pt x="9902" y="12756"/>
                    <a:pt x="9530" y="12795"/>
                  </a:cubicBezTo>
                  <a:cubicBezTo>
                    <a:pt x="9512" y="12796"/>
                    <a:pt x="9494" y="12797"/>
                    <a:pt x="9476" y="12797"/>
                  </a:cubicBezTo>
                  <a:cubicBezTo>
                    <a:pt x="9033" y="12797"/>
                    <a:pt x="8587" y="12291"/>
                    <a:pt x="8366" y="12193"/>
                  </a:cubicBezTo>
                  <a:cubicBezTo>
                    <a:pt x="8346" y="12180"/>
                    <a:pt x="8334" y="12167"/>
                    <a:pt x="8321" y="12167"/>
                  </a:cubicBezTo>
                  <a:lnTo>
                    <a:pt x="8065" y="12071"/>
                  </a:lnTo>
                  <a:cubicBezTo>
                    <a:pt x="8048" y="12066"/>
                    <a:pt x="8031" y="12063"/>
                    <a:pt x="8014" y="12063"/>
                  </a:cubicBezTo>
                  <a:cubicBezTo>
                    <a:pt x="7972" y="12063"/>
                    <a:pt x="7932" y="12080"/>
                    <a:pt x="7905" y="12116"/>
                  </a:cubicBezTo>
                  <a:cubicBezTo>
                    <a:pt x="7642" y="11835"/>
                    <a:pt x="7386" y="11547"/>
                    <a:pt x="7143" y="11239"/>
                  </a:cubicBezTo>
                  <a:lnTo>
                    <a:pt x="6798" y="10798"/>
                  </a:lnTo>
                  <a:lnTo>
                    <a:pt x="6471" y="10337"/>
                  </a:lnTo>
                  <a:lnTo>
                    <a:pt x="6311" y="10100"/>
                  </a:lnTo>
                  <a:cubicBezTo>
                    <a:pt x="6260" y="10023"/>
                    <a:pt x="6209" y="9940"/>
                    <a:pt x="6158" y="9863"/>
                  </a:cubicBezTo>
                  <a:lnTo>
                    <a:pt x="6138" y="9838"/>
                  </a:lnTo>
                  <a:cubicBezTo>
                    <a:pt x="6279" y="9735"/>
                    <a:pt x="6356" y="9678"/>
                    <a:pt x="6356" y="9678"/>
                  </a:cubicBezTo>
                  <a:lnTo>
                    <a:pt x="6337" y="9652"/>
                  </a:lnTo>
                  <a:lnTo>
                    <a:pt x="6337" y="9652"/>
                  </a:lnTo>
                  <a:lnTo>
                    <a:pt x="6369" y="9659"/>
                  </a:lnTo>
                  <a:lnTo>
                    <a:pt x="6318" y="9531"/>
                  </a:lnTo>
                  <a:cubicBezTo>
                    <a:pt x="6318" y="9524"/>
                    <a:pt x="6324" y="9518"/>
                    <a:pt x="6324" y="9511"/>
                  </a:cubicBezTo>
                  <a:cubicBezTo>
                    <a:pt x="6330" y="9492"/>
                    <a:pt x="6318" y="9473"/>
                    <a:pt x="6292" y="9467"/>
                  </a:cubicBezTo>
                  <a:lnTo>
                    <a:pt x="6286" y="9467"/>
                  </a:lnTo>
                  <a:cubicBezTo>
                    <a:pt x="6247" y="9377"/>
                    <a:pt x="6196" y="9255"/>
                    <a:pt x="6138" y="9121"/>
                  </a:cubicBezTo>
                  <a:cubicBezTo>
                    <a:pt x="6203" y="9115"/>
                    <a:pt x="6267" y="9112"/>
                    <a:pt x="6331" y="9112"/>
                  </a:cubicBezTo>
                  <a:close/>
                  <a:moveTo>
                    <a:pt x="18465" y="17038"/>
                  </a:moveTo>
                  <a:lnTo>
                    <a:pt x="18497" y="17045"/>
                  </a:lnTo>
                  <a:lnTo>
                    <a:pt x="18350" y="17224"/>
                  </a:lnTo>
                  <a:lnTo>
                    <a:pt x="18325" y="17166"/>
                  </a:lnTo>
                  <a:cubicBezTo>
                    <a:pt x="18376" y="17134"/>
                    <a:pt x="18427" y="17089"/>
                    <a:pt x="18465" y="17038"/>
                  </a:cubicBezTo>
                  <a:close/>
                  <a:moveTo>
                    <a:pt x="12999" y="0"/>
                  </a:moveTo>
                  <a:cubicBezTo>
                    <a:pt x="12855" y="0"/>
                    <a:pt x="12706" y="7"/>
                    <a:pt x="12551" y="20"/>
                  </a:cubicBezTo>
                  <a:cubicBezTo>
                    <a:pt x="10017" y="244"/>
                    <a:pt x="7374" y="903"/>
                    <a:pt x="6996" y="4148"/>
                  </a:cubicBezTo>
                  <a:cubicBezTo>
                    <a:pt x="6913" y="4788"/>
                    <a:pt x="6868" y="5383"/>
                    <a:pt x="6836" y="5914"/>
                  </a:cubicBezTo>
                  <a:cubicBezTo>
                    <a:pt x="6746" y="5934"/>
                    <a:pt x="6663" y="5959"/>
                    <a:pt x="6580" y="5998"/>
                  </a:cubicBezTo>
                  <a:cubicBezTo>
                    <a:pt x="6516" y="5761"/>
                    <a:pt x="6433" y="5530"/>
                    <a:pt x="6330" y="5306"/>
                  </a:cubicBezTo>
                  <a:cubicBezTo>
                    <a:pt x="6439" y="5133"/>
                    <a:pt x="6510" y="4941"/>
                    <a:pt x="6542" y="4743"/>
                  </a:cubicBezTo>
                  <a:cubicBezTo>
                    <a:pt x="6682" y="3898"/>
                    <a:pt x="5901" y="3143"/>
                    <a:pt x="5050" y="2861"/>
                  </a:cubicBezTo>
                  <a:cubicBezTo>
                    <a:pt x="5050" y="2861"/>
                    <a:pt x="5050" y="2861"/>
                    <a:pt x="5050" y="2868"/>
                  </a:cubicBezTo>
                  <a:cubicBezTo>
                    <a:pt x="4689" y="2758"/>
                    <a:pt x="4314" y="2703"/>
                    <a:pt x="3938" y="2703"/>
                  </a:cubicBezTo>
                  <a:cubicBezTo>
                    <a:pt x="3616" y="2703"/>
                    <a:pt x="3293" y="2743"/>
                    <a:pt x="2977" y="2823"/>
                  </a:cubicBezTo>
                  <a:cubicBezTo>
                    <a:pt x="2784" y="2647"/>
                    <a:pt x="1970" y="1946"/>
                    <a:pt x="1568" y="1946"/>
                  </a:cubicBezTo>
                  <a:cubicBezTo>
                    <a:pt x="1516" y="1946"/>
                    <a:pt x="1470" y="1958"/>
                    <a:pt x="1434" y="1985"/>
                  </a:cubicBezTo>
                  <a:cubicBezTo>
                    <a:pt x="1383" y="2023"/>
                    <a:pt x="1536" y="2964"/>
                    <a:pt x="1626" y="3457"/>
                  </a:cubicBezTo>
                  <a:cubicBezTo>
                    <a:pt x="1509" y="3449"/>
                    <a:pt x="1382" y="3444"/>
                    <a:pt x="1255" y="3444"/>
                  </a:cubicBezTo>
                  <a:cubicBezTo>
                    <a:pt x="841" y="3444"/>
                    <a:pt x="429" y="3498"/>
                    <a:pt x="365" y="3693"/>
                  </a:cubicBezTo>
                  <a:cubicBezTo>
                    <a:pt x="352" y="3738"/>
                    <a:pt x="730" y="4148"/>
                    <a:pt x="1069" y="4500"/>
                  </a:cubicBezTo>
                  <a:cubicBezTo>
                    <a:pt x="1037" y="4602"/>
                    <a:pt x="1005" y="4705"/>
                    <a:pt x="986" y="4813"/>
                  </a:cubicBezTo>
                  <a:cubicBezTo>
                    <a:pt x="583" y="5127"/>
                    <a:pt x="0" y="5639"/>
                    <a:pt x="116" y="5908"/>
                  </a:cubicBezTo>
                  <a:cubicBezTo>
                    <a:pt x="135" y="5946"/>
                    <a:pt x="538" y="5991"/>
                    <a:pt x="954" y="6017"/>
                  </a:cubicBezTo>
                  <a:cubicBezTo>
                    <a:pt x="960" y="6081"/>
                    <a:pt x="973" y="6145"/>
                    <a:pt x="986" y="6209"/>
                  </a:cubicBezTo>
                  <a:cubicBezTo>
                    <a:pt x="634" y="6561"/>
                    <a:pt x="39" y="7207"/>
                    <a:pt x="199" y="7470"/>
                  </a:cubicBezTo>
                  <a:cubicBezTo>
                    <a:pt x="211" y="7489"/>
                    <a:pt x="308" y="7497"/>
                    <a:pt x="451" y="7497"/>
                  </a:cubicBezTo>
                  <a:cubicBezTo>
                    <a:pt x="685" y="7497"/>
                    <a:pt x="1041" y="7477"/>
                    <a:pt x="1351" y="7457"/>
                  </a:cubicBezTo>
                  <a:cubicBezTo>
                    <a:pt x="1364" y="7489"/>
                    <a:pt x="1370" y="7521"/>
                    <a:pt x="1383" y="7559"/>
                  </a:cubicBezTo>
                  <a:cubicBezTo>
                    <a:pt x="1031" y="7905"/>
                    <a:pt x="442" y="8545"/>
                    <a:pt x="602" y="8814"/>
                  </a:cubicBezTo>
                  <a:cubicBezTo>
                    <a:pt x="613" y="8829"/>
                    <a:pt x="700" y="8836"/>
                    <a:pt x="831" y="8836"/>
                  </a:cubicBezTo>
                  <a:cubicBezTo>
                    <a:pt x="1077" y="8836"/>
                    <a:pt x="1477" y="8813"/>
                    <a:pt x="1812" y="8788"/>
                  </a:cubicBezTo>
                  <a:cubicBezTo>
                    <a:pt x="2144" y="9735"/>
                    <a:pt x="2356" y="10331"/>
                    <a:pt x="2465" y="10619"/>
                  </a:cubicBezTo>
                  <a:cubicBezTo>
                    <a:pt x="2465" y="10625"/>
                    <a:pt x="2458" y="10631"/>
                    <a:pt x="2452" y="10631"/>
                  </a:cubicBezTo>
                  <a:cubicBezTo>
                    <a:pt x="2433" y="10663"/>
                    <a:pt x="2452" y="10695"/>
                    <a:pt x="2484" y="10695"/>
                  </a:cubicBezTo>
                  <a:lnTo>
                    <a:pt x="2497" y="10695"/>
                  </a:lnTo>
                  <a:lnTo>
                    <a:pt x="2548" y="10836"/>
                  </a:lnTo>
                  <a:lnTo>
                    <a:pt x="2554" y="10836"/>
                  </a:lnTo>
                  <a:cubicBezTo>
                    <a:pt x="2854" y="10961"/>
                    <a:pt x="3174" y="11025"/>
                    <a:pt x="3496" y="11025"/>
                  </a:cubicBezTo>
                  <a:cubicBezTo>
                    <a:pt x="3538" y="11025"/>
                    <a:pt x="3581" y="11024"/>
                    <a:pt x="3623" y="11022"/>
                  </a:cubicBezTo>
                  <a:lnTo>
                    <a:pt x="3745" y="11265"/>
                  </a:lnTo>
                  <a:cubicBezTo>
                    <a:pt x="3796" y="11361"/>
                    <a:pt x="3841" y="11457"/>
                    <a:pt x="3898" y="11553"/>
                  </a:cubicBezTo>
                  <a:lnTo>
                    <a:pt x="4058" y="11841"/>
                  </a:lnTo>
                  <a:lnTo>
                    <a:pt x="4391" y="12411"/>
                  </a:lnTo>
                  <a:lnTo>
                    <a:pt x="4756" y="12974"/>
                  </a:lnTo>
                  <a:cubicBezTo>
                    <a:pt x="5082" y="13467"/>
                    <a:pt x="5434" y="13947"/>
                    <a:pt x="5812" y="14408"/>
                  </a:cubicBezTo>
                  <a:cubicBezTo>
                    <a:pt x="5613" y="14580"/>
                    <a:pt x="5453" y="14702"/>
                    <a:pt x="5389" y="14747"/>
                  </a:cubicBezTo>
                  <a:cubicBezTo>
                    <a:pt x="5332" y="14792"/>
                    <a:pt x="5319" y="14875"/>
                    <a:pt x="5357" y="14939"/>
                  </a:cubicBezTo>
                  <a:cubicBezTo>
                    <a:pt x="5357" y="14939"/>
                    <a:pt x="5497" y="15218"/>
                    <a:pt x="5651" y="15218"/>
                  </a:cubicBezTo>
                  <a:cubicBezTo>
                    <a:pt x="5662" y="15218"/>
                    <a:pt x="5673" y="15217"/>
                    <a:pt x="5684" y="15214"/>
                  </a:cubicBezTo>
                  <a:cubicBezTo>
                    <a:pt x="6209" y="15643"/>
                    <a:pt x="7662" y="16827"/>
                    <a:pt x="8666" y="17493"/>
                  </a:cubicBezTo>
                  <a:lnTo>
                    <a:pt x="8327" y="21544"/>
                  </a:lnTo>
                  <a:cubicBezTo>
                    <a:pt x="8327" y="21544"/>
                    <a:pt x="8423" y="21589"/>
                    <a:pt x="8602" y="21653"/>
                  </a:cubicBezTo>
                  <a:cubicBezTo>
                    <a:pt x="8551" y="22715"/>
                    <a:pt x="8474" y="23304"/>
                    <a:pt x="8615" y="25704"/>
                  </a:cubicBezTo>
                  <a:cubicBezTo>
                    <a:pt x="9287" y="26171"/>
                    <a:pt x="10913" y="26139"/>
                    <a:pt x="11988" y="26152"/>
                  </a:cubicBezTo>
                  <a:lnTo>
                    <a:pt x="11969" y="27035"/>
                  </a:lnTo>
                  <a:cubicBezTo>
                    <a:pt x="12076" y="27037"/>
                    <a:pt x="12185" y="27038"/>
                    <a:pt x="12296" y="27038"/>
                  </a:cubicBezTo>
                  <a:cubicBezTo>
                    <a:pt x="12720" y="27038"/>
                    <a:pt x="13168" y="27026"/>
                    <a:pt x="13640" y="26991"/>
                  </a:cubicBezTo>
                  <a:lnTo>
                    <a:pt x="13512" y="26229"/>
                  </a:lnTo>
                  <a:cubicBezTo>
                    <a:pt x="14555" y="26178"/>
                    <a:pt x="16059" y="26107"/>
                    <a:pt x="17032" y="25755"/>
                  </a:cubicBezTo>
                  <a:cubicBezTo>
                    <a:pt x="16916" y="23240"/>
                    <a:pt x="16590" y="22690"/>
                    <a:pt x="16443" y="21646"/>
                  </a:cubicBezTo>
                  <a:cubicBezTo>
                    <a:pt x="16603" y="21582"/>
                    <a:pt x="16686" y="21544"/>
                    <a:pt x="16686" y="21544"/>
                  </a:cubicBezTo>
                  <a:lnTo>
                    <a:pt x="16411" y="18229"/>
                  </a:lnTo>
                  <a:lnTo>
                    <a:pt x="16968" y="19477"/>
                  </a:lnTo>
                  <a:cubicBezTo>
                    <a:pt x="17000" y="19624"/>
                    <a:pt x="17057" y="19771"/>
                    <a:pt x="17147" y="19899"/>
                  </a:cubicBezTo>
                  <a:cubicBezTo>
                    <a:pt x="17352" y="20385"/>
                    <a:pt x="17819" y="20718"/>
                    <a:pt x="18344" y="20763"/>
                  </a:cubicBezTo>
                  <a:cubicBezTo>
                    <a:pt x="18389" y="20767"/>
                    <a:pt x="18433" y="20770"/>
                    <a:pt x="18478" y="20770"/>
                  </a:cubicBezTo>
                  <a:cubicBezTo>
                    <a:pt x="18898" y="20770"/>
                    <a:pt x="19300" y="20581"/>
                    <a:pt x="19566" y="20251"/>
                  </a:cubicBezTo>
                  <a:cubicBezTo>
                    <a:pt x="19617" y="20181"/>
                    <a:pt x="19669" y="20110"/>
                    <a:pt x="19713" y="20033"/>
                  </a:cubicBezTo>
                  <a:lnTo>
                    <a:pt x="20705" y="18248"/>
                  </a:lnTo>
                  <a:cubicBezTo>
                    <a:pt x="21134" y="18581"/>
                    <a:pt x="21467" y="18856"/>
                    <a:pt x="21467" y="18856"/>
                  </a:cubicBezTo>
                  <a:lnTo>
                    <a:pt x="21550" y="18728"/>
                  </a:lnTo>
                  <a:lnTo>
                    <a:pt x="21557" y="18728"/>
                  </a:lnTo>
                  <a:cubicBezTo>
                    <a:pt x="21560" y="18731"/>
                    <a:pt x="21563" y="18733"/>
                    <a:pt x="21567" y="18733"/>
                  </a:cubicBezTo>
                  <a:cubicBezTo>
                    <a:pt x="21571" y="18733"/>
                    <a:pt x="21576" y="18731"/>
                    <a:pt x="21582" y="18728"/>
                  </a:cubicBezTo>
                  <a:cubicBezTo>
                    <a:pt x="21602" y="18721"/>
                    <a:pt x="21608" y="18696"/>
                    <a:pt x="21602" y="18677"/>
                  </a:cubicBezTo>
                  <a:cubicBezTo>
                    <a:pt x="21602" y="18677"/>
                    <a:pt x="21602" y="18670"/>
                    <a:pt x="21595" y="18657"/>
                  </a:cubicBezTo>
                  <a:cubicBezTo>
                    <a:pt x="21838" y="18254"/>
                    <a:pt x="22466" y="17217"/>
                    <a:pt x="23547" y="15342"/>
                  </a:cubicBezTo>
                  <a:cubicBezTo>
                    <a:pt x="23810" y="14900"/>
                    <a:pt x="23995" y="14420"/>
                    <a:pt x="24104" y="13915"/>
                  </a:cubicBezTo>
                  <a:cubicBezTo>
                    <a:pt x="25263" y="13883"/>
                    <a:pt x="25512" y="12577"/>
                    <a:pt x="25512" y="12577"/>
                  </a:cubicBezTo>
                  <a:cubicBezTo>
                    <a:pt x="25263" y="12436"/>
                    <a:pt x="24994" y="12353"/>
                    <a:pt x="24712" y="12334"/>
                  </a:cubicBezTo>
                  <a:cubicBezTo>
                    <a:pt x="24456" y="12289"/>
                    <a:pt x="24213" y="12212"/>
                    <a:pt x="23976" y="12103"/>
                  </a:cubicBezTo>
                  <a:cubicBezTo>
                    <a:pt x="24040" y="11995"/>
                    <a:pt x="24117" y="11867"/>
                    <a:pt x="24187" y="11732"/>
                  </a:cubicBezTo>
                  <a:cubicBezTo>
                    <a:pt x="24482" y="11847"/>
                    <a:pt x="24776" y="11943"/>
                    <a:pt x="25083" y="12007"/>
                  </a:cubicBezTo>
                  <a:lnTo>
                    <a:pt x="25115" y="11854"/>
                  </a:lnTo>
                  <a:cubicBezTo>
                    <a:pt x="24827" y="11790"/>
                    <a:pt x="24546" y="11700"/>
                    <a:pt x="24270" y="11591"/>
                  </a:cubicBezTo>
                  <a:cubicBezTo>
                    <a:pt x="24347" y="11444"/>
                    <a:pt x="24431" y="11297"/>
                    <a:pt x="24507" y="11156"/>
                  </a:cubicBezTo>
                  <a:cubicBezTo>
                    <a:pt x="24783" y="11220"/>
                    <a:pt x="25051" y="11271"/>
                    <a:pt x="25307" y="11310"/>
                  </a:cubicBezTo>
                  <a:lnTo>
                    <a:pt x="25333" y="11150"/>
                  </a:lnTo>
                  <a:cubicBezTo>
                    <a:pt x="25077" y="11111"/>
                    <a:pt x="24827" y="11067"/>
                    <a:pt x="24584" y="11009"/>
                  </a:cubicBezTo>
                  <a:cubicBezTo>
                    <a:pt x="24655" y="10881"/>
                    <a:pt x="24712" y="10759"/>
                    <a:pt x="24770" y="10651"/>
                  </a:cubicBezTo>
                  <a:cubicBezTo>
                    <a:pt x="25013" y="10702"/>
                    <a:pt x="25263" y="10734"/>
                    <a:pt x="25512" y="10747"/>
                  </a:cubicBezTo>
                  <a:lnTo>
                    <a:pt x="25519" y="10587"/>
                  </a:lnTo>
                  <a:cubicBezTo>
                    <a:pt x="25288" y="10574"/>
                    <a:pt x="25058" y="10548"/>
                    <a:pt x="24827" y="10503"/>
                  </a:cubicBezTo>
                  <a:cubicBezTo>
                    <a:pt x="24923" y="10292"/>
                    <a:pt x="24975" y="10145"/>
                    <a:pt x="24936" y="10126"/>
                  </a:cubicBezTo>
                  <a:cubicBezTo>
                    <a:pt x="24916" y="10113"/>
                    <a:pt x="24889" y="10107"/>
                    <a:pt x="24857" y="10107"/>
                  </a:cubicBezTo>
                  <a:cubicBezTo>
                    <a:pt x="24726" y="10107"/>
                    <a:pt x="24503" y="10205"/>
                    <a:pt x="24251" y="10343"/>
                  </a:cubicBezTo>
                  <a:lnTo>
                    <a:pt x="24206" y="10324"/>
                  </a:lnTo>
                  <a:cubicBezTo>
                    <a:pt x="24181" y="10215"/>
                    <a:pt x="24149" y="10113"/>
                    <a:pt x="24110" y="10011"/>
                  </a:cubicBezTo>
                  <a:cubicBezTo>
                    <a:pt x="23970" y="10023"/>
                    <a:pt x="23829" y="10049"/>
                    <a:pt x="23694" y="10087"/>
                  </a:cubicBezTo>
                  <a:lnTo>
                    <a:pt x="23682" y="10081"/>
                  </a:lnTo>
                  <a:lnTo>
                    <a:pt x="23675" y="10094"/>
                  </a:lnTo>
                  <a:cubicBezTo>
                    <a:pt x="23234" y="10241"/>
                    <a:pt x="22856" y="10535"/>
                    <a:pt x="22600" y="10919"/>
                  </a:cubicBezTo>
                  <a:cubicBezTo>
                    <a:pt x="22075" y="10667"/>
                    <a:pt x="21502" y="10536"/>
                    <a:pt x="20924" y="10536"/>
                  </a:cubicBezTo>
                  <a:cubicBezTo>
                    <a:pt x="20798" y="10536"/>
                    <a:pt x="20671" y="10542"/>
                    <a:pt x="20545" y="10555"/>
                  </a:cubicBezTo>
                  <a:lnTo>
                    <a:pt x="20545" y="10548"/>
                  </a:lnTo>
                  <a:cubicBezTo>
                    <a:pt x="19656" y="10663"/>
                    <a:pt x="18747" y="11252"/>
                    <a:pt x="18721" y="12110"/>
                  </a:cubicBezTo>
                  <a:cubicBezTo>
                    <a:pt x="18702" y="12852"/>
                    <a:pt x="19169" y="13332"/>
                    <a:pt x="19662" y="13582"/>
                  </a:cubicBezTo>
                  <a:cubicBezTo>
                    <a:pt x="19451" y="14043"/>
                    <a:pt x="19272" y="14523"/>
                    <a:pt x="19144" y="15009"/>
                  </a:cubicBezTo>
                  <a:cubicBezTo>
                    <a:pt x="19003" y="15009"/>
                    <a:pt x="18869" y="15060"/>
                    <a:pt x="18766" y="15150"/>
                  </a:cubicBezTo>
                  <a:cubicBezTo>
                    <a:pt x="18561" y="15342"/>
                    <a:pt x="18517" y="15656"/>
                    <a:pt x="18657" y="15899"/>
                  </a:cubicBezTo>
                  <a:lnTo>
                    <a:pt x="18555" y="16052"/>
                  </a:lnTo>
                  <a:cubicBezTo>
                    <a:pt x="18305" y="15240"/>
                    <a:pt x="17486" y="13108"/>
                    <a:pt x="15694" y="12916"/>
                  </a:cubicBezTo>
                  <a:cubicBezTo>
                    <a:pt x="14920" y="12846"/>
                    <a:pt x="14190" y="12820"/>
                    <a:pt x="13620" y="12820"/>
                  </a:cubicBezTo>
                  <a:lnTo>
                    <a:pt x="13620" y="12167"/>
                  </a:lnTo>
                  <a:lnTo>
                    <a:pt x="13716" y="12155"/>
                  </a:lnTo>
                  <a:cubicBezTo>
                    <a:pt x="13798" y="12157"/>
                    <a:pt x="13879" y="12158"/>
                    <a:pt x="13959" y="12158"/>
                  </a:cubicBezTo>
                  <a:cubicBezTo>
                    <a:pt x="14898" y="12158"/>
                    <a:pt x="15774" y="11983"/>
                    <a:pt x="16488" y="11547"/>
                  </a:cubicBezTo>
                  <a:cubicBezTo>
                    <a:pt x="16667" y="11483"/>
                    <a:pt x="16840" y="11406"/>
                    <a:pt x="17000" y="11303"/>
                  </a:cubicBezTo>
                  <a:cubicBezTo>
                    <a:pt x="17115" y="11233"/>
                    <a:pt x="17224" y="11150"/>
                    <a:pt x="17326" y="11060"/>
                  </a:cubicBezTo>
                  <a:cubicBezTo>
                    <a:pt x="17563" y="11195"/>
                    <a:pt x="17832" y="11265"/>
                    <a:pt x="18101" y="11265"/>
                  </a:cubicBezTo>
                  <a:cubicBezTo>
                    <a:pt x="19573" y="11252"/>
                    <a:pt x="20277" y="9441"/>
                    <a:pt x="19189" y="8442"/>
                  </a:cubicBezTo>
                  <a:cubicBezTo>
                    <a:pt x="19285" y="8238"/>
                    <a:pt x="19368" y="8033"/>
                    <a:pt x="19438" y="7822"/>
                  </a:cubicBezTo>
                  <a:cubicBezTo>
                    <a:pt x="19784" y="6849"/>
                    <a:pt x="19867" y="5863"/>
                    <a:pt x="19681" y="4973"/>
                  </a:cubicBezTo>
                  <a:cubicBezTo>
                    <a:pt x="19649" y="4813"/>
                    <a:pt x="19605" y="4660"/>
                    <a:pt x="19547" y="4506"/>
                  </a:cubicBezTo>
                  <a:cubicBezTo>
                    <a:pt x="19400" y="3578"/>
                    <a:pt x="19105" y="2823"/>
                    <a:pt x="17697" y="2471"/>
                  </a:cubicBezTo>
                  <a:cubicBezTo>
                    <a:pt x="17569" y="2413"/>
                    <a:pt x="17429" y="2375"/>
                    <a:pt x="17288" y="2349"/>
                  </a:cubicBezTo>
                  <a:cubicBezTo>
                    <a:pt x="17384" y="2215"/>
                    <a:pt x="17473" y="2068"/>
                    <a:pt x="17544" y="1914"/>
                  </a:cubicBezTo>
                  <a:cubicBezTo>
                    <a:pt x="17582" y="1844"/>
                    <a:pt x="17601" y="1773"/>
                    <a:pt x="17601" y="1697"/>
                  </a:cubicBezTo>
                  <a:cubicBezTo>
                    <a:pt x="17601" y="1620"/>
                    <a:pt x="17550" y="1549"/>
                    <a:pt x="17473" y="1530"/>
                  </a:cubicBezTo>
                  <a:cubicBezTo>
                    <a:pt x="17468" y="1529"/>
                    <a:pt x="17462" y="1529"/>
                    <a:pt x="17457" y="1529"/>
                  </a:cubicBezTo>
                  <a:cubicBezTo>
                    <a:pt x="17363" y="1529"/>
                    <a:pt x="17292" y="1631"/>
                    <a:pt x="17249" y="1722"/>
                  </a:cubicBezTo>
                  <a:lnTo>
                    <a:pt x="16955" y="2330"/>
                  </a:lnTo>
                  <a:lnTo>
                    <a:pt x="16884" y="2330"/>
                  </a:lnTo>
                  <a:lnTo>
                    <a:pt x="16833" y="2324"/>
                  </a:lnTo>
                  <a:cubicBezTo>
                    <a:pt x="16891" y="1978"/>
                    <a:pt x="16904" y="1626"/>
                    <a:pt x="16878" y="1274"/>
                  </a:cubicBezTo>
                  <a:cubicBezTo>
                    <a:pt x="16878" y="1204"/>
                    <a:pt x="16859" y="1127"/>
                    <a:pt x="16827" y="1063"/>
                  </a:cubicBezTo>
                  <a:cubicBezTo>
                    <a:pt x="16798" y="980"/>
                    <a:pt x="16726" y="938"/>
                    <a:pt x="16654" y="938"/>
                  </a:cubicBezTo>
                  <a:cubicBezTo>
                    <a:pt x="16582" y="938"/>
                    <a:pt x="16510" y="980"/>
                    <a:pt x="16481" y="1063"/>
                  </a:cubicBezTo>
                  <a:cubicBezTo>
                    <a:pt x="16449" y="1133"/>
                    <a:pt x="16436" y="1204"/>
                    <a:pt x="16436" y="1280"/>
                  </a:cubicBezTo>
                  <a:cubicBezTo>
                    <a:pt x="16424" y="1466"/>
                    <a:pt x="16424" y="1652"/>
                    <a:pt x="16436" y="1837"/>
                  </a:cubicBezTo>
                  <a:cubicBezTo>
                    <a:pt x="16219" y="1485"/>
                    <a:pt x="15950" y="1172"/>
                    <a:pt x="15636" y="909"/>
                  </a:cubicBezTo>
                  <a:cubicBezTo>
                    <a:pt x="15125" y="478"/>
                    <a:pt x="14267" y="0"/>
                    <a:pt x="12999" y="0"/>
                  </a:cubicBezTo>
                  <a:close/>
                </a:path>
              </a:pathLst>
            </a:custGeom>
            <a:solidFill>
              <a:srgbClr val="000000">
                <a:alpha val="89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3" name="Google Shape;1263;p31"/>
            <p:cNvSpPr/>
            <p:nvPr/>
          </p:nvSpPr>
          <p:spPr>
            <a:xfrm>
              <a:off x="1522327" y="2702611"/>
              <a:ext cx="269619" cy="144278"/>
            </a:xfrm>
            <a:custGeom>
              <a:rect b="b" l="l" r="r" t="t"/>
              <a:pathLst>
                <a:path extrusionOk="0" h="2042" w="3816">
                  <a:moveTo>
                    <a:pt x="3310" y="0"/>
                  </a:moveTo>
                  <a:lnTo>
                    <a:pt x="1" y="1037"/>
                  </a:lnTo>
                  <a:lnTo>
                    <a:pt x="1" y="1850"/>
                  </a:lnTo>
                  <a:cubicBezTo>
                    <a:pt x="302" y="1977"/>
                    <a:pt x="623" y="2042"/>
                    <a:pt x="945" y="2042"/>
                  </a:cubicBezTo>
                  <a:cubicBezTo>
                    <a:pt x="1286" y="2042"/>
                    <a:pt x="1627" y="1969"/>
                    <a:pt x="1947" y="1825"/>
                  </a:cubicBezTo>
                  <a:cubicBezTo>
                    <a:pt x="2606" y="1511"/>
                    <a:pt x="3233" y="1127"/>
                    <a:pt x="3816" y="685"/>
                  </a:cubicBezTo>
                  <a:lnTo>
                    <a:pt x="3310" y="0"/>
                  </a:lnTo>
                  <a:close/>
                </a:path>
              </a:pathLst>
            </a:custGeom>
            <a:solidFill>
              <a:srgbClr val="79A8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4" name="Google Shape;1264;p31"/>
            <p:cNvSpPr/>
            <p:nvPr/>
          </p:nvSpPr>
          <p:spPr>
            <a:xfrm>
              <a:off x="1514202" y="2585465"/>
              <a:ext cx="549555" cy="683375"/>
            </a:xfrm>
            <a:custGeom>
              <a:rect b="b" l="l" r="r" t="t"/>
              <a:pathLst>
                <a:path extrusionOk="0" h="9672" w="7778">
                  <a:moveTo>
                    <a:pt x="2330" y="1"/>
                  </a:moveTo>
                  <a:lnTo>
                    <a:pt x="1" y="961"/>
                  </a:lnTo>
                  <a:lnTo>
                    <a:pt x="474" y="2164"/>
                  </a:lnTo>
                  <a:lnTo>
                    <a:pt x="737" y="2759"/>
                  </a:lnTo>
                  <a:lnTo>
                    <a:pt x="871" y="3054"/>
                  </a:lnTo>
                  <a:lnTo>
                    <a:pt x="942" y="3201"/>
                  </a:lnTo>
                  <a:lnTo>
                    <a:pt x="1012" y="3348"/>
                  </a:lnTo>
                  <a:lnTo>
                    <a:pt x="1313" y="3937"/>
                  </a:lnTo>
                  <a:cubicBezTo>
                    <a:pt x="1364" y="4033"/>
                    <a:pt x="1409" y="4129"/>
                    <a:pt x="1466" y="4225"/>
                  </a:cubicBezTo>
                  <a:lnTo>
                    <a:pt x="1626" y="4513"/>
                  </a:lnTo>
                  <a:lnTo>
                    <a:pt x="1959" y="5083"/>
                  </a:lnTo>
                  <a:lnTo>
                    <a:pt x="2324" y="5646"/>
                  </a:lnTo>
                  <a:cubicBezTo>
                    <a:pt x="2823" y="6401"/>
                    <a:pt x="3380" y="7118"/>
                    <a:pt x="4001" y="7784"/>
                  </a:cubicBezTo>
                  <a:cubicBezTo>
                    <a:pt x="4327" y="8123"/>
                    <a:pt x="4673" y="8449"/>
                    <a:pt x="5031" y="8756"/>
                  </a:cubicBezTo>
                  <a:cubicBezTo>
                    <a:pt x="5217" y="8910"/>
                    <a:pt x="5409" y="9057"/>
                    <a:pt x="5614" y="9211"/>
                  </a:cubicBezTo>
                  <a:lnTo>
                    <a:pt x="5774" y="9320"/>
                  </a:lnTo>
                  <a:cubicBezTo>
                    <a:pt x="5831" y="9358"/>
                    <a:pt x="5883" y="9390"/>
                    <a:pt x="5940" y="9428"/>
                  </a:cubicBezTo>
                  <a:cubicBezTo>
                    <a:pt x="6004" y="9467"/>
                    <a:pt x="6055" y="9499"/>
                    <a:pt x="6126" y="9537"/>
                  </a:cubicBezTo>
                  <a:lnTo>
                    <a:pt x="6228" y="9595"/>
                  </a:lnTo>
                  <a:lnTo>
                    <a:pt x="6286" y="9627"/>
                  </a:lnTo>
                  <a:lnTo>
                    <a:pt x="6375" y="9672"/>
                  </a:lnTo>
                  <a:lnTo>
                    <a:pt x="7758" y="6568"/>
                  </a:lnTo>
                  <a:lnTo>
                    <a:pt x="7777" y="6574"/>
                  </a:lnTo>
                  <a:lnTo>
                    <a:pt x="7777" y="6574"/>
                  </a:lnTo>
                  <a:lnTo>
                    <a:pt x="7764" y="6568"/>
                  </a:lnTo>
                  <a:lnTo>
                    <a:pt x="7732" y="6561"/>
                  </a:lnTo>
                  <a:lnTo>
                    <a:pt x="7649" y="6516"/>
                  </a:lnTo>
                  <a:cubicBezTo>
                    <a:pt x="7592" y="6491"/>
                    <a:pt x="7521" y="6446"/>
                    <a:pt x="7457" y="6414"/>
                  </a:cubicBezTo>
                  <a:cubicBezTo>
                    <a:pt x="7323" y="6331"/>
                    <a:pt x="7182" y="6247"/>
                    <a:pt x="7041" y="6145"/>
                  </a:cubicBezTo>
                  <a:cubicBezTo>
                    <a:pt x="6759" y="5953"/>
                    <a:pt x="6484" y="5735"/>
                    <a:pt x="6222" y="5505"/>
                  </a:cubicBezTo>
                  <a:cubicBezTo>
                    <a:pt x="5678" y="5019"/>
                    <a:pt x="5172" y="4481"/>
                    <a:pt x="4718" y="3905"/>
                  </a:cubicBezTo>
                  <a:lnTo>
                    <a:pt x="4372" y="3463"/>
                  </a:lnTo>
                  <a:lnTo>
                    <a:pt x="4046" y="3003"/>
                  </a:lnTo>
                  <a:lnTo>
                    <a:pt x="3886" y="2766"/>
                  </a:lnTo>
                  <a:cubicBezTo>
                    <a:pt x="3835" y="2689"/>
                    <a:pt x="3783" y="2606"/>
                    <a:pt x="3732" y="2529"/>
                  </a:cubicBezTo>
                  <a:lnTo>
                    <a:pt x="3425" y="2042"/>
                  </a:lnTo>
                  <a:lnTo>
                    <a:pt x="3348" y="1921"/>
                  </a:lnTo>
                  <a:lnTo>
                    <a:pt x="3278" y="1799"/>
                  </a:lnTo>
                  <a:lnTo>
                    <a:pt x="3137" y="1543"/>
                  </a:lnTo>
                  <a:lnTo>
                    <a:pt x="2849" y="1038"/>
                  </a:lnTo>
                  <a:lnTo>
                    <a:pt x="2330" y="1"/>
                  </a:lnTo>
                  <a:close/>
                </a:path>
              </a:pathLst>
            </a:custGeom>
            <a:solidFill>
              <a:srgbClr val="EABA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5" name="Google Shape;1265;p31"/>
            <p:cNvSpPr/>
            <p:nvPr/>
          </p:nvSpPr>
          <p:spPr>
            <a:xfrm>
              <a:off x="1441852" y="2386996"/>
              <a:ext cx="237048" cy="266369"/>
            </a:xfrm>
            <a:custGeom>
              <a:rect b="b" l="l" r="r" t="t"/>
              <a:pathLst>
                <a:path extrusionOk="0" h="3770" w="3355">
                  <a:moveTo>
                    <a:pt x="1093" y="1"/>
                  </a:moveTo>
                  <a:cubicBezTo>
                    <a:pt x="1081" y="1"/>
                    <a:pt x="1069" y="3"/>
                    <a:pt x="1057" y="6"/>
                  </a:cubicBezTo>
                  <a:cubicBezTo>
                    <a:pt x="814" y="83"/>
                    <a:pt x="1377" y="1747"/>
                    <a:pt x="1377" y="1747"/>
                  </a:cubicBezTo>
                  <a:cubicBezTo>
                    <a:pt x="1377" y="1747"/>
                    <a:pt x="914" y="388"/>
                    <a:pt x="638" y="388"/>
                  </a:cubicBezTo>
                  <a:cubicBezTo>
                    <a:pt x="626" y="388"/>
                    <a:pt x="614" y="391"/>
                    <a:pt x="602" y="397"/>
                  </a:cubicBezTo>
                  <a:cubicBezTo>
                    <a:pt x="329" y="537"/>
                    <a:pt x="888" y="1944"/>
                    <a:pt x="897" y="1965"/>
                  </a:cubicBezTo>
                  <a:lnTo>
                    <a:pt x="897" y="1965"/>
                  </a:lnTo>
                  <a:cubicBezTo>
                    <a:pt x="889" y="1947"/>
                    <a:pt x="468" y="893"/>
                    <a:pt x="237" y="893"/>
                  </a:cubicBezTo>
                  <a:cubicBezTo>
                    <a:pt x="222" y="893"/>
                    <a:pt x="207" y="898"/>
                    <a:pt x="193" y="909"/>
                  </a:cubicBezTo>
                  <a:cubicBezTo>
                    <a:pt x="1" y="1050"/>
                    <a:pt x="378" y="1997"/>
                    <a:pt x="481" y="2253"/>
                  </a:cubicBezTo>
                  <a:cubicBezTo>
                    <a:pt x="494" y="2298"/>
                    <a:pt x="1025" y="3770"/>
                    <a:pt x="1025" y="3770"/>
                  </a:cubicBezTo>
                  <a:lnTo>
                    <a:pt x="3354" y="2803"/>
                  </a:lnTo>
                  <a:cubicBezTo>
                    <a:pt x="3290" y="2131"/>
                    <a:pt x="3265" y="806"/>
                    <a:pt x="3086" y="640"/>
                  </a:cubicBezTo>
                  <a:cubicBezTo>
                    <a:pt x="3074" y="630"/>
                    <a:pt x="3063" y="625"/>
                    <a:pt x="3052" y="625"/>
                  </a:cubicBezTo>
                  <a:cubicBezTo>
                    <a:pt x="2874" y="625"/>
                    <a:pt x="2682" y="1760"/>
                    <a:pt x="2682" y="1760"/>
                  </a:cubicBezTo>
                  <a:cubicBezTo>
                    <a:pt x="2682" y="1760"/>
                    <a:pt x="2000" y="48"/>
                    <a:pt x="1718" y="48"/>
                  </a:cubicBezTo>
                  <a:cubicBezTo>
                    <a:pt x="1706" y="48"/>
                    <a:pt x="1695" y="51"/>
                    <a:pt x="1684" y="58"/>
                  </a:cubicBezTo>
                  <a:cubicBezTo>
                    <a:pt x="1504" y="169"/>
                    <a:pt x="1657" y="901"/>
                    <a:pt x="1757" y="1299"/>
                  </a:cubicBezTo>
                  <a:lnTo>
                    <a:pt x="1757" y="1299"/>
                  </a:lnTo>
                  <a:cubicBezTo>
                    <a:pt x="1632" y="858"/>
                    <a:pt x="1357" y="1"/>
                    <a:pt x="1093" y="1"/>
                  </a:cubicBezTo>
                  <a:close/>
                </a:path>
              </a:pathLst>
            </a:custGeom>
            <a:solidFill>
              <a:srgbClr val="EABA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6" name="Google Shape;1266;p31"/>
            <p:cNvSpPr/>
            <p:nvPr/>
          </p:nvSpPr>
          <p:spPr>
            <a:xfrm>
              <a:off x="1498870" y="2508593"/>
              <a:ext cx="123505" cy="44371"/>
            </a:xfrm>
            <a:custGeom>
              <a:rect b="b" l="l" r="r" t="t"/>
              <a:pathLst>
                <a:path extrusionOk="0" h="628" w="1748">
                  <a:moveTo>
                    <a:pt x="1511" y="1"/>
                  </a:moveTo>
                  <a:cubicBezTo>
                    <a:pt x="1427" y="1"/>
                    <a:pt x="1351" y="1"/>
                    <a:pt x="1267" y="7"/>
                  </a:cubicBezTo>
                  <a:cubicBezTo>
                    <a:pt x="1114" y="26"/>
                    <a:pt x="954" y="58"/>
                    <a:pt x="800" y="116"/>
                  </a:cubicBezTo>
                  <a:cubicBezTo>
                    <a:pt x="499" y="218"/>
                    <a:pt x="224" y="391"/>
                    <a:pt x="0" y="622"/>
                  </a:cubicBezTo>
                  <a:lnTo>
                    <a:pt x="0" y="628"/>
                  </a:lnTo>
                  <a:lnTo>
                    <a:pt x="7" y="628"/>
                  </a:lnTo>
                  <a:cubicBezTo>
                    <a:pt x="512" y="244"/>
                    <a:pt x="1120" y="33"/>
                    <a:pt x="1747" y="26"/>
                  </a:cubicBezTo>
                  <a:lnTo>
                    <a:pt x="1747" y="20"/>
                  </a:lnTo>
                  <a:cubicBezTo>
                    <a:pt x="1671" y="7"/>
                    <a:pt x="1594" y="1"/>
                    <a:pt x="1511" y="1"/>
                  </a:cubicBezTo>
                  <a:close/>
                </a:path>
              </a:pathLst>
            </a:custGeom>
            <a:solidFill>
              <a:srgbClr val="8433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7" name="Google Shape;1267;p31"/>
            <p:cNvSpPr/>
            <p:nvPr/>
          </p:nvSpPr>
          <p:spPr>
            <a:xfrm>
              <a:off x="2452565" y="3176847"/>
              <a:ext cx="280430" cy="340274"/>
            </a:xfrm>
            <a:custGeom>
              <a:rect b="b" l="l" r="r" t="t"/>
              <a:pathLst>
                <a:path extrusionOk="0" h="4816" w="3969">
                  <a:moveTo>
                    <a:pt x="1202" y="0"/>
                  </a:moveTo>
                  <a:cubicBezTo>
                    <a:pt x="1031" y="0"/>
                    <a:pt x="858" y="42"/>
                    <a:pt x="698" y="130"/>
                  </a:cubicBezTo>
                  <a:cubicBezTo>
                    <a:pt x="192" y="406"/>
                    <a:pt x="0" y="1039"/>
                    <a:pt x="276" y="1551"/>
                  </a:cubicBezTo>
                  <a:lnTo>
                    <a:pt x="1447" y="4195"/>
                  </a:lnTo>
                  <a:cubicBezTo>
                    <a:pt x="1639" y="4547"/>
                    <a:pt x="2292" y="4815"/>
                    <a:pt x="2669" y="4815"/>
                  </a:cubicBezTo>
                  <a:lnTo>
                    <a:pt x="2669" y="4809"/>
                  </a:lnTo>
                  <a:cubicBezTo>
                    <a:pt x="3463" y="4809"/>
                    <a:pt x="3969" y="3958"/>
                    <a:pt x="3591" y="3260"/>
                  </a:cubicBezTo>
                  <a:lnTo>
                    <a:pt x="2125" y="553"/>
                  </a:lnTo>
                  <a:cubicBezTo>
                    <a:pt x="1936" y="201"/>
                    <a:pt x="1575" y="0"/>
                    <a:pt x="1202" y="0"/>
                  </a:cubicBezTo>
                  <a:close/>
                </a:path>
              </a:pathLst>
            </a:custGeom>
            <a:solidFill>
              <a:srgbClr val="EABA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8" name="Google Shape;1268;p31"/>
            <p:cNvSpPr/>
            <p:nvPr/>
          </p:nvSpPr>
          <p:spPr>
            <a:xfrm>
              <a:off x="1938412" y="3560927"/>
              <a:ext cx="607350" cy="497976"/>
            </a:xfrm>
            <a:custGeom>
              <a:rect b="b" l="l" r="r" t="t"/>
              <a:pathLst>
                <a:path extrusionOk="0" h="7048" w="8596">
                  <a:moveTo>
                    <a:pt x="199" y="0"/>
                  </a:moveTo>
                  <a:cubicBezTo>
                    <a:pt x="199" y="0"/>
                    <a:pt x="0" y="3360"/>
                    <a:pt x="186" y="6509"/>
                  </a:cubicBezTo>
                  <a:cubicBezTo>
                    <a:pt x="890" y="7002"/>
                    <a:pt x="2656" y="6938"/>
                    <a:pt x="3725" y="6957"/>
                  </a:cubicBezTo>
                  <a:lnTo>
                    <a:pt x="3642" y="3764"/>
                  </a:lnTo>
                  <a:lnTo>
                    <a:pt x="3642" y="3674"/>
                  </a:lnTo>
                  <a:cubicBezTo>
                    <a:pt x="3828" y="3670"/>
                    <a:pt x="4023" y="3665"/>
                    <a:pt x="4225" y="3665"/>
                  </a:cubicBezTo>
                  <a:cubicBezTo>
                    <a:pt x="4309" y="3665"/>
                    <a:pt x="4394" y="3666"/>
                    <a:pt x="4481" y="3668"/>
                  </a:cubicBezTo>
                  <a:lnTo>
                    <a:pt x="4481" y="3764"/>
                  </a:lnTo>
                  <a:lnTo>
                    <a:pt x="4858" y="7047"/>
                  </a:lnTo>
                  <a:cubicBezTo>
                    <a:pt x="5901" y="6996"/>
                    <a:pt x="7553" y="6932"/>
                    <a:pt x="8596" y="6561"/>
                  </a:cubicBezTo>
                  <a:cubicBezTo>
                    <a:pt x="8455" y="3264"/>
                    <a:pt x="7937" y="0"/>
                    <a:pt x="7937" y="0"/>
                  </a:cubicBezTo>
                  <a:lnTo>
                    <a:pt x="6285" y="340"/>
                  </a:lnTo>
                  <a:lnTo>
                    <a:pt x="1748" y="314"/>
                  </a:lnTo>
                  <a:lnTo>
                    <a:pt x="199" y="0"/>
                  </a:lnTo>
                  <a:close/>
                </a:path>
              </a:pathLst>
            </a:custGeom>
            <a:solidFill>
              <a:srgbClr val="97D6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9" name="Google Shape;1269;p31"/>
            <p:cNvSpPr/>
            <p:nvPr/>
          </p:nvSpPr>
          <p:spPr>
            <a:xfrm>
              <a:off x="1947456" y="3560927"/>
              <a:ext cx="565805" cy="142723"/>
            </a:xfrm>
            <a:custGeom>
              <a:rect b="b" l="l" r="r" t="t"/>
              <a:pathLst>
                <a:path extrusionOk="0" h="2020" w="8008">
                  <a:moveTo>
                    <a:pt x="71" y="0"/>
                  </a:moveTo>
                  <a:cubicBezTo>
                    <a:pt x="71" y="0"/>
                    <a:pt x="26" y="685"/>
                    <a:pt x="0" y="1722"/>
                  </a:cubicBezTo>
                  <a:cubicBezTo>
                    <a:pt x="1187" y="1902"/>
                    <a:pt x="2430" y="2019"/>
                    <a:pt x="3669" y="2019"/>
                  </a:cubicBezTo>
                  <a:cubicBezTo>
                    <a:pt x="5157" y="2019"/>
                    <a:pt x="6638" y="1851"/>
                    <a:pt x="8007" y="1421"/>
                  </a:cubicBezTo>
                  <a:cubicBezTo>
                    <a:pt x="7892" y="551"/>
                    <a:pt x="7809" y="0"/>
                    <a:pt x="7809" y="0"/>
                  </a:cubicBezTo>
                  <a:lnTo>
                    <a:pt x="6157" y="340"/>
                  </a:lnTo>
                  <a:lnTo>
                    <a:pt x="1620" y="314"/>
                  </a:lnTo>
                  <a:lnTo>
                    <a:pt x="71" y="0"/>
                  </a:lnTo>
                  <a:close/>
                </a:path>
              </a:pathLst>
            </a:custGeom>
            <a:solidFill>
              <a:srgbClr val="97D6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0" name="Google Shape;1270;p31"/>
            <p:cNvSpPr/>
            <p:nvPr/>
          </p:nvSpPr>
          <p:spPr>
            <a:xfrm>
              <a:off x="2110244" y="3813236"/>
              <a:ext cx="232950" cy="8196"/>
            </a:xfrm>
            <a:custGeom>
              <a:rect b="b" l="l" r="r" t="t"/>
              <a:pathLst>
                <a:path extrusionOk="0" h="116" w="3297">
                  <a:moveTo>
                    <a:pt x="1645" y="1"/>
                  </a:moveTo>
                  <a:cubicBezTo>
                    <a:pt x="1376" y="1"/>
                    <a:pt x="1108" y="7"/>
                    <a:pt x="832" y="20"/>
                  </a:cubicBezTo>
                  <a:cubicBezTo>
                    <a:pt x="564" y="26"/>
                    <a:pt x="295" y="39"/>
                    <a:pt x="26" y="65"/>
                  </a:cubicBezTo>
                  <a:cubicBezTo>
                    <a:pt x="13" y="65"/>
                    <a:pt x="0" y="71"/>
                    <a:pt x="0" y="84"/>
                  </a:cubicBezTo>
                  <a:cubicBezTo>
                    <a:pt x="0" y="97"/>
                    <a:pt x="13" y="109"/>
                    <a:pt x="26" y="109"/>
                  </a:cubicBezTo>
                  <a:cubicBezTo>
                    <a:pt x="295" y="116"/>
                    <a:pt x="564" y="116"/>
                    <a:pt x="839" y="116"/>
                  </a:cubicBezTo>
                  <a:lnTo>
                    <a:pt x="1652" y="103"/>
                  </a:lnTo>
                  <a:lnTo>
                    <a:pt x="3271" y="77"/>
                  </a:lnTo>
                  <a:cubicBezTo>
                    <a:pt x="3284" y="77"/>
                    <a:pt x="3297" y="65"/>
                    <a:pt x="3297" y="52"/>
                  </a:cubicBezTo>
                  <a:cubicBezTo>
                    <a:pt x="3297" y="39"/>
                    <a:pt x="3290" y="26"/>
                    <a:pt x="3277" y="26"/>
                  </a:cubicBezTo>
                  <a:cubicBezTo>
                    <a:pt x="2733" y="1"/>
                    <a:pt x="2189" y="1"/>
                    <a:pt x="1645" y="1"/>
                  </a:cubicBezTo>
                  <a:close/>
                </a:path>
              </a:pathLst>
            </a:custGeom>
            <a:solidFill>
              <a:srgbClr val="97D6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1" name="Google Shape;1271;p31"/>
            <p:cNvSpPr/>
            <p:nvPr/>
          </p:nvSpPr>
          <p:spPr>
            <a:xfrm>
              <a:off x="2219688" y="3530616"/>
              <a:ext cx="8196" cy="233444"/>
            </a:xfrm>
            <a:custGeom>
              <a:rect b="b" l="l" r="r" t="t"/>
              <a:pathLst>
                <a:path extrusionOk="0" h="3304" w="116">
                  <a:moveTo>
                    <a:pt x="58" y="0"/>
                  </a:moveTo>
                  <a:cubicBezTo>
                    <a:pt x="45" y="0"/>
                    <a:pt x="32" y="13"/>
                    <a:pt x="32" y="26"/>
                  </a:cubicBezTo>
                  <a:cubicBezTo>
                    <a:pt x="13" y="295"/>
                    <a:pt x="0" y="570"/>
                    <a:pt x="0" y="839"/>
                  </a:cubicBezTo>
                  <a:lnTo>
                    <a:pt x="0" y="1652"/>
                  </a:lnTo>
                  <a:cubicBezTo>
                    <a:pt x="7" y="2196"/>
                    <a:pt x="13" y="2740"/>
                    <a:pt x="64" y="3277"/>
                  </a:cubicBezTo>
                  <a:cubicBezTo>
                    <a:pt x="71" y="3290"/>
                    <a:pt x="77" y="3303"/>
                    <a:pt x="90" y="3303"/>
                  </a:cubicBezTo>
                  <a:cubicBezTo>
                    <a:pt x="103" y="3303"/>
                    <a:pt x="115" y="3290"/>
                    <a:pt x="115" y="3277"/>
                  </a:cubicBezTo>
                  <a:cubicBezTo>
                    <a:pt x="103" y="3002"/>
                    <a:pt x="103" y="2733"/>
                    <a:pt x="103" y="2465"/>
                  </a:cubicBezTo>
                  <a:lnTo>
                    <a:pt x="103" y="1652"/>
                  </a:lnTo>
                  <a:lnTo>
                    <a:pt x="103" y="839"/>
                  </a:lnTo>
                  <a:cubicBezTo>
                    <a:pt x="103" y="570"/>
                    <a:pt x="96" y="295"/>
                    <a:pt x="83" y="26"/>
                  </a:cubicBezTo>
                  <a:cubicBezTo>
                    <a:pt x="83" y="13"/>
                    <a:pt x="71" y="0"/>
                    <a:pt x="58" y="0"/>
                  </a:cubicBezTo>
                  <a:close/>
                </a:path>
              </a:pathLst>
            </a:custGeom>
            <a:solidFill>
              <a:srgbClr val="97D6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2" name="Google Shape;1272;p31"/>
            <p:cNvSpPr/>
            <p:nvPr/>
          </p:nvSpPr>
          <p:spPr>
            <a:xfrm>
              <a:off x="2223715" y="3603391"/>
              <a:ext cx="39920" cy="148517"/>
            </a:xfrm>
            <a:custGeom>
              <a:rect b="b" l="l" r="r" t="t"/>
              <a:pathLst>
                <a:path extrusionOk="0" h="2102" w="565">
                  <a:moveTo>
                    <a:pt x="507" y="1"/>
                  </a:moveTo>
                  <a:cubicBezTo>
                    <a:pt x="487" y="1"/>
                    <a:pt x="481" y="14"/>
                    <a:pt x="481" y="27"/>
                  </a:cubicBezTo>
                  <a:cubicBezTo>
                    <a:pt x="475" y="404"/>
                    <a:pt x="468" y="788"/>
                    <a:pt x="443" y="1166"/>
                  </a:cubicBezTo>
                  <a:cubicBezTo>
                    <a:pt x="430" y="1351"/>
                    <a:pt x="404" y="1537"/>
                    <a:pt x="366" y="1716"/>
                  </a:cubicBezTo>
                  <a:cubicBezTo>
                    <a:pt x="346" y="1806"/>
                    <a:pt x="308" y="1889"/>
                    <a:pt x="257" y="1959"/>
                  </a:cubicBezTo>
                  <a:cubicBezTo>
                    <a:pt x="216" y="2011"/>
                    <a:pt x="154" y="2042"/>
                    <a:pt x="88" y="2042"/>
                  </a:cubicBezTo>
                  <a:cubicBezTo>
                    <a:pt x="72" y="2042"/>
                    <a:pt x="55" y="2040"/>
                    <a:pt x="39" y="2036"/>
                  </a:cubicBezTo>
                  <a:lnTo>
                    <a:pt x="33" y="2036"/>
                  </a:lnTo>
                  <a:cubicBezTo>
                    <a:pt x="29" y="2035"/>
                    <a:pt x="26" y="2034"/>
                    <a:pt x="24" y="2034"/>
                  </a:cubicBezTo>
                  <a:cubicBezTo>
                    <a:pt x="17" y="2034"/>
                    <a:pt x="12" y="2040"/>
                    <a:pt x="7" y="2049"/>
                  </a:cubicBezTo>
                  <a:cubicBezTo>
                    <a:pt x="1" y="2062"/>
                    <a:pt x="7" y="2075"/>
                    <a:pt x="20" y="2081"/>
                  </a:cubicBezTo>
                  <a:cubicBezTo>
                    <a:pt x="52" y="2095"/>
                    <a:pt x="84" y="2101"/>
                    <a:pt x="117" y="2101"/>
                  </a:cubicBezTo>
                  <a:cubicBezTo>
                    <a:pt x="190" y="2101"/>
                    <a:pt x="261" y="2068"/>
                    <a:pt x="314" y="2011"/>
                  </a:cubicBezTo>
                  <a:cubicBezTo>
                    <a:pt x="385" y="1934"/>
                    <a:pt x="430" y="1844"/>
                    <a:pt x="462" y="1742"/>
                  </a:cubicBezTo>
                  <a:cubicBezTo>
                    <a:pt x="507" y="1556"/>
                    <a:pt x="539" y="1364"/>
                    <a:pt x="545" y="1172"/>
                  </a:cubicBezTo>
                  <a:cubicBezTo>
                    <a:pt x="564" y="788"/>
                    <a:pt x="558" y="404"/>
                    <a:pt x="526" y="27"/>
                  </a:cubicBezTo>
                  <a:cubicBezTo>
                    <a:pt x="526" y="14"/>
                    <a:pt x="513" y="1"/>
                    <a:pt x="507" y="1"/>
                  </a:cubicBezTo>
                  <a:close/>
                </a:path>
              </a:pathLst>
            </a:custGeom>
            <a:solidFill>
              <a:srgbClr val="97D6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3" name="Google Shape;1273;p31"/>
            <p:cNvSpPr/>
            <p:nvPr/>
          </p:nvSpPr>
          <p:spPr>
            <a:xfrm>
              <a:off x="1961022" y="3588059"/>
              <a:ext cx="70160" cy="117358"/>
            </a:xfrm>
            <a:custGeom>
              <a:rect b="b" l="l" r="r" t="t"/>
              <a:pathLst>
                <a:path extrusionOk="0" h="1661" w="993">
                  <a:moveTo>
                    <a:pt x="954" y="0"/>
                  </a:moveTo>
                  <a:cubicBezTo>
                    <a:pt x="941" y="0"/>
                    <a:pt x="928" y="7"/>
                    <a:pt x="928" y="26"/>
                  </a:cubicBezTo>
                  <a:cubicBezTo>
                    <a:pt x="922" y="109"/>
                    <a:pt x="922" y="186"/>
                    <a:pt x="916" y="269"/>
                  </a:cubicBezTo>
                  <a:cubicBezTo>
                    <a:pt x="909" y="346"/>
                    <a:pt x="896" y="429"/>
                    <a:pt x="877" y="506"/>
                  </a:cubicBezTo>
                  <a:lnTo>
                    <a:pt x="845" y="628"/>
                  </a:lnTo>
                  <a:lnTo>
                    <a:pt x="807" y="736"/>
                  </a:lnTo>
                  <a:cubicBezTo>
                    <a:pt x="794" y="775"/>
                    <a:pt x="781" y="813"/>
                    <a:pt x="762" y="852"/>
                  </a:cubicBezTo>
                  <a:cubicBezTo>
                    <a:pt x="743" y="884"/>
                    <a:pt x="730" y="922"/>
                    <a:pt x="704" y="954"/>
                  </a:cubicBezTo>
                  <a:cubicBezTo>
                    <a:pt x="628" y="1095"/>
                    <a:pt x="525" y="1223"/>
                    <a:pt x="410" y="1332"/>
                  </a:cubicBezTo>
                  <a:cubicBezTo>
                    <a:pt x="295" y="1440"/>
                    <a:pt x="160" y="1536"/>
                    <a:pt x="19" y="1607"/>
                  </a:cubicBezTo>
                  <a:lnTo>
                    <a:pt x="19" y="1613"/>
                  </a:lnTo>
                  <a:cubicBezTo>
                    <a:pt x="7" y="1620"/>
                    <a:pt x="0" y="1632"/>
                    <a:pt x="7" y="1645"/>
                  </a:cubicBezTo>
                  <a:cubicBezTo>
                    <a:pt x="7" y="1655"/>
                    <a:pt x="14" y="1661"/>
                    <a:pt x="22" y="1661"/>
                  </a:cubicBezTo>
                  <a:cubicBezTo>
                    <a:pt x="25" y="1661"/>
                    <a:pt x="29" y="1660"/>
                    <a:pt x="32" y="1658"/>
                  </a:cubicBezTo>
                  <a:cubicBezTo>
                    <a:pt x="199" y="1607"/>
                    <a:pt x="346" y="1524"/>
                    <a:pt x="474" y="1408"/>
                  </a:cubicBezTo>
                  <a:cubicBezTo>
                    <a:pt x="608" y="1293"/>
                    <a:pt x="717" y="1159"/>
                    <a:pt x="794" y="1005"/>
                  </a:cubicBezTo>
                  <a:cubicBezTo>
                    <a:pt x="820" y="973"/>
                    <a:pt x="839" y="935"/>
                    <a:pt x="852" y="890"/>
                  </a:cubicBezTo>
                  <a:cubicBezTo>
                    <a:pt x="871" y="852"/>
                    <a:pt x="890" y="813"/>
                    <a:pt x="903" y="775"/>
                  </a:cubicBezTo>
                  <a:lnTo>
                    <a:pt x="941" y="653"/>
                  </a:lnTo>
                  <a:lnTo>
                    <a:pt x="960" y="525"/>
                  </a:lnTo>
                  <a:cubicBezTo>
                    <a:pt x="973" y="487"/>
                    <a:pt x="980" y="442"/>
                    <a:pt x="980" y="404"/>
                  </a:cubicBezTo>
                  <a:lnTo>
                    <a:pt x="986" y="276"/>
                  </a:lnTo>
                  <a:cubicBezTo>
                    <a:pt x="992" y="192"/>
                    <a:pt x="986" y="103"/>
                    <a:pt x="980" y="26"/>
                  </a:cubicBezTo>
                  <a:cubicBezTo>
                    <a:pt x="980" y="13"/>
                    <a:pt x="967" y="0"/>
                    <a:pt x="954" y="0"/>
                  </a:cubicBezTo>
                  <a:close/>
                </a:path>
              </a:pathLst>
            </a:custGeom>
            <a:solidFill>
              <a:srgbClr val="97D6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4" name="Google Shape;1274;p31"/>
            <p:cNvSpPr/>
            <p:nvPr/>
          </p:nvSpPr>
          <p:spPr>
            <a:xfrm>
              <a:off x="2430380" y="3587564"/>
              <a:ext cx="70160" cy="117358"/>
            </a:xfrm>
            <a:custGeom>
              <a:rect b="b" l="l" r="r" t="t"/>
              <a:pathLst>
                <a:path extrusionOk="0" h="1661" w="993">
                  <a:moveTo>
                    <a:pt x="39" y="1"/>
                  </a:moveTo>
                  <a:cubicBezTo>
                    <a:pt x="26" y="1"/>
                    <a:pt x="14" y="14"/>
                    <a:pt x="14" y="27"/>
                  </a:cubicBezTo>
                  <a:cubicBezTo>
                    <a:pt x="7" y="110"/>
                    <a:pt x="1" y="193"/>
                    <a:pt x="1" y="276"/>
                  </a:cubicBezTo>
                  <a:lnTo>
                    <a:pt x="14" y="404"/>
                  </a:lnTo>
                  <a:cubicBezTo>
                    <a:pt x="14" y="443"/>
                    <a:pt x="20" y="487"/>
                    <a:pt x="26" y="526"/>
                  </a:cubicBezTo>
                  <a:lnTo>
                    <a:pt x="52" y="654"/>
                  </a:lnTo>
                  <a:lnTo>
                    <a:pt x="90" y="775"/>
                  </a:lnTo>
                  <a:cubicBezTo>
                    <a:pt x="103" y="814"/>
                    <a:pt x="122" y="859"/>
                    <a:pt x="142" y="897"/>
                  </a:cubicBezTo>
                  <a:cubicBezTo>
                    <a:pt x="154" y="935"/>
                    <a:pt x="174" y="974"/>
                    <a:pt x="193" y="1012"/>
                  </a:cubicBezTo>
                  <a:cubicBezTo>
                    <a:pt x="276" y="1159"/>
                    <a:pt x="385" y="1300"/>
                    <a:pt x="513" y="1409"/>
                  </a:cubicBezTo>
                  <a:cubicBezTo>
                    <a:pt x="647" y="1524"/>
                    <a:pt x="794" y="1607"/>
                    <a:pt x="954" y="1659"/>
                  </a:cubicBezTo>
                  <a:cubicBezTo>
                    <a:pt x="957" y="1660"/>
                    <a:pt x="959" y="1660"/>
                    <a:pt x="962" y="1660"/>
                  </a:cubicBezTo>
                  <a:cubicBezTo>
                    <a:pt x="974" y="1660"/>
                    <a:pt x="986" y="1650"/>
                    <a:pt x="986" y="1639"/>
                  </a:cubicBezTo>
                  <a:cubicBezTo>
                    <a:pt x="993" y="1627"/>
                    <a:pt x="986" y="1614"/>
                    <a:pt x="974" y="1607"/>
                  </a:cubicBezTo>
                  <a:cubicBezTo>
                    <a:pt x="833" y="1537"/>
                    <a:pt x="698" y="1441"/>
                    <a:pt x="583" y="1332"/>
                  </a:cubicBezTo>
                  <a:cubicBezTo>
                    <a:pt x="462" y="1223"/>
                    <a:pt x="366" y="1095"/>
                    <a:pt x="282" y="955"/>
                  </a:cubicBezTo>
                  <a:cubicBezTo>
                    <a:pt x="263" y="923"/>
                    <a:pt x="244" y="884"/>
                    <a:pt x="231" y="852"/>
                  </a:cubicBezTo>
                  <a:cubicBezTo>
                    <a:pt x="212" y="814"/>
                    <a:pt x="193" y="775"/>
                    <a:pt x="186" y="737"/>
                  </a:cubicBezTo>
                  <a:lnTo>
                    <a:pt x="142" y="628"/>
                  </a:lnTo>
                  <a:lnTo>
                    <a:pt x="116" y="507"/>
                  </a:lnTo>
                  <a:cubicBezTo>
                    <a:pt x="97" y="430"/>
                    <a:pt x="84" y="347"/>
                    <a:pt x="78" y="270"/>
                  </a:cubicBezTo>
                  <a:cubicBezTo>
                    <a:pt x="65" y="187"/>
                    <a:pt x="65" y="103"/>
                    <a:pt x="65" y="27"/>
                  </a:cubicBezTo>
                  <a:cubicBezTo>
                    <a:pt x="58" y="14"/>
                    <a:pt x="52" y="1"/>
                    <a:pt x="39" y="1"/>
                  </a:cubicBezTo>
                  <a:close/>
                </a:path>
              </a:pathLst>
            </a:custGeom>
            <a:solidFill>
              <a:srgbClr val="97D6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5" name="Google Shape;1275;p31"/>
            <p:cNvSpPr/>
            <p:nvPr/>
          </p:nvSpPr>
          <p:spPr>
            <a:xfrm>
              <a:off x="1729910" y="2927506"/>
              <a:ext cx="930314" cy="777276"/>
            </a:xfrm>
            <a:custGeom>
              <a:rect b="b" l="l" r="r" t="t"/>
              <a:pathLst>
                <a:path extrusionOk="0" h="11001" w="13167">
                  <a:moveTo>
                    <a:pt x="2816" y="1"/>
                  </a:moveTo>
                  <a:cubicBezTo>
                    <a:pt x="2799" y="1"/>
                    <a:pt x="2784" y="6"/>
                    <a:pt x="2772" y="18"/>
                  </a:cubicBezTo>
                  <a:cubicBezTo>
                    <a:pt x="1377" y="1413"/>
                    <a:pt x="1" y="2885"/>
                    <a:pt x="1" y="2885"/>
                  </a:cubicBezTo>
                  <a:cubicBezTo>
                    <a:pt x="1" y="2885"/>
                    <a:pt x="1934" y="4498"/>
                    <a:pt x="3175" y="5323"/>
                  </a:cubicBezTo>
                  <a:lnTo>
                    <a:pt x="2849" y="10169"/>
                  </a:lnTo>
                  <a:cubicBezTo>
                    <a:pt x="4174" y="10713"/>
                    <a:pt x="5595" y="10994"/>
                    <a:pt x="7028" y="11001"/>
                  </a:cubicBezTo>
                  <a:lnTo>
                    <a:pt x="7092" y="11001"/>
                  </a:lnTo>
                  <a:cubicBezTo>
                    <a:pt x="9480" y="10988"/>
                    <a:pt x="11208" y="10169"/>
                    <a:pt x="11208" y="10169"/>
                  </a:cubicBezTo>
                  <a:lnTo>
                    <a:pt x="10875" y="5323"/>
                  </a:lnTo>
                  <a:lnTo>
                    <a:pt x="10875" y="5323"/>
                  </a:lnTo>
                  <a:cubicBezTo>
                    <a:pt x="10906" y="5326"/>
                    <a:pt x="10938" y="5326"/>
                    <a:pt x="10969" y="5326"/>
                  </a:cubicBezTo>
                  <a:cubicBezTo>
                    <a:pt x="12037" y="5326"/>
                    <a:pt x="13166" y="4197"/>
                    <a:pt x="13166" y="4197"/>
                  </a:cubicBezTo>
                  <a:cubicBezTo>
                    <a:pt x="13166" y="4197"/>
                    <a:pt x="12437" y="978"/>
                    <a:pt x="10209" y="747"/>
                  </a:cubicBezTo>
                  <a:cubicBezTo>
                    <a:pt x="9519" y="684"/>
                    <a:pt x="8823" y="651"/>
                    <a:pt x="8126" y="651"/>
                  </a:cubicBezTo>
                  <a:cubicBezTo>
                    <a:pt x="7771" y="651"/>
                    <a:pt x="7415" y="660"/>
                    <a:pt x="7060" y="677"/>
                  </a:cubicBezTo>
                  <a:cubicBezTo>
                    <a:pt x="6830" y="663"/>
                    <a:pt x="6158" y="563"/>
                    <a:pt x="5234" y="563"/>
                  </a:cubicBezTo>
                  <a:cubicBezTo>
                    <a:pt x="4874" y="563"/>
                    <a:pt x="4477" y="578"/>
                    <a:pt x="4052" y="619"/>
                  </a:cubicBezTo>
                  <a:cubicBezTo>
                    <a:pt x="4033" y="621"/>
                    <a:pt x="4013" y="622"/>
                    <a:pt x="3994" y="622"/>
                  </a:cubicBezTo>
                  <a:cubicBezTo>
                    <a:pt x="3501" y="622"/>
                    <a:pt x="3005" y="1"/>
                    <a:pt x="281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6" name="Google Shape;1276;p31"/>
            <p:cNvSpPr/>
            <p:nvPr/>
          </p:nvSpPr>
          <p:spPr>
            <a:xfrm>
              <a:off x="2079933" y="2974845"/>
              <a:ext cx="267359" cy="131206"/>
            </a:xfrm>
            <a:custGeom>
              <a:rect b="b" l="l" r="r" t="t"/>
              <a:pathLst>
                <a:path extrusionOk="0" h="1857" w="3784">
                  <a:moveTo>
                    <a:pt x="1949" y="0"/>
                  </a:moveTo>
                  <a:cubicBezTo>
                    <a:pt x="1495" y="0"/>
                    <a:pt x="979" y="27"/>
                    <a:pt x="429" y="122"/>
                  </a:cubicBezTo>
                  <a:cubicBezTo>
                    <a:pt x="1" y="199"/>
                    <a:pt x="7" y="538"/>
                    <a:pt x="7" y="538"/>
                  </a:cubicBezTo>
                  <a:cubicBezTo>
                    <a:pt x="7" y="1268"/>
                    <a:pt x="596" y="1857"/>
                    <a:pt x="1325" y="1857"/>
                  </a:cubicBezTo>
                  <a:lnTo>
                    <a:pt x="2215" y="1857"/>
                  </a:lnTo>
                  <a:cubicBezTo>
                    <a:pt x="3060" y="1857"/>
                    <a:pt x="3751" y="1261"/>
                    <a:pt x="3751" y="416"/>
                  </a:cubicBezTo>
                  <a:cubicBezTo>
                    <a:pt x="3751" y="416"/>
                    <a:pt x="3783" y="45"/>
                    <a:pt x="3342" y="45"/>
                  </a:cubicBezTo>
                  <a:cubicBezTo>
                    <a:pt x="3020" y="45"/>
                    <a:pt x="2536" y="0"/>
                    <a:pt x="194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7" name="Google Shape;1277;p31"/>
            <p:cNvSpPr/>
            <p:nvPr/>
          </p:nvSpPr>
          <p:spPr>
            <a:xfrm>
              <a:off x="1717687" y="2919804"/>
              <a:ext cx="221221" cy="223552"/>
            </a:xfrm>
            <a:custGeom>
              <a:rect b="b" l="l" r="r" t="t"/>
              <a:pathLst>
                <a:path extrusionOk="0" h="3164" w="3131">
                  <a:moveTo>
                    <a:pt x="2704" y="0"/>
                  </a:moveTo>
                  <a:cubicBezTo>
                    <a:pt x="2648" y="0"/>
                    <a:pt x="2598" y="35"/>
                    <a:pt x="2574" y="88"/>
                  </a:cubicBezTo>
                  <a:cubicBezTo>
                    <a:pt x="2203" y="991"/>
                    <a:pt x="359" y="2488"/>
                    <a:pt x="78" y="2687"/>
                  </a:cubicBezTo>
                  <a:cubicBezTo>
                    <a:pt x="20" y="2732"/>
                    <a:pt x="1" y="2821"/>
                    <a:pt x="46" y="2879"/>
                  </a:cubicBezTo>
                  <a:cubicBezTo>
                    <a:pt x="46" y="2879"/>
                    <a:pt x="186" y="3163"/>
                    <a:pt x="340" y="3163"/>
                  </a:cubicBezTo>
                  <a:cubicBezTo>
                    <a:pt x="370" y="3163"/>
                    <a:pt x="400" y="3153"/>
                    <a:pt x="430" y="3128"/>
                  </a:cubicBezTo>
                  <a:cubicBezTo>
                    <a:pt x="737" y="2879"/>
                    <a:pt x="2670" y="1336"/>
                    <a:pt x="3105" y="287"/>
                  </a:cubicBezTo>
                  <a:cubicBezTo>
                    <a:pt x="3131" y="210"/>
                    <a:pt x="3092" y="127"/>
                    <a:pt x="3015" y="101"/>
                  </a:cubicBezTo>
                  <a:lnTo>
                    <a:pt x="2759" y="11"/>
                  </a:lnTo>
                  <a:cubicBezTo>
                    <a:pt x="2741" y="4"/>
                    <a:pt x="2722" y="0"/>
                    <a:pt x="270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8" name="Google Shape;1278;p31"/>
            <p:cNvSpPr/>
            <p:nvPr/>
          </p:nvSpPr>
          <p:spPr>
            <a:xfrm>
              <a:off x="2492344" y="3222137"/>
              <a:ext cx="193665" cy="86482"/>
            </a:xfrm>
            <a:custGeom>
              <a:rect b="b" l="l" r="r" t="t"/>
              <a:pathLst>
                <a:path extrusionOk="0" h="1224" w="2741">
                  <a:moveTo>
                    <a:pt x="2331" y="1"/>
                  </a:moveTo>
                  <a:cubicBezTo>
                    <a:pt x="2307" y="1"/>
                    <a:pt x="2283" y="7"/>
                    <a:pt x="2260" y="21"/>
                  </a:cubicBezTo>
                  <a:cubicBezTo>
                    <a:pt x="1985" y="193"/>
                    <a:pt x="1095" y="680"/>
                    <a:pt x="148" y="699"/>
                  </a:cubicBezTo>
                  <a:cubicBezTo>
                    <a:pt x="71" y="699"/>
                    <a:pt x="13" y="757"/>
                    <a:pt x="13" y="833"/>
                  </a:cubicBezTo>
                  <a:lnTo>
                    <a:pt x="7" y="1083"/>
                  </a:lnTo>
                  <a:cubicBezTo>
                    <a:pt x="1" y="1160"/>
                    <a:pt x="65" y="1224"/>
                    <a:pt x="141" y="1224"/>
                  </a:cubicBezTo>
                  <a:cubicBezTo>
                    <a:pt x="1249" y="1205"/>
                    <a:pt x="2209" y="661"/>
                    <a:pt x="2535" y="475"/>
                  </a:cubicBezTo>
                  <a:cubicBezTo>
                    <a:pt x="2740" y="360"/>
                    <a:pt x="2446" y="59"/>
                    <a:pt x="2446" y="59"/>
                  </a:cubicBezTo>
                  <a:cubicBezTo>
                    <a:pt x="2417" y="22"/>
                    <a:pt x="2374" y="1"/>
                    <a:pt x="233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9" name="Google Shape;1279;p31"/>
            <p:cNvSpPr/>
            <p:nvPr/>
          </p:nvSpPr>
          <p:spPr>
            <a:xfrm>
              <a:off x="1823104" y="2079576"/>
              <a:ext cx="924379" cy="846941"/>
            </a:xfrm>
            <a:custGeom>
              <a:rect b="b" l="l" r="r" t="t"/>
              <a:pathLst>
                <a:path extrusionOk="0" h="11987" w="13083">
                  <a:moveTo>
                    <a:pt x="6010" y="1"/>
                  </a:moveTo>
                  <a:cubicBezTo>
                    <a:pt x="5758" y="1"/>
                    <a:pt x="5490" y="14"/>
                    <a:pt x="5204" y="44"/>
                  </a:cubicBezTo>
                  <a:cubicBezTo>
                    <a:pt x="1811" y="402"/>
                    <a:pt x="218" y="1740"/>
                    <a:pt x="147" y="4901"/>
                  </a:cubicBezTo>
                  <a:cubicBezTo>
                    <a:pt x="77" y="8057"/>
                    <a:pt x="0" y="9887"/>
                    <a:pt x="2503" y="10924"/>
                  </a:cubicBezTo>
                  <a:cubicBezTo>
                    <a:pt x="3881" y="11500"/>
                    <a:pt x="5605" y="11987"/>
                    <a:pt x="7166" y="11987"/>
                  </a:cubicBezTo>
                  <a:cubicBezTo>
                    <a:pt x="8433" y="11987"/>
                    <a:pt x="9593" y="11667"/>
                    <a:pt x="10375" y="10815"/>
                  </a:cubicBezTo>
                  <a:cubicBezTo>
                    <a:pt x="12122" y="8921"/>
                    <a:pt x="13082" y="6674"/>
                    <a:pt x="12865" y="5157"/>
                  </a:cubicBezTo>
                  <a:cubicBezTo>
                    <a:pt x="12641" y="3634"/>
                    <a:pt x="12724" y="2354"/>
                    <a:pt x="9709" y="2124"/>
                  </a:cubicBezTo>
                  <a:cubicBezTo>
                    <a:pt x="9709" y="2124"/>
                    <a:pt x="9155" y="1"/>
                    <a:pt x="6010"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0" name="Google Shape;1280;p31"/>
            <p:cNvSpPr/>
            <p:nvPr/>
          </p:nvSpPr>
          <p:spPr>
            <a:xfrm>
              <a:off x="2334502" y="2235441"/>
              <a:ext cx="411636" cy="662603"/>
            </a:xfrm>
            <a:custGeom>
              <a:rect b="b" l="l" r="r" t="t"/>
              <a:pathLst>
                <a:path extrusionOk="0" h="9378" w="5826">
                  <a:moveTo>
                    <a:pt x="2830" y="1"/>
                  </a:moveTo>
                  <a:lnTo>
                    <a:pt x="2830" y="46"/>
                  </a:lnTo>
                  <a:cubicBezTo>
                    <a:pt x="3521" y="46"/>
                    <a:pt x="4180" y="327"/>
                    <a:pt x="4660" y="820"/>
                  </a:cubicBezTo>
                  <a:cubicBezTo>
                    <a:pt x="5140" y="1313"/>
                    <a:pt x="5467" y="1934"/>
                    <a:pt x="5595" y="2606"/>
                  </a:cubicBezTo>
                  <a:cubicBezTo>
                    <a:pt x="5787" y="3489"/>
                    <a:pt x="5704" y="4462"/>
                    <a:pt x="5364" y="5435"/>
                  </a:cubicBezTo>
                  <a:cubicBezTo>
                    <a:pt x="5076" y="6248"/>
                    <a:pt x="4609" y="7060"/>
                    <a:pt x="3937" y="7918"/>
                  </a:cubicBezTo>
                  <a:cubicBezTo>
                    <a:pt x="3656" y="8277"/>
                    <a:pt x="3342" y="8641"/>
                    <a:pt x="2939" y="8891"/>
                  </a:cubicBezTo>
                  <a:cubicBezTo>
                    <a:pt x="2382" y="9239"/>
                    <a:pt x="1742" y="9336"/>
                    <a:pt x="1037" y="9336"/>
                  </a:cubicBezTo>
                  <a:cubicBezTo>
                    <a:pt x="705" y="9336"/>
                    <a:pt x="359" y="9314"/>
                    <a:pt x="1" y="9288"/>
                  </a:cubicBezTo>
                  <a:lnTo>
                    <a:pt x="1" y="9326"/>
                  </a:lnTo>
                  <a:cubicBezTo>
                    <a:pt x="359" y="9352"/>
                    <a:pt x="711" y="9377"/>
                    <a:pt x="1051" y="9377"/>
                  </a:cubicBezTo>
                  <a:cubicBezTo>
                    <a:pt x="1755" y="9377"/>
                    <a:pt x="2401" y="9275"/>
                    <a:pt x="2958" y="8929"/>
                  </a:cubicBezTo>
                  <a:cubicBezTo>
                    <a:pt x="3368" y="8673"/>
                    <a:pt x="3681" y="8302"/>
                    <a:pt x="3963" y="7944"/>
                  </a:cubicBezTo>
                  <a:cubicBezTo>
                    <a:pt x="4641" y="7086"/>
                    <a:pt x="5108" y="6267"/>
                    <a:pt x="5396" y="5448"/>
                  </a:cubicBezTo>
                  <a:cubicBezTo>
                    <a:pt x="5742" y="4468"/>
                    <a:pt x="5825" y="3489"/>
                    <a:pt x="5640" y="2599"/>
                  </a:cubicBezTo>
                  <a:cubicBezTo>
                    <a:pt x="5505" y="1915"/>
                    <a:pt x="5172" y="1287"/>
                    <a:pt x="4692" y="788"/>
                  </a:cubicBezTo>
                  <a:cubicBezTo>
                    <a:pt x="4206" y="302"/>
                    <a:pt x="3553" y="20"/>
                    <a:pt x="2868" y="1"/>
                  </a:cubicBezTo>
                  <a:close/>
                </a:path>
              </a:pathLst>
            </a:custGeom>
            <a:solidFill>
              <a:srgbClr val="000000">
                <a:alpha val="89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1" name="Google Shape;1281;p31"/>
            <p:cNvSpPr/>
            <p:nvPr/>
          </p:nvSpPr>
          <p:spPr>
            <a:xfrm>
              <a:off x="1807701" y="2068130"/>
              <a:ext cx="701463" cy="810484"/>
            </a:xfrm>
            <a:custGeom>
              <a:rect b="b" l="l" r="r" t="t"/>
              <a:pathLst>
                <a:path extrusionOk="0" h="11471" w="9928">
                  <a:moveTo>
                    <a:pt x="6413" y="1"/>
                  </a:moveTo>
                  <a:cubicBezTo>
                    <a:pt x="6269" y="1"/>
                    <a:pt x="6120" y="7"/>
                    <a:pt x="5966" y="20"/>
                  </a:cubicBezTo>
                  <a:cubicBezTo>
                    <a:pt x="3431" y="238"/>
                    <a:pt x="794" y="897"/>
                    <a:pt x="410" y="4148"/>
                  </a:cubicBezTo>
                  <a:cubicBezTo>
                    <a:pt x="1" y="7604"/>
                    <a:pt x="276" y="9428"/>
                    <a:pt x="1325" y="10254"/>
                  </a:cubicBezTo>
                  <a:cubicBezTo>
                    <a:pt x="2061" y="10811"/>
                    <a:pt x="2894" y="11227"/>
                    <a:pt x="3790" y="11470"/>
                  </a:cubicBezTo>
                  <a:lnTo>
                    <a:pt x="3802" y="11425"/>
                  </a:lnTo>
                  <a:cubicBezTo>
                    <a:pt x="2913" y="11189"/>
                    <a:pt x="2081" y="10773"/>
                    <a:pt x="1351" y="10216"/>
                  </a:cubicBezTo>
                  <a:cubicBezTo>
                    <a:pt x="314" y="9403"/>
                    <a:pt x="45" y="7592"/>
                    <a:pt x="449" y="4148"/>
                  </a:cubicBezTo>
                  <a:cubicBezTo>
                    <a:pt x="615" y="2747"/>
                    <a:pt x="1204" y="1742"/>
                    <a:pt x="2247" y="1076"/>
                  </a:cubicBezTo>
                  <a:cubicBezTo>
                    <a:pt x="3111" y="526"/>
                    <a:pt x="4289" y="199"/>
                    <a:pt x="5972" y="58"/>
                  </a:cubicBezTo>
                  <a:cubicBezTo>
                    <a:pt x="6125" y="45"/>
                    <a:pt x="6273" y="39"/>
                    <a:pt x="6416" y="39"/>
                  </a:cubicBezTo>
                  <a:cubicBezTo>
                    <a:pt x="7674" y="39"/>
                    <a:pt x="8525" y="516"/>
                    <a:pt x="9025" y="935"/>
                  </a:cubicBezTo>
                  <a:cubicBezTo>
                    <a:pt x="9383" y="1230"/>
                    <a:pt x="9678" y="1594"/>
                    <a:pt x="9895" y="2004"/>
                  </a:cubicBezTo>
                  <a:lnTo>
                    <a:pt x="9927" y="1985"/>
                  </a:lnTo>
                  <a:cubicBezTo>
                    <a:pt x="9710" y="1575"/>
                    <a:pt x="9409" y="1204"/>
                    <a:pt x="9051" y="910"/>
                  </a:cubicBezTo>
                  <a:cubicBezTo>
                    <a:pt x="8539" y="478"/>
                    <a:pt x="7681" y="1"/>
                    <a:pt x="641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2" name="Google Shape;1282;p31"/>
            <p:cNvSpPr/>
            <p:nvPr/>
          </p:nvSpPr>
          <p:spPr>
            <a:xfrm>
              <a:off x="2119712" y="2763233"/>
              <a:ext cx="185469" cy="306219"/>
            </a:xfrm>
            <a:custGeom>
              <a:rect b="b" l="l" r="r" t="t"/>
              <a:pathLst>
                <a:path extrusionOk="0" h="4334" w="2625">
                  <a:moveTo>
                    <a:pt x="1274" y="0"/>
                  </a:moveTo>
                  <a:cubicBezTo>
                    <a:pt x="570" y="0"/>
                    <a:pt x="1" y="570"/>
                    <a:pt x="1" y="1274"/>
                  </a:cubicBezTo>
                  <a:lnTo>
                    <a:pt x="1" y="3053"/>
                  </a:lnTo>
                  <a:cubicBezTo>
                    <a:pt x="1" y="3763"/>
                    <a:pt x="570" y="4333"/>
                    <a:pt x="1274" y="4333"/>
                  </a:cubicBezTo>
                  <a:lnTo>
                    <a:pt x="1345" y="4333"/>
                  </a:lnTo>
                  <a:cubicBezTo>
                    <a:pt x="2055" y="4333"/>
                    <a:pt x="2625" y="3763"/>
                    <a:pt x="2625" y="3053"/>
                  </a:cubicBezTo>
                  <a:lnTo>
                    <a:pt x="2625" y="1274"/>
                  </a:lnTo>
                  <a:cubicBezTo>
                    <a:pt x="2625" y="570"/>
                    <a:pt x="2055" y="0"/>
                    <a:pt x="1345" y="0"/>
                  </a:cubicBezTo>
                  <a:close/>
                </a:path>
              </a:pathLst>
            </a:custGeom>
            <a:solidFill>
              <a:srgbClr val="EABA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3" name="Google Shape;1283;p31"/>
            <p:cNvSpPr/>
            <p:nvPr/>
          </p:nvSpPr>
          <p:spPr>
            <a:xfrm>
              <a:off x="2119288" y="2762739"/>
              <a:ext cx="185893" cy="210057"/>
            </a:xfrm>
            <a:custGeom>
              <a:rect b="b" l="l" r="r" t="t"/>
              <a:pathLst>
                <a:path extrusionOk="0" h="2973" w="2631">
                  <a:moveTo>
                    <a:pt x="1280" y="1"/>
                  </a:moveTo>
                  <a:cubicBezTo>
                    <a:pt x="570" y="1"/>
                    <a:pt x="0" y="577"/>
                    <a:pt x="0" y="1281"/>
                  </a:cubicBezTo>
                  <a:lnTo>
                    <a:pt x="0" y="2919"/>
                  </a:lnTo>
                  <a:cubicBezTo>
                    <a:pt x="273" y="2955"/>
                    <a:pt x="547" y="2973"/>
                    <a:pt x="820" y="2973"/>
                  </a:cubicBezTo>
                  <a:cubicBezTo>
                    <a:pt x="1433" y="2973"/>
                    <a:pt x="2042" y="2883"/>
                    <a:pt x="2631" y="2702"/>
                  </a:cubicBezTo>
                  <a:lnTo>
                    <a:pt x="2631" y="1281"/>
                  </a:lnTo>
                  <a:cubicBezTo>
                    <a:pt x="2631" y="577"/>
                    <a:pt x="2055" y="1"/>
                    <a:pt x="1351" y="1"/>
                  </a:cubicBezTo>
                  <a:close/>
                </a:path>
              </a:pathLst>
            </a:custGeom>
            <a:solidFill>
              <a:srgbClr val="000000">
                <a:alpha val="89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4" name="Google Shape;1284;p31"/>
            <p:cNvSpPr/>
            <p:nvPr/>
          </p:nvSpPr>
          <p:spPr>
            <a:xfrm>
              <a:off x="2507252" y="2633864"/>
              <a:ext cx="266935" cy="228357"/>
            </a:xfrm>
            <a:custGeom>
              <a:rect b="b" l="l" r="r" t="t"/>
              <a:pathLst>
                <a:path extrusionOk="0" h="3232" w="3778">
                  <a:moveTo>
                    <a:pt x="1620" y="1"/>
                  </a:moveTo>
                  <a:cubicBezTo>
                    <a:pt x="724" y="1"/>
                    <a:pt x="1" y="730"/>
                    <a:pt x="7" y="1626"/>
                  </a:cubicBezTo>
                  <a:cubicBezTo>
                    <a:pt x="12" y="2594"/>
                    <a:pt x="806" y="3232"/>
                    <a:pt x="1633" y="3232"/>
                  </a:cubicBezTo>
                  <a:cubicBezTo>
                    <a:pt x="2031" y="3232"/>
                    <a:pt x="2437" y="3084"/>
                    <a:pt x="2766" y="2753"/>
                  </a:cubicBezTo>
                  <a:cubicBezTo>
                    <a:pt x="3777" y="1735"/>
                    <a:pt x="3054" y="1"/>
                    <a:pt x="1620" y="1"/>
                  </a:cubicBezTo>
                  <a:close/>
                </a:path>
              </a:pathLst>
            </a:custGeom>
            <a:solidFill>
              <a:srgbClr val="DAA2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5" name="Google Shape;1285;p31"/>
            <p:cNvSpPr/>
            <p:nvPr/>
          </p:nvSpPr>
          <p:spPr>
            <a:xfrm>
              <a:off x="2520394" y="2710313"/>
              <a:ext cx="198682" cy="61682"/>
            </a:xfrm>
            <a:custGeom>
              <a:rect b="b" l="l" r="r" t="t"/>
              <a:pathLst>
                <a:path extrusionOk="0" h="873" w="2812">
                  <a:moveTo>
                    <a:pt x="1095" y="0"/>
                  </a:moveTo>
                  <a:lnTo>
                    <a:pt x="909" y="26"/>
                  </a:lnTo>
                  <a:cubicBezTo>
                    <a:pt x="845" y="32"/>
                    <a:pt x="781" y="45"/>
                    <a:pt x="717" y="64"/>
                  </a:cubicBezTo>
                  <a:cubicBezTo>
                    <a:pt x="596" y="96"/>
                    <a:pt x="474" y="135"/>
                    <a:pt x="359" y="192"/>
                  </a:cubicBezTo>
                  <a:cubicBezTo>
                    <a:pt x="301" y="218"/>
                    <a:pt x="250" y="250"/>
                    <a:pt x="193" y="282"/>
                  </a:cubicBezTo>
                  <a:lnTo>
                    <a:pt x="33" y="378"/>
                  </a:lnTo>
                  <a:cubicBezTo>
                    <a:pt x="7" y="391"/>
                    <a:pt x="1" y="423"/>
                    <a:pt x="13" y="448"/>
                  </a:cubicBezTo>
                  <a:cubicBezTo>
                    <a:pt x="26" y="465"/>
                    <a:pt x="42" y="474"/>
                    <a:pt x="58" y="474"/>
                  </a:cubicBezTo>
                  <a:cubicBezTo>
                    <a:pt x="67" y="474"/>
                    <a:pt x="75" y="472"/>
                    <a:pt x="84" y="467"/>
                  </a:cubicBezTo>
                  <a:lnTo>
                    <a:pt x="90" y="467"/>
                  </a:lnTo>
                  <a:lnTo>
                    <a:pt x="250" y="384"/>
                  </a:lnTo>
                  <a:cubicBezTo>
                    <a:pt x="301" y="352"/>
                    <a:pt x="353" y="327"/>
                    <a:pt x="410" y="307"/>
                  </a:cubicBezTo>
                  <a:cubicBezTo>
                    <a:pt x="519" y="256"/>
                    <a:pt x="634" y="224"/>
                    <a:pt x="749" y="199"/>
                  </a:cubicBezTo>
                  <a:cubicBezTo>
                    <a:pt x="884" y="165"/>
                    <a:pt x="1023" y="149"/>
                    <a:pt x="1162" y="149"/>
                  </a:cubicBezTo>
                  <a:cubicBezTo>
                    <a:pt x="1262" y="149"/>
                    <a:pt x="1361" y="157"/>
                    <a:pt x="1460" y="173"/>
                  </a:cubicBezTo>
                  <a:cubicBezTo>
                    <a:pt x="1690" y="218"/>
                    <a:pt x="1914" y="301"/>
                    <a:pt x="2125" y="423"/>
                  </a:cubicBezTo>
                  <a:cubicBezTo>
                    <a:pt x="2330" y="544"/>
                    <a:pt x="2522" y="685"/>
                    <a:pt x="2695" y="851"/>
                  </a:cubicBezTo>
                  <a:cubicBezTo>
                    <a:pt x="2707" y="867"/>
                    <a:pt x="2721" y="873"/>
                    <a:pt x="2735" y="873"/>
                  </a:cubicBezTo>
                  <a:cubicBezTo>
                    <a:pt x="2775" y="873"/>
                    <a:pt x="2811" y="824"/>
                    <a:pt x="2778" y="781"/>
                  </a:cubicBezTo>
                  <a:lnTo>
                    <a:pt x="2778" y="781"/>
                  </a:lnTo>
                  <a:lnTo>
                    <a:pt x="2778" y="787"/>
                  </a:lnTo>
                  <a:cubicBezTo>
                    <a:pt x="2701" y="685"/>
                    <a:pt x="2612" y="595"/>
                    <a:pt x="2509" y="512"/>
                  </a:cubicBezTo>
                  <a:cubicBezTo>
                    <a:pt x="2413" y="429"/>
                    <a:pt x="2311" y="352"/>
                    <a:pt x="2202" y="288"/>
                  </a:cubicBezTo>
                  <a:cubicBezTo>
                    <a:pt x="1978" y="160"/>
                    <a:pt x="1735" y="71"/>
                    <a:pt x="1479" y="26"/>
                  </a:cubicBezTo>
                  <a:cubicBezTo>
                    <a:pt x="1357" y="7"/>
                    <a:pt x="1229" y="0"/>
                    <a:pt x="1095" y="0"/>
                  </a:cubicBezTo>
                  <a:close/>
                </a:path>
              </a:pathLst>
            </a:custGeom>
            <a:solidFill>
              <a:srgbClr val="000000">
                <a:alpha val="89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6" name="Google Shape;1286;p31"/>
            <p:cNvSpPr/>
            <p:nvPr/>
          </p:nvSpPr>
          <p:spPr>
            <a:xfrm>
              <a:off x="2483300" y="2744227"/>
              <a:ext cx="152897" cy="48611"/>
            </a:xfrm>
            <a:custGeom>
              <a:rect b="b" l="l" r="r" t="t"/>
              <a:pathLst>
                <a:path extrusionOk="0" h="688" w="2164">
                  <a:moveTo>
                    <a:pt x="852" y="0"/>
                  </a:moveTo>
                  <a:cubicBezTo>
                    <a:pt x="750" y="7"/>
                    <a:pt x="654" y="26"/>
                    <a:pt x="558" y="51"/>
                  </a:cubicBezTo>
                  <a:cubicBezTo>
                    <a:pt x="462" y="77"/>
                    <a:pt x="365" y="115"/>
                    <a:pt x="276" y="154"/>
                  </a:cubicBezTo>
                  <a:cubicBezTo>
                    <a:pt x="193" y="205"/>
                    <a:pt x="109" y="250"/>
                    <a:pt x="26" y="307"/>
                  </a:cubicBezTo>
                  <a:cubicBezTo>
                    <a:pt x="7" y="320"/>
                    <a:pt x="1" y="346"/>
                    <a:pt x="13" y="365"/>
                  </a:cubicBezTo>
                  <a:cubicBezTo>
                    <a:pt x="18" y="374"/>
                    <a:pt x="33" y="380"/>
                    <a:pt x="48" y="380"/>
                  </a:cubicBezTo>
                  <a:cubicBezTo>
                    <a:pt x="54" y="380"/>
                    <a:pt x="60" y="380"/>
                    <a:pt x="65" y="378"/>
                  </a:cubicBezTo>
                  <a:lnTo>
                    <a:pt x="71" y="378"/>
                  </a:lnTo>
                  <a:cubicBezTo>
                    <a:pt x="154" y="339"/>
                    <a:pt x="237" y="288"/>
                    <a:pt x="321" y="256"/>
                  </a:cubicBezTo>
                  <a:cubicBezTo>
                    <a:pt x="410" y="224"/>
                    <a:pt x="494" y="199"/>
                    <a:pt x="590" y="179"/>
                  </a:cubicBezTo>
                  <a:cubicBezTo>
                    <a:pt x="683" y="155"/>
                    <a:pt x="781" y="144"/>
                    <a:pt x="879" y="144"/>
                  </a:cubicBezTo>
                  <a:cubicBezTo>
                    <a:pt x="962" y="144"/>
                    <a:pt x="1045" y="152"/>
                    <a:pt x="1127" y="167"/>
                  </a:cubicBezTo>
                  <a:cubicBezTo>
                    <a:pt x="1306" y="199"/>
                    <a:pt x="1479" y="269"/>
                    <a:pt x="1639" y="359"/>
                  </a:cubicBezTo>
                  <a:cubicBezTo>
                    <a:pt x="1799" y="448"/>
                    <a:pt x="1953" y="557"/>
                    <a:pt x="2094" y="679"/>
                  </a:cubicBezTo>
                  <a:cubicBezTo>
                    <a:pt x="2102" y="684"/>
                    <a:pt x="2112" y="688"/>
                    <a:pt x="2122" y="688"/>
                  </a:cubicBezTo>
                  <a:cubicBezTo>
                    <a:pt x="2133" y="688"/>
                    <a:pt x="2144" y="683"/>
                    <a:pt x="2151" y="672"/>
                  </a:cubicBezTo>
                  <a:cubicBezTo>
                    <a:pt x="2164" y="660"/>
                    <a:pt x="2164" y="640"/>
                    <a:pt x="2151" y="628"/>
                  </a:cubicBezTo>
                  <a:cubicBezTo>
                    <a:pt x="2036" y="461"/>
                    <a:pt x="1889" y="327"/>
                    <a:pt x="1716" y="224"/>
                  </a:cubicBezTo>
                  <a:cubicBezTo>
                    <a:pt x="1543" y="122"/>
                    <a:pt x="1351" y="51"/>
                    <a:pt x="1153" y="19"/>
                  </a:cubicBezTo>
                  <a:cubicBezTo>
                    <a:pt x="1057" y="7"/>
                    <a:pt x="954" y="0"/>
                    <a:pt x="852" y="0"/>
                  </a:cubicBezTo>
                  <a:close/>
                </a:path>
              </a:pathLst>
            </a:custGeom>
            <a:solidFill>
              <a:srgbClr val="000000">
                <a:alpha val="89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7" name="Google Shape;1287;p31"/>
            <p:cNvSpPr/>
            <p:nvPr/>
          </p:nvSpPr>
          <p:spPr>
            <a:xfrm>
              <a:off x="1722209" y="2482733"/>
              <a:ext cx="260152" cy="229558"/>
            </a:xfrm>
            <a:custGeom>
              <a:rect b="b" l="l" r="r" t="t"/>
              <a:pathLst>
                <a:path extrusionOk="0" h="3249" w="3682">
                  <a:moveTo>
                    <a:pt x="1855" y="1"/>
                  </a:moveTo>
                  <a:cubicBezTo>
                    <a:pt x="1231" y="1"/>
                    <a:pt x="632" y="366"/>
                    <a:pt x="366" y="975"/>
                  </a:cubicBezTo>
                  <a:cubicBezTo>
                    <a:pt x="1" y="1794"/>
                    <a:pt x="372" y="2754"/>
                    <a:pt x="1185" y="3112"/>
                  </a:cubicBezTo>
                  <a:cubicBezTo>
                    <a:pt x="1396" y="3205"/>
                    <a:pt x="1617" y="3249"/>
                    <a:pt x="1834" y="3249"/>
                  </a:cubicBezTo>
                  <a:cubicBezTo>
                    <a:pt x="2457" y="3249"/>
                    <a:pt x="3052" y="2886"/>
                    <a:pt x="3323" y="2274"/>
                  </a:cubicBezTo>
                  <a:cubicBezTo>
                    <a:pt x="3681" y="1455"/>
                    <a:pt x="3316" y="495"/>
                    <a:pt x="2497" y="136"/>
                  </a:cubicBezTo>
                  <a:cubicBezTo>
                    <a:pt x="2288" y="44"/>
                    <a:pt x="2070" y="1"/>
                    <a:pt x="1855" y="1"/>
                  </a:cubicBezTo>
                  <a:close/>
                </a:path>
              </a:pathLst>
            </a:custGeom>
            <a:solidFill>
              <a:srgbClr val="DAA2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8" name="Google Shape;1288;p31"/>
            <p:cNvSpPr/>
            <p:nvPr/>
          </p:nvSpPr>
          <p:spPr>
            <a:xfrm>
              <a:off x="1821267" y="2613939"/>
              <a:ext cx="149294" cy="58926"/>
            </a:xfrm>
            <a:custGeom>
              <a:rect b="b" l="l" r="r" t="t"/>
              <a:pathLst>
                <a:path extrusionOk="0" h="834" w="2113">
                  <a:moveTo>
                    <a:pt x="783" y="1"/>
                  </a:moveTo>
                  <a:cubicBezTo>
                    <a:pt x="716" y="1"/>
                    <a:pt x="649" y="5"/>
                    <a:pt x="583" y="14"/>
                  </a:cubicBezTo>
                  <a:cubicBezTo>
                    <a:pt x="385" y="33"/>
                    <a:pt x="193" y="103"/>
                    <a:pt x="26" y="199"/>
                  </a:cubicBezTo>
                  <a:cubicBezTo>
                    <a:pt x="7" y="212"/>
                    <a:pt x="1" y="231"/>
                    <a:pt x="7" y="244"/>
                  </a:cubicBezTo>
                  <a:cubicBezTo>
                    <a:pt x="12" y="265"/>
                    <a:pt x="26" y="278"/>
                    <a:pt x="46" y="278"/>
                  </a:cubicBezTo>
                  <a:cubicBezTo>
                    <a:pt x="50" y="278"/>
                    <a:pt x="54" y="277"/>
                    <a:pt x="58" y="276"/>
                  </a:cubicBezTo>
                  <a:cubicBezTo>
                    <a:pt x="231" y="219"/>
                    <a:pt x="417" y="187"/>
                    <a:pt x="602" y="167"/>
                  </a:cubicBezTo>
                  <a:cubicBezTo>
                    <a:pt x="666" y="158"/>
                    <a:pt x="730" y="154"/>
                    <a:pt x="794" y="154"/>
                  </a:cubicBezTo>
                  <a:cubicBezTo>
                    <a:pt x="912" y="154"/>
                    <a:pt x="1031" y="168"/>
                    <a:pt x="1146" y="193"/>
                  </a:cubicBezTo>
                  <a:cubicBezTo>
                    <a:pt x="1319" y="238"/>
                    <a:pt x="1492" y="315"/>
                    <a:pt x="1639" y="423"/>
                  </a:cubicBezTo>
                  <a:cubicBezTo>
                    <a:pt x="1709" y="475"/>
                    <a:pt x="1780" y="539"/>
                    <a:pt x="1844" y="603"/>
                  </a:cubicBezTo>
                  <a:cubicBezTo>
                    <a:pt x="1914" y="667"/>
                    <a:pt x="1965" y="743"/>
                    <a:pt x="2029" y="814"/>
                  </a:cubicBezTo>
                  <a:lnTo>
                    <a:pt x="2036" y="820"/>
                  </a:lnTo>
                  <a:cubicBezTo>
                    <a:pt x="2044" y="828"/>
                    <a:pt x="2057" y="834"/>
                    <a:pt x="2068" y="834"/>
                  </a:cubicBezTo>
                  <a:cubicBezTo>
                    <a:pt x="2075" y="834"/>
                    <a:pt x="2082" y="832"/>
                    <a:pt x="2087" y="827"/>
                  </a:cubicBezTo>
                  <a:cubicBezTo>
                    <a:pt x="2106" y="814"/>
                    <a:pt x="2113" y="788"/>
                    <a:pt x="2100" y="769"/>
                  </a:cubicBezTo>
                  <a:cubicBezTo>
                    <a:pt x="2042" y="686"/>
                    <a:pt x="1985" y="609"/>
                    <a:pt x="1927" y="532"/>
                  </a:cubicBezTo>
                  <a:cubicBezTo>
                    <a:pt x="1863" y="455"/>
                    <a:pt x="1793" y="385"/>
                    <a:pt x="1716" y="321"/>
                  </a:cubicBezTo>
                  <a:cubicBezTo>
                    <a:pt x="1633" y="257"/>
                    <a:pt x="1549" y="206"/>
                    <a:pt x="1460" y="155"/>
                  </a:cubicBezTo>
                  <a:cubicBezTo>
                    <a:pt x="1370" y="110"/>
                    <a:pt x="1274" y="78"/>
                    <a:pt x="1178" y="52"/>
                  </a:cubicBezTo>
                  <a:cubicBezTo>
                    <a:pt x="1050" y="18"/>
                    <a:pt x="917" y="1"/>
                    <a:pt x="783" y="1"/>
                  </a:cubicBezTo>
                  <a:close/>
                </a:path>
              </a:pathLst>
            </a:custGeom>
            <a:solidFill>
              <a:srgbClr val="000000">
                <a:alpha val="89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9" name="Google Shape;1289;p31"/>
            <p:cNvSpPr/>
            <p:nvPr/>
          </p:nvSpPr>
          <p:spPr>
            <a:xfrm>
              <a:off x="1862882" y="2168813"/>
              <a:ext cx="758905" cy="763781"/>
            </a:xfrm>
            <a:custGeom>
              <a:rect b="b" l="l" r="r" t="t"/>
              <a:pathLst>
                <a:path extrusionOk="0" h="10810" w="10741">
                  <a:moveTo>
                    <a:pt x="5383" y="1"/>
                  </a:moveTo>
                  <a:cubicBezTo>
                    <a:pt x="2640" y="1"/>
                    <a:pt x="340" y="2179"/>
                    <a:pt x="173" y="5002"/>
                  </a:cubicBezTo>
                  <a:cubicBezTo>
                    <a:pt x="0" y="7927"/>
                    <a:pt x="1396" y="10608"/>
                    <a:pt x="4986" y="10800"/>
                  </a:cubicBezTo>
                  <a:cubicBezTo>
                    <a:pt x="5103" y="10807"/>
                    <a:pt x="5217" y="10810"/>
                    <a:pt x="5331" y="10810"/>
                  </a:cubicBezTo>
                  <a:cubicBezTo>
                    <a:pt x="8486" y="10810"/>
                    <a:pt x="10401" y="8433"/>
                    <a:pt x="10567" y="5610"/>
                  </a:cubicBezTo>
                  <a:cubicBezTo>
                    <a:pt x="10740" y="2685"/>
                    <a:pt x="8551" y="176"/>
                    <a:pt x="5684" y="9"/>
                  </a:cubicBezTo>
                  <a:cubicBezTo>
                    <a:pt x="5583" y="4"/>
                    <a:pt x="5483" y="1"/>
                    <a:pt x="5383" y="1"/>
                  </a:cubicBezTo>
                  <a:close/>
                </a:path>
              </a:pathLst>
            </a:custGeom>
            <a:solidFill>
              <a:srgbClr val="EABA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0" name="Google Shape;1290;p31"/>
            <p:cNvSpPr/>
            <p:nvPr/>
          </p:nvSpPr>
          <p:spPr>
            <a:xfrm>
              <a:off x="2291544" y="2565470"/>
              <a:ext cx="193241" cy="164202"/>
            </a:xfrm>
            <a:custGeom>
              <a:rect b="b" l="l" r="r" t="t"/>
              <a:pathLst>
                <a:path extrusionOk="0" h="2324" w="2735">
                  <a:moveTo>
                    <a:pt x="1195" y="1"/>
                  </a:moveTo>
                  <a:cubicBezTo>
                    <a:pt x="1177" y="1"/>
                    <a:pt x="1159" y="1"/>
                    <a:pt x="1140" y="2"/>
                  </a:cubicBezTo>
                  <a:cubicBezTo>
                    <a:pt x="500" y="34"/>
                    <a:pt x="1" y="578"/>
                    <a:pt x="33" y="1225"/>
                  </a:cubicBezTo>
                  <a:cubicBezTo>
                    <a:pt x="71" y="1899"/>
                    <a:pt x="626" y="2324"/>
                    <a:pt x="1201" y="2324"/>
                  </a:cubicBezTo>
                  <a:cubicBezTo>
                    <a:pt x="1505" y="2324"/>
                    <a:pt x="1814" y="2205"/>
                    <a:pt x="2055" y="1941"/>
                  </a:cubicBezTo>
                  <a:cubicBezTo>
                    <a:pt x="2734" y="1187"/>
                    <a:pt x="2191" y="1"/>
                    <a:pt x="1195" y="1"/>
                  </a:cubicBezTo>
                  <a:close/>
                </a:path>
              </a:pathLst>
            </a:custGeom>
            <a:solidFill>
              <a:srgbClr val="000000"/>
            </a:solidFill>
            <a:ln cap="flat" cmpd="sng" w="1600">
              <a:solidFill>
                <a:srgbClr val="000000"/>
              </a:solidFill>
              <a:prstDash val="solid"/>
              <a:miter lim="64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1" name="Google Shape;1291;p31"/>
            <p:cNvSpPr/>
            <p:nvPr/>
          </p:nvSpPr>
          <p:spPr>
            <a:xfrm>
              <a:off x="2290201" y="2572253"/>
              <a:ext cx="191828" cy="163354"/>
            </a:xfrm>
            <a:custGeom>
              <a:rect b="b" l="l" r="r" t="t"/>
              <a:pathLst>
                <a:path extrusionOk="0" h="2312" w="2715">
                  <a:moveTo>
                    <a:pt x="1188" y="1"/>
                  </a:moveTo>
                  <a:cubicBezTo>
                    <a:pt x="1170" y="1"/>
                    <a:pt x="1152" y="1"/>
                    <a:pt x="1134" y="2"/>
                  </a:cubicBezTo>
                  <a:cubicBezTo>
                    <a:pt x="494" y="34"/>
                    <a:pt x="1" y="578"/>
                    <a:pt x="33" y="1218"/>
                  </a:cubicBezTo>
                  <a:cubicBezTo>
                    <a:pt x="66" y="1888"/>
                    <a:pt x="619" y="2311"/>
                    <a:pt x="1190" y="2311"/>
                  </a:cubicBezTo>
                  <a:cubicBezTo>
                    <a:pt x="1492" y="2311"/>
                    <a:pt x="1799" y="2192"/>
                    <a:pt x="2036" y="1929"/>
                  </a:cubicBezTo>
                  <a:cubicBezTo>
                    <a:pt x="2715" y="1187"/>
                    <a:pt x="2178" y="1"/>
                    <a:pt x="118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2" name="Google Shape;1292;p31"/>
            <p:cNvSpPr/>
            <p:nvPr/>
          </p:nvSpPr>
          <p:spPr>
            <a:xfrm>
              <a:off x="2296984" y="2584971"/>
              <a:ext cx="124847" cy="106194"/>
            </a:xfrm>
            <a:custGeom>
              <a:rect b="b" l="l" r="r" t="t"/>
              <a:pathLst>
                <a:path extrusionOk="0" h="1503" w="1767">
                  <a:moveTo>
                    <a:pt x="768" y="1"/>
                  </a:moveTo>
                  <a:cubicBezTo>
                    <a:pt x="758" y="1"/>
                    <a:pt x="747" y="1"/>
                    <a:pt x="737" y="1"/>
                  </a:cubicBezTo>
                  <a:cubicBezTo>
                    <a:pt x="321" y="21"/>
                    <a:pt x="1" y="379"/>
                    <a:pt x="20" y="795"/>
                  </a:cubicBezTo>
                  <a:cubicBezTo>
                    <a:pt x="45" y="1227"/>
                    <a:pt x="405" y="1502"/>
                    <a:pt x="777" y="1502"/>
                  </a:cubicBezTo>
                  <a:cubicBezTo>
                    <a:pt x="972" y="1502"/>
                    <a:pt x="1171" y="1426"/>
                    <a:pt x="1326" y="1256"/>
                  </a:cubicBezTo>
                  <a:cubicBezTo>
                    <a:pt x="1766" y="771"/>
                    <a:pt x="1414" y="1"/>
                    <a:pt x="76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3" name="Google Shape;1293;p31"/>
            <p:cNvSpPr/>
            <p:nvPr/>
          </p:nvSpPr>
          <p:spPr>
            <a:xfrm>
              <a:off x="1961233" y="2494603"/>
              <a:ext cx="193877" cy="164273"/>
            </a:xfrm>
            <a:custGeom>
              <a:rect b="b" l="l" r="r" t="t"/>
              <a:pathLst>
                <a:path extrusionOk="0" h="2325" w="2744">
                  <a:moveTo>
                    <a:pt x="1424" y="1"/>
                  </a:moveTo>
                  <a:cubicBezTo>
                    <a:pt x="622" y="1"/>
                    <a:pt x="1" y="853"/>
                    <a:pt x="381" y="1658"/>
                  </a:cubicBezTo>
                  <a:cubicBezTo>
                    <a:pt x="593" y="2106"/>
                    <a:pt x="1013" y="2324"/>
                    <a:pt x="1432" y="2324"/>
                  </a:cubicBezTo>
                  <a:cubicBezTo>
                    <a:pt x="1888" y="2324"/>
                    <a:pt x="2342" y="2066"/>
                    <a:pt x="2525" y="1562"/>
                  </a:cubicBezTo>
                  <a:cubicBezTo>
                    <a:pt x="2743" y="954"/>
                    <a:pt x="2423" y="288"/>
                    <a:pt x="1821" y="71"/>
                  </a:cubicBezTo>
                  <a:cubicBezTo>
                    <a:pt x="1686" y="23"/>
                    <a:pt x="1553" y="1"/>
                    <a:pt x="1424" y="1"/>
                  </a:cubicBezTo>
                  <a:close/>
                </a:path>
              </a:pathLst>
            </a:custGeom>
            <a:solidFill>
              <a:srgbClr val="000000"/>
            </a:solidFill>
            <a:ln cap="flat" cmpd="sng" w="1600">
              <a:solidFill>
                <a:srgbClr val="000000"/>
              </a:solidFill>
              <a:prstDash val="solid"/>
              <a:miter lim="64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4" name="Google Shape;1294;p31"/>
            <p:cNvSpPr/>
            <p:nvPr/>
          </p:nvSpPr>
          <p:spPr>
            <a:xfrm>
              <a:off x="1962081" y="2502022"/>
              <a:ext cx="192535" cy="163284"/>
            </a:xfrm>
            <a:custGeom>
              <a:rect b="b" l="l" r="r" t="t"/>
              <a:pathLst>
                <a:path extrusionOk="0" h="2311" w="2725">
                  <a:moveTo>
                    <a:pt x="1414" y="0"/>
                  </a:moveTo>
                  <a:cubicBezTo>
                    <a:pt x="617" y="0"/>
                    <a:pt x="1" y="853"/>
                    <a:pt x="382" y="1649"/>
                  </a:cubicBezTo>
                  <a:cubicBezTo>
                    <a:pt x="590" y="2093"/>
                    <a:pt x="1006" y="2310"/>
                    <a:pt x="1421" y="2310"/>
                  </a:cubicBezTo>
                  <a:cubicBezTo>
                    <a:pt x="1872" y="2310"/>
                    <a:pt x="2324" y="2053"/>
                    <a:pt x="2507" y="1553"/>
                  </a:cubicBezTo>
                  <a:cubicBezTo>
                    <a:pt x="2725" y="945"/>
                    <a:pt x="2405" y="286"/>
                    <a:pt x="1803" y="68"/>
                  </a:cubicBezTo>
                  <a:cubicBezTo>
                    <a:pt x="1671" y="22"/>
                    <a:pt x="1540" y="0"/>
                    <a:pt x="141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5" name="Google Shape;1295;p31"/>
            <p:cNvSpPr/>
            <p:nvPr/>
          </p:nvSpPr>
          <p:spPr>
            <a:xfrm>
              <a:off x="1977767" y="2519403"/>
              <a:ext cx="124847" cy="106265"/>
            </a:xfrm>
            <a:custGeom>
              <a:rect b="b" l="l" r="r" t="t"/>
              <a:pathLst>
                <a:path extrusionOk="0" h="1504" w="1767">
                  <a:moveTo>
                    <a:pt x="915" y="1"/>
                  </a:moveTo>
                  <a:cubicBezTo>
                    <a:pt x="399" y="1"/>
                    <a:pt x="1" y="553"/>
                    <a:pt x="243" y="1077"/>
                  </a:cubicBezTo>
                  <a:cubicBezTo>
                    <a:pt x="381" y="1363"/>
                    <a:pt x="650" y="1503"/>
                    <a:pt x="919" y="1503"/>
                  </a:cubicBezTo>
                  <a:cubicBezTo>
                    <a:pt x="1214" y="1503"/>
                    <a:pt x="1509" y="1334"/>
                    <a:pt x="1626" y="1006"/>
                  </a:cubicBezTo>
                  <a:cubicBezTo>
                    <a:pt x="1767" y="616"/>
                    <a:pt x="1562" y="187"/>
                    <a:pt x="1171" y="46"/>
                  </a:cubicBezTo>
                  <a:cubicBezTo>
                    <a:pt x="1084" y="15"/>
                    <a:pt x="998" y="1"/>
                    <a:pt x="91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6" name="Google Shape;1296;p31"/>
            <p:cNvSpPr/>
            <p:nvPr/>
          </p:nvSpPr>
          <p:spPr>
            <a:xfrm>
              <a:off x="2501388" y="2134122"/>
              <a:ext cx="84645" cy="140745"/>
            </a:xfrm>
            <a:custGeom>
              <a:rect b="b" l="l" r="r" t="t"/>
              <a:pathLst>
                <a:path extrusionOk="0" h="1992" w="1198">
                  <a:moveTo>
                    <a:pt x="252" y="0"/>
                  </a:moveTo>
                  <a:cubicBezTo>
                    <a:pt x="180" y="0"/>
                    <a:pt x="107" y="42"/>
                    <a:pt x="77" y="123"/>
                  </a:cubicBezTo>
                  <a:cubicBezTo>
                    <a:pt x="45" y="193"/>
                    <a:pt x="33" y="270"/>
                    <a:pt x="33" y="347"/>
                  </a:cubicBezTo>
                  <a:cubicBezTo>
                    <a:pt x="1" y="872"/>
                    <a:pt x="45" y="1403"/>
                    <a:pt x="167" y="1915"/>
                  </a:cubicBezTo>
                  <a:lnTo>
                    <a:pt x="366" y="1992"/>
                  </a:lnTo>
                  <a:cubicBezTo>
                    <a:pt x="692" y="1710"/>
                    <a:pt x="954" y="1358"/>
                    <a:pt x="1140" y="968"/>
                  </a:cubicBezTo>
                  <a:cubicBezTo>
                    <a:pt x="1178" y="904"/>
                    <a:pt x="1198" y="827"/>
                    <a:pt x="1198" y="756"/>
                  </a:cubicBezTo>
                  <a:cubicBezTo>
                    <a:pt x="1198" y="673"/>
                    <a:pt x="1146" y="609"/>
                    <a:pt x="1070" y="590"/>
                  </a:cubicBezTo>
                  <a:cubicBezTo>
                    <a:pt x="1062" y="589"/>
                    <a:pt x="1054" y="588"/>
                    <a:pt x="1047" y="588"/>
                  </a:cubicBezTo>
                  <a:cubicBezTo>
                    <a:pt x="956" y="588"/>
                    <a:pt x="887" y="693"/>
                    <a:pt x="846" y="782"/>
                  </a:cubicBezTo>
                  <a:lnTo>
                    <a:pt x="346" y="1800"/>
                  </a:lnTo>
                  <a:cubicBezTo>
                    <a:pt x="468" y="1320"/>
                    <a:pt x="513" y="827"/>
                    <a:pt x="474" y="334"/>
                  </a:cubicBezTo>
                  <a:cubicBezTo>
                    <a:pt x="474" y="264"/>
                    <a:pt x="455" y="187"/>
                    <a:pt x="423" y="123"/>
                  </a:cubicBezTo>
                  <a:cubicBezTo>
                    <a:pt x="395" y="40"/>
                    <a:pt x="324" y="0"/>
                    <a:pt x="252"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7" name="Google Shape;1297;p31"/>
            <p:cNvSpPr/>
            <p:nvPr/>
          </p:nvSpPr>
          <p:spPr>
            <a:xfrm>
              <a:off x="2337257" y="2443378"/>
              <a:ext cx="182431" cy="126967"/>
            </a:xfrm>
            <a:custGeom>
              <a:rect b="b" l="l" r="r" t="t"/>
              <a:pathLst>
                <a:path extrusionOk="0" h="1797" w="2582">
                  <a:moveTo>
                    <a:pt x="835" y="0"/>
                  </a:moveTo>
                  <a:cubicBezTo>
                    <a:pt x="764" y="0"/>
                    <a:pt x="696" y="17"/>
                    <a:pt x="634" y="53"/>
                  </a:cubicBezTo>
                  <a:cubicBezTo>
                    <a:pt x="0" y="424"/>
                    <a:pt x="1389" y="1455"/>
                    <a:pt x="1607" y="1583"/>
                  </a:cubicBezTo>
                  <a:cubicBezTo>
                    <a:pt x="1726" y="1653"/>
                    <a:pt x="2057" y="1797"/>
                    <a:pt x="2283" y="1797"/>
                  </a:cubicBezTo>
                  <a:cubicBezTo>
                    <a:pt x="2468" y="1797"/>
                    <a:pt x="2581" y="1699"/>
                    <a:pt x="2445" y="1385"/>
                  </a:cubicBezTo>
                  <a:cubicBezTo>
                    <a:pt x="2445" y="1385"/>
                    <a:pt x="1488" y="0"/>
                    <a:pt x="83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8" name="Google Shape;1298;p31"/>
            <p:cNvSpPr/>
            <p:nvPr/>
          </p:nvSpPr>
          <p:spPr>
            <a:xfrm>
              <a:off x="1942722" y="2399078"/>
              <a:ext cx="225460" cy="77932"/>
            </a:xfrm>
            <a:custGeom>
              <a:rect b="b" l="l" r="r" t="t"/>
              <a:pathLst>
                <a:path extrusionOk="0" h="1103" w="3191">
                  <a:moveTo>
                    <a:pt x="2291" y="0"/>
                  </a:moveTo>
                  <a:cubicBezTo>
                    <a:pt x="1611" y="0"/>
                    <a:pt x="579" y="527"/>
                    <a:pt x="579" y="527"/>
                  </a:cubicBezTo>
                  <a:cubicBezTo>
                    <a:pt x="1" y="993"/>
                    <a:pt x="921" y="1103"/>
                    <a:pt x="1203" y="1103"/>
                  </a:cubicBezTo>
                  <a:cubicBezTo>
                    <a:pt x="1211" y="1103"/>
                    <a:pt x="1219" y="1103"/>
                    <a:pt x="1226" y="1103"/>
                  </a:cubicBezTo>
                  <a:cubicBezTo>
                    <a:pt x="1475" y="1090"/>
                    <a:pt x="3191" y="847"/>
                    <a:pt x="2807" y="219"/>
                  </a:cubicBezTo>
                  <a:cubicBezTo>
                    <a:pt x="2710" y="60"/>
                    <a:pt x="2521" y="0"/>
                    <a:pt x="229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9" name="Google Shape;1299;p31"/>
            <p:cNvSpPr/>
            <p:nvPr/>
          </p:nvSpPr>
          <p:spPr>
            <a:xfrm>
              <a:off x="2124234" y="2624326"/>
              <a:ext cx="84221" cy="85139"/>
            </a:xfrm>
            <a:custGeom>
              <a:rect b="b" l="l" r="r" t="t"/>
              <a:pathLst>
                <a:path extrusionOk="0" h="1205" w="1192">
                  <a:moveTo>
                    <a:pt x="492" y="0"/>
                  </a:moveTo>
                  <a:cubicBezTo>
                    <a:pt x="390" y="0"/>
                    <a:pt x="297" y="64"/>
                    <a:pt x="225" y="251"/>
                  </a:cubicBezTo>
                  <a:cubicBezTo>
                    <a:pt x="1" y="827"/>
                    <a:pt x="814" y="1204"/>
                    <a:pt x="814" y="1204"/>
                  </a:cubicBezTo>
                  <a:lnTo>
                    <a:pt x="1191" y="289"/>
                  </a:lnTo>
                  <a:cubicBezTo>
                    <a:pt x="966" y="276"/>
                    <a:pt x="707" y="0"/>
                    <a:pt x="492" y="0"/>
                  </a:cubicBezTo>
                  <a:close/>
                </a:path>
              </a:pathLst>
            </a:custGeom>
            <a:solidFill>
              <a:srgbClr val="EABA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0" name="Google Shape;1300;p31"/>
            <p:cNvSpPr/>
            <p:nvPr/>
          </p:nvSpPr>
          <p:spPr>
            <a:xfrm>
              <a:off x="2134690" y="2519827"/>
              <a:ext cx="106972" cy="190557"/>
            </a:xfrm>
            <a:custGeom>
              <a:rect b="b" l="l" r="r" t="t"/>
              <a:pathLst>
                <a:path extrusionOk="0" h="2697" w="1514">
                  <a:moveTo>
                    <a:pt x="1494" y="0"/>
                  </a:moveTo>
                  <a:cubicBezTo>
                    <a:pt x="1485" y="0"/>
                    <a:pt x="1475" y="5"/>
                    <a:pt x="1478" y="15"/>
                  </a:cubicBezTo>
                  <a:cubicBezTo>
                    <a:pt x="1459" y="194"/>
                    <a:pt x="1440" y="367"/>
                    <a:pt x="1414" y="539"/>
                  </a:cubicBezTo>
                  <a:cubicBezTo>
                    <a:pt x="1389" y="719"/>
                    <a:pt x="1363" y="891"/>
                    <a:pt x="1331" y="1064"/>
                  </a:cubicBezTo>
                  <a:cubicBezTo>
                    <a:pt x="1299" y="1237"/>
                    <a:pt x="1248" y="1403"/>
                    <a:pt x="1184" y="1563"/>
                  </a:cubicBezTo>
                  <a:cubicBezTo>
                    <a:pt x="1171" y="1602"/>
                    <a:pt x="1146" y="1640"/>
                    <a:pt x="1126" y="1672"/>
                  </a:cubicBezTo>
                  <a:cubicBezTo>
                    <a:pt x="1107" y="1698"/>
                    <a:pt x="1075" y="1717"/>
                    <a:pt x="1043" y="1723"/>
                  </a:cubicBezTo>
                  <a:cubicBezTo>
                    <a:pt x="960" y="1717"/>
                    <a:pt x="883" y="1685"/>
                    <a:pt x="813" y="1647"/>
                  </a:cubicBezTo>
                  <a:cubicBezTo>
                    <a:pt x="742" y="1602"/>
                    <a:pt x="659" y="1557"/>
                    <a:pt x="582" y="1512"/>
                  </a:cubicBezTo>
                  <a:cubicBezTo>
                    <a:pt x="508" y="1466"/>
                    <a:pt x="422" y="1441"/>
                    <a:pt x="336" y="1441"/>
                  </a:cubicBezTo>
                  <a:cubicBezTo>
                    <a:pt x="327" y="1441"/>
                    <a:pt x="317" y="1441"/>
                    <a:pt x="307" y="1442"/>
                  </a:cubicBezTo>
                  <a:cubicBezTo>
                    <a:pt x="256" y="1448"/>
                    <a:pt x="205" y="1467"/>
                    <a:pt x="166" y="1506"/>
                  </a:cubicBezTo>
                  <a:cubicBezTo>
                    <a:pt x="134" y="1538"/>
                    <a:pt x="102" y="1576"/>
                    <a:pt x="83" y="1621"/>
                  </a:cubicBezTo>
                  <a:cubicBezTo>
                    <a:pt x="58" y="1666"/>
                    <a:pt x="38" y="1704"/>
                    <a:pt x="32" y="1749"/>
                  </a:cubicBezTo>
                  <a:lnTo>
                    <a:pt x="13" y="1819"/>
                  </a:lnTo>
                  <a:cubicBezTo>
                    <a:pt x="6" y="1845"/>
                    <a:pt x="6" y="1864"/>
                    <a:pt x="6" y="1890"/>
                  </a:cubicBezTo>
                  <a:cubicBezTo>
                    <a:pt x="0" y="1935"/>
                    <a:pt x="6" y="1986"/>
                    <a:pt x="13" y="2031"/>
                  </a:cubicBezTo>
                  <a:cubicBezTo>
                    <a:pt x="26" y="2075"/>
                    <a:pt x="38" y="2120"/>
                    <a:pt x="58" y="2165"/>
                  </a:cubicBezTo>
                  <a:cubicBezTo>
                    <a:pt x="102" y="2248"/>
                    <a:pt x="154" y="2319"/>
                    <a:pt x="218" y="2389"/>
                  </a:cubicBezTo>
                  <a:cubicBezTo>
                    <a:pt x="346" y="2511"/>
                    <a:pt x="499" y="2619"/>
                    <a:pt x="659" y="2696"/>
                  </a:cubicBezTo>
                  <a:cubicBezTo>
                    <a:pt x="678" y="2696"/>
                    <a:pt x="691" y="2677"/>
                    <a:pt x="678" y="2664"/>
                  </a:cubicBezTo>
                  <a:cubicBezTo>
                    <a:pt x="518" y="2581"/>
                    <a:pt x="378" y="2479"/>
                    <a:pt x="262" y="2351"/>
                  </a:cubicBezTo>
                  <a:cubicBezTo>
                    <a:pt x="205" y="2287"/>
                    <a:pt x="154" y="2216"/>
                    <a:pt x="122" y="2139"/>
                  </a:cubicBezTo>
                  <a:cubicBezTo>
                    <a:pt x="102" y="2101"/>
                    <a:pt x="90" y="2056"/>
                    <a:pt x="83" y="2018"/>
                  </a:cubicBezTo>
                  <a:cubicBezTo>
                    <a:pt x="77" y="1979"/>
                    <a:pt x="70" y="1935"/>
                    <a:pt x="77" y="1896"/>
                  </a:cubicBezTo>
                  <a:cubicBezTo>
                    <a:pt x="77" y="1877"/>
                    <a:pt x="83" y="1851"/>
                    <a:pt x="83" y="1832"/>
                  </a:cubicBezTo>
                  <a:lnTo>
                    <a:pt x="102" y="1775"/>
                  </a:lnTo>
                  <a:cubicBezTo>
                    <a:pt x="115" y="1730"/>
                    <a:pt x="128" y="1691"/>
                    <a:pt x="147" y="1659"/>
                  </a:cubicBezTo>
                  <a:cubicBezTo>
                    <a:pt x="179" y="1583"/>
                    <a:pt x="243" y="1531"/>
                    <a:pt x="320" y="1519"/>
                  </a:cubicBezTo>
                  <a:cubicBezTo>
                    <a:pt x="329" y="1518"/>
                    <a:pt x="337" y="1518"/>
                    <a:pt x="345" y="1518"/>
                  </a:cubicBezTo>
                  <a:cubicBezTo>
                    <a:pt x="419" y="1518"/>
                    <a:pt x="487" y="1542"/>
                    <a:pt x="550" y="1583"/>
                  </a:cubicBezTo>
                  <a:cubicBezTo>
                    <a:pt x="627" y="1621"/>
                    <a:pt x="698" y="1672"/>
                    <a:pt x="781" y="1711"/>
                  </a:cubicBezTo>
                  <a:cubicBezTo>
                    <a:pt x="858" y="1762"/>
                    <a:pt x="954" y="1794"/>
                    <a:pt x="1043" y="1807"/>
                  </a:cubicBezTo>
                  <a:cubicBezTo>
                    <a:pt x="1101" y="1800"/>
                    <a:pt x="1152" y="1768"/>
                    <a:pt x="1184" y="1723"/>
                  </a:cubicBezTo>
                  <a:cubicBezTo>
                    <a:pt x="1216" y="1685"/>
                    <a:pt x="1235" y="1647"/>
                    <a:pt x="1254" y="1602"/>
                  </a:cubicBezTo>
                  <a:cubicBezTo>
                    <a:pt x="1318" y="1435"/>
                    <a:pt x="1370" y="1256"/>
                    <a:pt x="1395" y="1083"/>
                  </a:cubicBezTo>
                  <a:cubicBezTo>
                    <a:pt x="1459" y="731"/>
                    <a:pt x="1498" y="379"/>
                    <a:pt x="1510" y="21"/>
                  </a:cubicBezTo>
                  <a:lnTo>
                    <a:pt x="1510" y="15"/>
                  </a:lnTo>
                  <a:cubicBezTo>
                    <a:pt x="1514" y="5"/>
                    <a:pt x="1504" y="0"/>
                    <a:pt x="149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1" name="Google Shape;1301;p31"/>
            <p:cNvSpPr/>
            <p:nvPr/>
          </p:nvSpPr>
          <p:spPr>
            <a:xfrm>
              <a:off x="1858360" y="2089468"/>
              <a:ext cx="863969" cy="553582"/>
            </a:xfrm>
            <a:custGeom>
              <a:rect b="b" l="l" r="r" t="t"/>
              <a:pathLst>
                <a:path extrusionOk="0" h="7835" w="12228">
                  <a:moveTo>
                    <a:pt x="5293" y="1"/>
                  </a:moveTo>
                  <a:cubicBezTo>
                    <a:pt x="5019" y="1"/>
                    <a:pt x="4729" y="19"/>
                    <a:pt x="4423" y="57"/>
                  </a:cubicBezTo>
                  <a:cubicBezTo>
                    <a:pt x="826" y="512"/>
                    <a:pt x="0" y="3053"/>
                    <a:pt x="263" y="5389"/>
                  </a:cubicBezTo>
                  <a:cubicBezTo>
                    <a:pt x="263" y="5389"/>
                    <a:pt x="2343" y="5235"/>
                    <a:pt x="3796" y="4038"/>
                  </a:cubicBezTo>
                  <a:cubicBezTo>
                    <a:pt x="3808" y="4028"/>
                    <a:pt x="3818" y="4024"/>
                    <a:pt x="3826" y="4024"/>
                  </a:cubicBezTo>
                  <a:cubicBezTo>
                    <a:pt x="3949" y="4024"/>
                    <a:pt x="3769" y="4970"/>
                    <a:pt x="4948" y="4970"/>
                  </a:cubicBezTo>
                  <a:cubicBezTo>
                    <a:pt x="5086" y="4970"/>
                    <a:pt x="5243" y="4957"/>
                    <a:pt x="5421" y="4928"/>
                  </a:cubicBezTo>
                  <a:cubicBezTo>
                    <a:pt x="6644" y="4729"/>
                    <a:pt x="7271" y="4441"/>
                    <a:pt x="8794" y="3987"/>
                  </a:cubicBezTo>
                  <a:cubicBezTo>
                    <a:pt x="8794" y="3987"/>
                    <a:pt x="9409" y="7334"/>
                    <a:pt x="10433" y="7789"/>
                  </a:cubicBezTo>
                  <a:cubicBezTo>
                    <a:pt x="10503" y="7820"/>
                    <a:pt x="10571" y="7835"/>
                    <a:pt x="10638" y="7835"/>
                  </a:cubicBezTo>
                  <a:cubicBezTo>
                    <a:pt x="11556" y="7835"/>
                    <a:pt x="12227" y="5090"/>
                    <a:pt x="11559" y="3456"/>
                  </a:cubicBezTo>
                  <a:cubicBezTo>
                    <a:pt x="11043" y="2199"/>
                    <a:pt x="10154" y="2019"/>
                    <a:pt x="9688" y="2019"/>
                  </a:cubicBezTo>
                  <a:cubicBezTo>
                    <a:pt x="9502" y="2019"/>
                    <a:pt x="9383" y="2048"/>
                    <a:pt x="9383" y="2048"/>
                  </a:cubicBezTo>
                  <a:cubicBezTo>
                    <a:pt x="9383" y="2048"/>
                    <a:pt x="8242" y="1"/>
                    <a:pt x="529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2" name="Google Shape;1302;p31"/>
            <p:cNvSpPr/>
            <p:nvPr/>
          </p:nvSpPr>
          <p:spPr>
            <a:xfrm>
              <a:off x="2102543" y="2345804"/>
              <a:ext cx="383586" cy="101037"/>
            </a:xfrm>
            <a:custGeom>
              <a:rect b="b" l="l" r="r" t="t"/>
              <a:pathLst>
                <a:path extrusionOk="0" h="1430" w="5429">
                  <a:moveTo>
                    <a:pt x="5409" y="1"/>
                  </a:moveTo>
                  <a:cubicBezTo>
                    <a:pt x="4257" y="788"/>
                    <a:pt x="2913" y="1261"/>
                    <a:pt x="1524" y="1377"/>
                  </a:cubicBezTo>
                  <a:cubicBezTo>
                    <a:pt x="1420" y="1385"/>
                    <a:pt x="1315" y="1391"/>
                    <a:pt x="1212" y="1391"/>
                  </a:cubicBezTo>
                  <a:cubicBezTo>
                    <a:pt x="978" y="1391"/>
                    <a:pt x="749" y="1360"/>
                    <a:pt x="545" y="1249"/>
                  </a:cubicBezTo>
                  <a:cubicBezTo>
                    <a:pt x="269" y="1101"/>
                    <a:pt x="45" y="743"/>
                    <a:pt x="173" y="429"/>
                  </a:cubicBezTo>
                  <a:lnTo>
                    <a:pt x="135" y="417"/>
                  </a:lnTo>
                  <a:lnTo>
                    <a:pt x="135" y="417"/>
                  </a:lnTo>
                  <a:cubicBezTo>
                    <a:pt x="1" y="749"/>
                    <a:pt x="231" y="1121"/>
                    <a:pt x="525" y="1281"/>
                  </a:cubicBezTo>
                  <a:cubicBezTo>
                    <a:pt x="721" y="1379"/>
                    <a:pt x="932" y="1430"/>
                    <a:pt x="1145" y="1430"/>
                  </a:cubicBezTo>
                  <a:cubicBezTo>
                    <a:pt x="1169" y="1430"/>
                    <a:pt x="1193" y="1429"/>
                    <a:pt x="1217" y="1428"/>
                  </a:cubicBezTo>
                  <a:cubicBezTo>
                    <a:pt x="1319" y="1428"/>
                    <a:pt x="1421" y="1421"/>
                    <a:pt x="1524" y="1415"/>
                  </a:cubicBezTo>
                  <a:cubicBezTo>
                    <a:pt x="2926" y="1306"/>
                    <a:pt x="4270" y="826"/>
                    <a:pt x="5428" y="33"/>
                  </a:cubicBezTo>
                  <a:lnTo>
                    <a:pt x="5409" y="1"/>
                  </a:lnTo>
                  <a:close/>
                </a:path>
              </a:pathLst>
            </a:custGeom>
            <a:solidFill>
              <a:srgbClr val="000000">
                <a:alpha val="89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3" name="Google Shape;1303;p31"/>
            <p:cNvSpPr/>
            <p:nvPr/>
          </p:nvSpPr>
          <p:spPr>
            <a:xfrm>
              <a:off x="2472914" y="2344885"/>
              <a:ext cx="186388" cy="305795"/>
            </a:xfrm>
            <a:custGeom>
              <a:rect b="b" l="l" r="r" t="t"/>
              <a:pathLst>
                <a:path extrusionOk="0" h="4328" w="2638">
                  <a:moveTo>
                    <a:pt x="109" y="1"/>
                  </a:moveTo>
                  <a:lnTo>
                    <a:pt x="109" y="1"/>
                  </a:lnTo>
                  <a:cubicBezTo>
                    <a:pt x="0" y="1223"/>
                    <a:pt x="295" y="2452"/>
                    <a:pt x="954" y="3489"/>
                  </a:cubicBezTo>
                  <a:cubicBezTo>
                    <a:pt x="1108" y="3739"/>
                    <a:pt x="1338" y="4052"/>
                    <a:pt x="1665" y="4219"/>
                  </a:cubicBezTo>
                  <a:cubicBezTo>
                    <a:pt x="1799" y="4289"/>
                    <a:pt x="1946" y="4327"/>
                    <a:pt x="2100" y="4327"/>
                  </a:cubicBezTo>
                  <a:cubicBezTo>
                    <a:pt x="2107" y="4328"/>
                    <a:pt x="2115" y="4328"/>
                    <a:pt x="2123" y="4328"/>
                  </a:cubicBezTo>
                  <a:cubicBezTo>
                    <a:pt x="2313" y="4328"/>
                    <a:pt x="2496" y="4252"/>
                    <a:pt x="2637" y="4123"/>
                  </a:cubicBezTo>
                  <a:lnTo>
                    <a:pt x="2612" y="4097"/>
                  </a:lnTo>
                  <a:cubicBezTo>
                    <a:pt x="2474" y="4231"/>
                    <a:pt x="2290" y="4287"/>
                    <a:pt x="2107" y="4287"/>
                  </a:cubicBezTo>
                  <a:cubicBezTo>
                    <a:pt x="1957" y="4287"/>
                    <a:pt x="1807" y="4250"/>
                    <a:pt x="1684" y="4187"/>
                  </a:cubicBezTo>
                  <a:cubicBezTo>
                    <a:pt x="1364" y="4020"/>
                    <a:pt x="1140" y="3719"/>
                    <a:pt x="986" y="3470"/>
                  </a:cubicBezTo>
                  <a:cubicBezTo>
                    <a:pt x="333" y="2439"/>
                    <a:pt x="39" y="1223"/>
                    <a:pt x="148" y="7"/>
                  </a:cubicBezTo>
                  <a:lnTo>
                    <a:pt x="109" y="1"/>
                  </a:lnTo>
                  <a:close/>
                </a:path>
              </a:pathLst>
            </a:custGeom>
            <a:solidFill>
              <a:srgbClr val="000000">
                <a:alpha val="89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4" name="Google Shape;1304;p31"/>
            <p:cNvSpPr/>
            <p:nvPr/>
          </p:nvSpPr>
          <p:spPr>
            <a:xfrm>
              <a:off x="2192557" y="2271192"/>
              <a:ext cx="364509" cy="123505"/>
            </a:xfrm>
            <a:custGeom>
              <a:rect b="b" l="l" r="r" t="t"/>
              <a:pathLst>
                <a:path extrusionOk="0" h="1748" w="5159">
                  <a:moveTo>
                    <a:pt x="5133" y="1"/>
                  </a:moveTo>
                  <a:cubicBezTo>
                    <a:pt x="3994" y="762"/>
                    <a:pt x="2727" y="1313"/>
                    <a:pt x="1389" y="1626"/>
                  </a:cubicBezTo>
                  <a:cubicBezTo>
                    <a:pt x="1218" y="1665"/>
                    <a:pt x="1030" y="1704"/>
                    <a:pt x="843" y="1704"/>
                  </a:cubicBezTo>
                  <a:cubicBezTo>
                    <a:pt x="722" y="1704"/>
                    <a:pt x="602" y="1688"/>
                    <a:pt x="487" y="1645"/>
                  </a:cubicBezTo>
                  <a:cubicBezTo>
                    <a:pt x="320" y="1588"/>
                    <a:pt x="186" y="1460"/>
                    <a:pt x="109" y="1300"/>
                  </a:cubicBezTo>
                  <a:cubicBezTo>
                    <a:pt x="51" y="1191"/>
                    <a:pt x="45" y="1063"/>
                    <a:pt x="83" y="948"/>
                  </a:cubicBezTo>
                  <a:lnTo>
                    <a:pt x="45" y="935"/>
                  </a:lnTo>
                  <a:lnTo>
                    <a:pt x="45" y="935"/>
                  </a:lnTo>
                  <a:cubicBezTo>
                    <a:pt x="0" y="1063"/>
                    <a:pt x="13" y="1197"/>
                    <a:pt x="71" y="1319"/>
                  </a:cubicBezTo>
                  <a:cubicBezTo>
                    <a:pt x="154" y="1485"/>
                    <a:pt x="295" y="1620"/>
                    <a:pt x="474" y="1684"/>
                  </a:cubicBezTo>
                  <a:cubicBezTo>
                    <a:pt x="589" y="1729"/>
                    <a:pt x="711" y="1748"/>
                    <a:pt x="839" y="1748"/>
                  </a:cubicBezTo>
                  <a:cubicBezTo>
                    <a:pt x="1024" y="1741"/>
                    <a:pt x="1210" y="1716"/>
                    <a:pt x="1396" y="1665"/>
                  </a:cubicBezTo>
                  <a:cubicBezTo>
                    <a:pt x="2740" y="1351"/>
                    <a:pt x="4013" y="801"/>
                    <a:pt x="5159" y="33"/>
                  </a:cubicBezTo>
                  <a:lnTo>
                    <a:pt x="5133" y="1"/>
                  </a:lnTo>
                  <a:close/>
                </a:path>
              </a:pathLst>
            </a:custGeom>
            <a:solidFill>
              <a:srgbClr val="000000">
                <a:alpha val="89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5" name="Google Shape;1305;p31"/>
            <p:cNvSpPr/>
            <p:nvPr/>
          </p:nvSpPr>
          <p:spPr>
            <a:xfrm>
              <a:off x="1903155" y="2142530"/>
              <a:ext cx="515570" cy="263049"/>
            </a:xfrm>
            <a:custGeom>
              <a:rect b="b" l="l" r="r" t="t"/>
              <a:pathLst>
                <a:path extrusionOk="0" h="3723" w="7297">
                  <a:moveTo>
                    <a:pt x="4901" y="1"/>
                  </a:moveTo>
                  <a:cubicBezTo>
                    <a:pt x="4566" y="1"/>
                    <a:pt x="4251" y="29"/>
                    <a:pt x="3975" y="68"/>
                  </a:cubicBezTo>
                  <a:cubicBezTo>
                    <a:pt x="2893" y="215"/>
                    <a:pt x="1959" y="593"/>
                    <a:pt x="1280" y="1156"/>
                  </a:cubicBezTo>
                  <a:cubicBezTo>
                    <a:pt x="467" y="1828"/>
                    <a:pt x="0" y="2788"/>
                    <a:pt x="26" y="3716"/>
                  </a:cubicBezTo>
                  <a:lnTo>
                    <a:pt x="64" y="3722"/>
                  </a:lnTo>
                  <a:cubicBezTo>
                    <a:pt x="38" y="2801"/>
                    <a:pt x="506" y="1854"/>
                    <a:pt x="1306" y="1188"/>
                  </a:cubicBezTo>
                  <a:cubicBezTo>
                    <a:pt x="1978" y="631"/>
                    <a:pt x="2906" y="253"/>
                    <a:pt x="3981" y="106"/>
                  </a:cubicBezTo>
                  <a:cubicBezTo>
                    <a:pt x="4257" y="67"/>
                    <a:pt x="4570" y="39"/>
                    <a:pt x="4903" y="39"/>
                  </a:cubicBezTo>
                  <a:cubicBezTo>
                    <a:pt x="5655" y="39"/>
                    <a:pt x="6510" y="180"/>
                    <a:pt x="7277" y="650"/>
                  </a:cubicBezTo>
                  <a:lnTo>
                    <a:pt x="7296" y="618"/>
                  </a:lnTo>
                  <a:cubicBezTo>
                    <a:pt x="6524" y="143"/>
                    <a:pt x="5659" y="1"/>
                    <a:pt x="4901" y="1"/>
                  </a:cubicBezTo>
                  <a:close/>
                </a:path>
              </a:pathLst>
            </a:custGeom>
            <a:solidFill>
              <a:srgbClr val="000000">
                <a:alpha val="89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6" name="Google Shape;1306;p31"/>
            <p:cNvSpPr/>
            <p:nvPr/>
          </p:nvSpPr>
          <p:spPr>
            <a:xfrm>
              <a:off x="2628919" y="2298324"/>
              <a:ext cx="83726" cy="300778"/>
            </a:xfrm>
            <a:custGeom>
              <a:rect b="b" l="l" r="r" t="t"/>
              <a:pathLst>
                <a:path extrusionOk="0" h="4257" w="1185">
                  <a:moveTo>
                    <a:pt x="33" y="1"/>
                  </a:moveTo>
                  <a:lnTo>
                    <a:pt x="1" y="26"/>
                  </a:lnTo>
                  <a:cubicBezTo>
                    <a:pt x="884" y="1242"/>
                    <a:pt x="1146" y="2804"/>
                    <a:pt x="711" y="4244"/>
                  </a:cubicBezTo>
                  <a:lnTo>
                    <a:pt x="749" y="4257"/>
                  </a:lnTo>
                  <a:cubicBezTo>
                    <a:pt x="1185" y="2804"/>
                    <a:pt x="922" y="1229"/>
                    <a:pt x="33" y="1"/>
                  </a:cubicBezTo>
                  <a:close/>
                </a:path>
              </a:pathLst>
            </a:custGeom>
            <a:solidFill>
              <a:srgbClr val="000000">
                <a:alpha val="89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7" name="Google Shape;1307;p31"/>
            <p:cNvSpPr/>
            <p:nvPr/>
          </p:nvSpPr>
          <p:spPr>
            <a:xfrm>
              <a:off x="2579178" y="2356685"/>
              <a:ext cx="70160" cy="198541"/>
            </a:xfrm>
            <a:custGeom>
              <a:rect b="b" l="l" r="r" t="t"/>
              <a:pathLst>
                <a:path extrusionOk="0" h="2810" w="993">
                  <a:moveTo>
                    <a:pt x="135" y="0"/>
                  </a:moveTo>
                  <a:lnTo>
                    <a:pt x="135" y="0"/>
                  </a:lnTo>
                  <a:cubicBezTo>
                    <a:pt x="1" y="775"/>
                    <a:pt x="13" y="1575"/>
                    <a:pt x="180" y="2343"/>
                  </a:cubicBezTo>
                  <a:cubicBezTo>
                    <a:pt x="225" y="2548"/>
                    <a:pt x="321" y="2784"/>
                    <a:pt x="532" y="2810"/>
                  </a:cubicBezTo>
                  <a:lnTo>
                    <a:pt x="564" y="2810"/>
                  </a:lnTo>
                  <a:cubicBezTo>
                    <a:pt x="679" y="2804"/>
                    <a:pt x="788" y="2746"/>
                    <a:pt x="858" y="2644"/>
                  </a:cubicBezTo>
                  <a:cubicBezTo>
                    <a:pt x="922" y="2541"/>
                    <a:pt x="967" y="2426"/>
                    <a:pt x="993" y="2311"/>
                  </a:cubicBezTo>
                  <a:lnTo>
                    <a:pt x="954" y="2298"/>
                  </a:lnTo>
                  <a:cubicBezTo>
                    <a:pt x="929" y="2413"/>
                    <a:pt x="890" y="2522"/>
                    <a:pt x="826" y="2624"/>
                  </a:cubicBezTo>
                  <a:cubicBezTo>
                    <a:pt x="765" y="2715"/>
                    <a:pt x="664" y="2772"/>
                    <a:pt x="556" y="2772"/>
                  </a:cubicBezTo>
                  <a:cubicBezTo>
                    <a:pt x="550" y="2772"/>
                    <a:pt x="544" y="2772"/>
                    <a:pt x="538" y="2772"/>
                  </a:cubicBezTo>
                  <a:cubicBezTo>
                    <a:pt x="346" y="2752"/>
                    <a:pt x="263" y="2522"/>
                    <a:pt x="218" y="2336"/>
                  </a:cubicBezTo>
                  <a:cubicBezTo>
                    <a:pt x="52" y="1568"/>
                    <a:pt x="39" y="781"/>
                    <a:pt x="173" y="7"/>
                  </a:cubicBezTo>
                  <a:lnTo>
                    <a:pt x="135" y="0"/>
                  </a:lnTo>
                  <a:close/>
                </a:path>
              </a:pathLst>
            </a:custGeom>
            <a:solidFill>
              <a:srgbClr val="000000">
                <a:alpha val="89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8" name="Google Shape;1308;p31"/>
            <p:cNvSpPr/>
            <p:nvPr/>
          </p:nvSpPr>
          <p:spPr>
            <a:xfrm>
              <a:off x="2634360" y="2360712"/>
              <a:ext cx="26708" cy="119902"/>
            </a:xfrm>
            <a:custGeom>
              <a:rect b="b" l="l" r="r" t="t"/>
              <a:pathLst>
                <a:path extrusionOk="0" h="1697" w="378">
                  <a:moveTo>
                    <a:pt x="32" y="1"/>
                  </a:moveTo>
                  <a:lnTo>
                    <a:pt x="0" y="20"/>
                  </a:lnTo>
                  <a:cubicBezTo>
                    <a:pt x="256" y="538"/>
                    <a:pt x="333" y="1127"/>
                    <a:pt x="224" y="1690"/>
                  </a:cubicBezTo>
                  <a:lnTo>
                    <a:pt x="263" y="1697"/>
                  </a:lnTo>
                  <a:cubicBezTo>
                    <a:pt x="378" y="1127"/>
                    <a:pt x="295" y="526"/>
                    <a:pt x="32" y="1"/>
                  </a:cubicBezTo>
                  <a:close/>
                </a:path>
              </a:pathLst>
            </a:custGeom>
            <a:solidFill>
              <a:srgbClr val="000000">
                <a:alpha val="89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9" name="Google Shape;1309;p31"/>
            <p:cNvSpPr/>
            <p:nvPr/>
          </p:nvSpPr>
          <p:spPr>
            <a:xfrm>
              <a:off x="1980028" y="2226892"/>
              <a:ext cx="138837" cy="133891"/>
            </a:xfrm>
            <a:custGeom>
              <a:rect b="b" l="l" r="r" t="t"/>
              <a:pathLst>
                <a:path extrusionOk="0" h="1895" w="1965">
                  <a:moveTo>
                    <a:pt x="1959" y="0"/>
                  </a:moveTo>
                  <a:cubicBezTo>
                    <a:pt x="1024" y="250"/>
                    <a:pt x="282" y="960"/>
                    <a:pt x="0" y="1882"/>
                  </a:cubicBezTo>
                  <a:lnTo>
                    <a:pt x="38" y="1895"/>
                  </a:lnTo>
                  <a:cubicBezTo>
                    <a:pt x="320" y="986"/>
                    <a:pt x="1043" y="282"/>
                    <a:pt x="1965" y="39"/>
                  </a:cubicBezTo>
                  <a:lnTo>
                    <a:pt x="1959" y="0"/>
                  </a:lnTo>
                  <a:close/>
                </a:path>
              </a:pathLst>
            </a:custGeom>
            <a:solidFill>
              <a:srgbClr val="000000">
                <a:alpha val="89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0" name="Google Shape;1310;p31"/>
            <p:cNvSpPr/>
            <p:nvPr/>
          </p:nvSpPr>
          <p:spPr>
            <a:xfrm>
              <a:off x="2318675" y="2258050"/>
              <a:ext cx="137141" cy="57513"/>
            </a:xfrm>
            <a:custGeom>
              <a:rect b="b" l="l" r="r" t="t"/>
              <a:pathLst>
                <a:path extrusionOk="0" h="814" w="1941">
                  <a:moveTo>
                    <a:pt x="1921" y="1"/>
                  </a:moveTo>
                  <a:cubicBezTo>
                    <a:pt x="1351" y="411"/>
                    <a:pt x="692" y="673"/>
                    <a:pt x="1" y="775"/>
                  </a:cubicBezTo>
                  <a:lnTo>
                    <a:pt x="7" y="814"/>
                  </a:lnTo>
                  <a:cubicBezTo>
                    <a:pt x="705" y="711"/>
                    <a:pt x="1371" y="443"/>
                    <a:pt x="1940" y="39"/>
                  </a:cubicBezTo>
                  <a:lnTo>
                    <a:pt x="1921" y="1"/>
                  </a:lnTo>
                  <a:close/>
                </a:path>
              </a:pathLst>
            </a:custGeom>
            <a:solidFill>
              <a:srgbClr val="000000">
                <a:alpha val="89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1" name="Google Shape;1311;p31"/>
            <p:cNvSpPr/>
            <p:nvPr/>
          </p:nvSpPr>
          <p:spPr>
            <a:xfrm>
              <a:off x="2151365" y="2728754"/>
              <a:ext cx="107254" cy="68818"/>
            </a:xfrm>
            <a:custGeom>
              <a:rect b="b" l="l" r="r" t="t"/>
              <a:pathLst>
                <a:path extrusionOk="0" h="974" w="1518">
                  <a:moveTo>
                    <a:pt x="1316" y="0"/>
                  </a:moveTo>
                  <a:cubicBezTo>
                    <a:pt x="1309" y="0"/>
                    <a:pt x="1301" y="1"/>
                    <a:pt x="1294" y="2"/>
                  </a:cubicBezTo>
                  <a:cubicBezTo>
                    <a:pt x="897" y="40"/>
                    <a:pt x="506" y="117"/>
                    <a:pt x="129" y="226"/>
                  </a:cubicBezTo>
                  <a:cubicBezTo>
                    <a:pt x="14" y="264"/>
                    <a:pt x="1" y="379"/>
                    <a:pt x="39" y="488"/>
                  </a:cubicBezTo>
                  <a:cubicBezTo>
                    <a:pt x="156" y="786"/>
                    <a:pt x="436" y="973"/>
                    <a:pt x="741" y="973"/>
                  </a:cubicBezTo>
                  <a:cubicBezTo>
                    <a:pt x="803" y="973"/>
                    <a:pt x="866" y="965"/>
                    <a:pt x="929" y="949"/>
                  </a:cubicBezTo>
                  <a:cubicBezTo>
                    <a:pt x="1402" y="847"/>
                    <a:pt x="1518" y="424"/>
                    <a:pt x="1511" y="187"/>
                  </a:cubicBezTo>
                  <a:cubicBezTo>
                    <a:pt x="1505" y="80"/>
                    <a:pt x="1416" y="0"/>
                    <a:pt x="131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2" name="Google Shape;1312;p31"/>
            <p:cNvSpPr/>
            <p:nvPr/>
          </p:nvSpPr>
          <p:spPr>
            <a:xfrm>
              <a:off x="2610832" y="3230333"/>
              <a:ext cx="247434" cy="169996"/>
            </a:xfrm>
            <a:custGeom>
              <a:rect b="b" l="l" r="r" t="t"/>
              <a:pathLst>
                <a:path extrusionOk="0" h="2406" w="3502">
                  <a:moveTo>
                    <a:pt x="634" y="1"/>
                  </a:moveTo>
                  <a:lnTo>
                    <a:pt x="1" y="506"/>
                  </a:lnTo>
                  <a:cubicBezTo>
                    <a:pt x="180" y="1159"/>
                    <a:pt x="621" y="1710"/>
                    <a:pt x="1229" y="2017"/>
                  </a:cubicBezTo>
                  <a:cubicBezTo>
                    <a:pt x="1886" y="2347"/>
                    <a:pt x="2636" y="2406"/>
                    <a:pt x="3085" y="2406"/>
                  </a:cubicBezTo>
                  <a:cubicBezTo>
                    <a:pt x="3332" y="2406"/>
                    <a:pt x="3489" y="2388"/>
                    <a:pt x="3489" y="2388"/>
                  </a:cubicBezTo>
                  <a:lnTo>
                    <a:pt x="3502" y="1959"/>
                  </a:lnTo>
                  <a:lnTo>
                    <a:pt x="634" y="1"/>
                  </a:lnTo>
                  <a:close/>
                </a:path>
              </a:pathLst>
            </a:custGeom>
            <a:solidFill>
              <a:srgbClr val="EFE0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3" name="Google Shape;1313;p31"/>
            <p:cNvSpPr/>
            <p:nvPr/>
          </p:nvSpPr>
          <p:spPr>
            <a:xfrm>
              <a:off x="2533536" y="3120959"/>
              <a:ext cx="360482" cy="413685"/>
            </a:xfrm>
            <a:custGeom>
              <a:rect b="b" l="l" r="r" t="t"/>
              <a:pathLst>
                <a:path extrusionOk="0" h="5855" w="5102">
                  <a:moveTo>
                    <a:pt x="3911" y="0"/>
                  </a:moveTo>
                  <a:cubicBezTo>
                    <a:pt x="3608" y="0"/>
                    <a:pt x="3310" y="130"/>
                    <a:pt x="3104" y="377"/>
                  </a:cubicBezTo>
                  <a:lnTo>
                    <a:pt x="506" y="3507"/>
                  </a:lnTo>
                  <a:cubicBezTo>
                    <a:pt x="0" y="4115"/>
                    <a:pt x="83" y="5018"/>
                    <a:pt x="691" y="5523"/>
                  </a:cubicBezTo>
                  <a:cubicBezTo>
                    <a:pt x="959" y="5746"/>
                    <a:pt x="1283" y="5854"/>
                    <a:pt x="1606" y="5854"/>
                  </a:cubicBezTo>
                  <a:cubicBezTo>
                    <a:pt x="2017" y="5854"/>
                    <a:pt x="2424" y="5678"/>
                    <a:pt x="2707" y="5338"/>
                  </a:cubicBezTo>
                  <a:cubicBezTo>
                    <a:pt x="2765" y="5267"/>
                    <a:pt x="2816" y="5197"/>
                    <a:pt x="2861" y="5120"/>
                  </a:cubicBezTo>
                  <a:lnTo>
                    <a:pt x="4839" y="1568"/>
                  </a:lnTo>
                  <a:cubicBezTo>
                    <a:pt x="5101" y="1088"/>
                    <a:pt x="4960" y="493"/>
                    <a:pt x="4512" y="185"/>
                  </a:cubicBezTo>
                  <a:cubicBezTo>
                    <a:pt x="4328" y="61"/>
                    <a:pt x="4118" y="0"/>
                    <a:pt x="3911" y="0"/>
                  </a:cubicBezTo>
                  <a:close/>
                </a:path>
              </a:pathLst>
            </a:custGeom>
            <a:solidFill>
              <a:srgbClr val="EABA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4" name="Google Shape;1314;p31"/>
            <p:cNvSpPr/>
            <p:nvPr/>
          </p:nvSpPr>
          <p:spPr>
            <a:xfrm>
              <a:off x="2570559" y="3284596"/>
              <a:ext cx="71079" cy="82384"/>
            </a:xfrm>
            <a:custGeom>
              <a:rect b="b" l="l" r="r" t="t"/>
              <a:pathLst>
                <a:path extrusionOk="0" h="1166" w="1006">
                  <a:moveTo>
                    <a:pt x="999" y="1"/>
                  </a:moveTo>
                  <a:cubicBezTo>
                    <a:pt x="948" y="39"/>
                    <a:pt x="903" y="84"/>
                    <a:pt x="852" y="122"/>
                  </a:cubicBezTo>
                  <a:lnTo>
                    <a:pt x="711" y="257"/>
                  </a:lnTo>
                  <a:cubicBezTo>
                    <a:pt x="615" y="346"/>
                    <a:pt x="532" y="442"/>
                    <a:pt x="449" y="538"/>
                  </a:cubicBezTo>
                  <a:cubicBezTo>
                    <a:pt x="283" y="730"/>
                    <a:pt x="129" y="935"/>
                    <a:pt x="1" y="1159"/>
                  </a:cubicBezTo>
                  <a:lnTo>
                    <a:pt x="1" y="1166"/>
                  </a:lnTo>
                  <a:lnTo>
                    <a:pt x="7" y="1166"/>
                  </a:lnTo>
                  <a:lnTo>
                    <a:pt x="513" y="590"/>
                  </a:lnTo>
                  <a:lnTo>
                    <a:pt x="1006" y="7"/>
                  </a:lnTo>
                  <a:lnTo>
                    <a:pt x="10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5" name="Google Shape;1315;p31"/>
            <p:cNvSpPr/>
            <p:nvPr/>
          </p:nvSpPr>
          <p:spPr>
            <a:xfrm>
              <a:off x="1366322" y="2311466"/>
              <a:ext cx="129440" cy="110363"/>
            </a:xfrm>
            <a:custGeom>
              <a:rect b="b" l="l" r="r" t="t"/>
              <a:pathLst>
                <a:path extrusionOk="0" h="1562" w="1832">
                  <a:moveTo>
                    <a:pt x="915" y="1"/>
                  </a:moveTo>
                  <a:cubicBezTo>
                    <a:pt x="503" y="1"/>
                    <a:pt x="93" y="52"/>
                    <a:pt x="26" y="250"/>
                  </a:cubicBezTo>
                  <a:cubicBezTo>
                    <a:pt x="1" y="333"/>
                    <a:pt x="1230" y="1562"/>
                    <a:pt x="1230" y="1562"/>
                  </a:cubicBezTo>
                  <a:lnTo>
                    <a:pt x="1831" y="64"/>
                  </a:lnTo>
                  <a:cubicBezTo>
                    <a:pt x="1831" y="64"/>
                    <a:pt x="1372" y="1"/>
                    <a:pt x="91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6" name="Google Shape;1316;p31"/>
            <p:cNvSpPr/>
            <p:nvPr/>
          </p:nvSpPr>
          <p:spPr>
            <a:xfrm>
              <a:off x="1438672" y="2205554"/>
              <a:ext cx="117217" cy="127179"/>
            </a:xfrm>
            <a:custGeom>
              <a:rect b="b" l="l" r="r" t="t"/>
              <a:pathLst>
                <a:path extrusionOk="0" h="1800" w="1659">
                  <a:moveTo>
                    <a:pt x="206" y="1"/>
                  </a:moveTo>
                  <a:cubicBezTo>
                    <a:pt x="153" y="1"/>
                    <a:pt x="108" y="13"/>
                    <a:pt x="71" y="40"/>
                  </a:cubicBezTo>
                  <a:cubicBezTo>
                    <a:pt x="1" y="91"/>
                    <a:pt x="314" y="1800"/>
                    <a:pt x="314" y="1800"/>
                  </a:cubicBezTo>
                  <a:lnTo>
                    <a:pt x="1659" y="917"/>
                  </a:lnTo>
                  <a:cubicBezTo>
                    <a:pt x="1659" y="917"/>
                    <a:pt x="665" y="1"/>
                    <a:pt x="20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7" name="Google Shape;1317;p31"/>
            <p:cNvSpPr/>
            <p:nvPr/>
          </p:nvSpPr>
          <p:spPr>
            <a:xfrm>
              <a:off x="1338272" y="2390599"/>
              <a:ext cx="137565" cy="106760"/>
            </a:xfrm>
            <a:custGeom>
              <a:rect b="b" l="l" r="r" t="t"/>
              <a:pathLst>
                <a:path extrusionOk="0" h="1511" w="1947">
                  <a:moveTo>
                    <a:pt x="1390" y="0"/>
                  </a:moveTo>
                  <a:cubicBezTo>
                    <a:pt x="1390" y="0"/>
                    <a:pt x="1" y="947"/>
                    <a:pt x="174" y="1344"/>
                  </a:cubicBezTo>
                  <a:cubicBezTo>
                    <a:pt x="212" y="1427"/>
                    <a:pt x="1947" y="1511"/>
                    <a:pt x="1947" y="1511"/>
                  </a:cubicBezTo>
                  <a:lnTo>
                    <a:pt x="139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8" name="Google Shape;1318;p31"/>
            <p:cNvSpPr/>
            <p:nvPr/>
          </p:nvSpPr>
          <p:spPr>
            <a:xfrm>
              <a:off x="1340533" y="2491000"/>
              <a:ext cx="141663" cy="107042"/>
            </a:xfrm>
            <a:custGeom>
              <a:rect b="b" l="l" r="r" t="t"/>
              <a:pathLst>
                <a:path extrusionOk="0" h="1515" w="2005">
                  <a:moveTo>
                    <a:pt x="1255" y="0"/>
                  </a:moveTo>
                  <a:cubicBezTo>
                    <a:pt x="1255" y="0"/>
                    <a:pt x="1" y="1120"/>
                    <a:pt x="225" y="1491"/>
                  </a:cubicBezTo>
                  <a:cubicBezTo>
                    <a:pt x="236" y="1508"/>
                    <a:pt x="324" y="1514"/>
                    <a:pt x="455" y="1514"/>
                  </a:cubicBezTo>
                  <a:cubicBezTo>
                    <a:pt x="937" y="1514"/>
                    <a:pt x="2004" y="1427"/>
                    <a:pt x="2004" y="1427"/>
                  </a:cubicBezTo>
                  <a:lnTo>
                    <a:pt x="12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9" name="Google Shape;1319;p31"/>
            <p:cNvSpPr/>
            <p:nvPr/>
          </p:nvSpPr>
          <p:spPr>
            <a:xfrm>
              <a:off x="1369077" y="2585465"/>
              <a:ext cx="141593" cy="107042"/>
            </a:xfrm>
            <a:custGeom>
              <a:rect b="b" l="l" r="r" t="t"/>
              <a:pathLst>
                <a:path extrusionOk="0" h="1515" w="2004">
                  <a:moveTo>
                    <a:pt x="1255" y="1"/>
                  </a:moveTo>
                  <a:cubicBezTo>
                    <a:pt x="1255" y="1"/>
                    <a:pt x="0" y="1121"/>
                    <a:pt x="224" y="1492"/>
                  </a:cubicBezTo>
                  <a:cubicBezTo>
                    <a:pt x="235" y="1508"/>
                    <a:pt x="323" y="1515"/>
                    <a:pt x="455" y="1515"/>
                  </a:cubicBezTo>
                  <a:cubicBezTo>
                    <a:pt x="937" y="1515"/>
                    <a:pt x="2004" y="1428"/>
                    <a:pt x="2004" y="1428"/>
                  </a:cubicBezTo>
                  <a:lnTo>
                    <a:pt x="125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0" name="Google Shape;1320;p31"/>
            <p:cNvSpPr/>
            <p:nvPr/>
          </p:nvSpPr>
          <p:spPr>
            <a:xfrm>
              <a:off x="1360952" y="2259040"/>
              <a:ext cx="341476" cy="574778"/>
            </a:xfrm>
            <a:custGeom>
              <a:rect b="b" l="l" r="r" t="t"/>
              <a:pathLst>
                <a:path extrusionOk="0" h="8135" w="4833">
                  <a:moveTo>
                    <a:pt x="3680" y="1"/>
                  </a:moveTo>
                  <a:cubicBezTo>
                    <a:pt x="2991" y="1"/>
                    <a:pt x="2287" y="180"/>
                    <a:pt x="1728" y="557"/>
                  </a:cubicBezTo>
                  <a:cubicBezTo>
                    <a:pt x="1728" y="557"/>
                    <a:pt x="0" y="1561"/>
                    <a:pt x="928" y="4288"/>
                  </a:cubicBezTo>
                  <a:cubicBezTo>
                    <a:pt x="1856" y="7008"/>
                    <a:pt x="2291" y="8135"/>
                    <a:pt x="2291" y="8135"/>
                  </a:cubicBezTo>
                  <a:cubicBezTo>
                    <a:pt x="2291" y="8135"/>
                    <a:pt x="3136" y="7667"/>
                    <a:pt x="3936" y="7322"/>
                  </a:cubicBezTo>
                  <a:cubicBezTo>
                    <a:pt x="3744" y="6752"/>
                    <a:pt x="3475" y="5997"/>
                    <a:pt x="3226" y="5466"/>
                  </a:cubicBezTo>
                  <a:cubicBezTo>
                    <a:pt x="2829" y="4627"/>
                    <a:pt x="2663" y="3021"/>
                    <a:pt x="2663" y="3021"/>
                  </a:cubicBezTo>
                  <a:lnTo>
                    <a:pt x="2663" y="3021"/>
                  </a:lnTo>
                  <a:cubicBezTo>
                    <a:pt x="3629" y="3316"/>
                    <a:pt x="4344" y="3355"/>
                    <a:pt x="4699" y="3355"/>
                  </a:cubicBezTo>
                  <a:cubicBezTo>
                    <a:pt x="4737" y="3355"/>
                    <a:pt x="4771" y="3354"/>
                    <a:pt x="4800" y="3353"/>
                  </a:cubicBezTo>
                  <a:cubicBezTo>
                    <a:pt x="4218" y="2630"/>
                    <a:pt x="4314" y="1446"/>
                    <a:pt x="4653" y="557"/>
                  </a:cubicBezTo>
                  <a:cubicBezTo>
                    <a:pt x="4704" y="422"/>
                    <a:pt x="4762" y="301"/>
                    <a:pt x="4832" y="179"/>
                  </a:cubicBezTo>
                  <a:cubicBezTo>
                    <a:pt x="4475" y="61"/>
                    <a:pt x="4080" y="1"/>
                    <a:pt x="368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1" name="Google Shape;1321;p31"/>
            <p:cNvSpPr/>
            <p:nvPr/>
          </p:nvSpPr>
          <p:spPr>
            <a:xfrm>
              <a:off x="1549035" y="2472912"/>
              <a:ext cx="244254" cy="303958"/>
            </a:xfrm>
            <a:custGeom>
              <a:rect b="b" l="l" r="r" t="t"/>
              <a:pathLst>
                <a:path extrusionOk="0" h="4302" w="3457">
                  <a:moveTo>
                    <a:pt x="1" y="0"/>
                  </a:moveTo>
                  <a:cubicBezTo>
                    <a:pt x="1" y="0"/>
                    <a:pt x="167" y="1600"/>
                    <a:pt x="557" y="2439"/>
                  </a:cubicBezTo>
                  <a:cubicBezTo>
                    <a:pt x="807" y="2976"/>
                    <a:pt x="1076" y="3725"/>
                    <a:pt x="1268" y="4301"/>
                  </a:cubicBezTo>
                  <a:cubicBezTo>
                    <a:pt x="1709" y="4103"/>
                    <a:pt x="2138" y="3949"/>
                    <a:pt x="2394" y="3930"/>
                  </a:cubicBezTo>
                  <a:cubicBezTo>
                    <a:pt x="2578" y="3910"/>
                    <a:pt x="2762" y="3900"/>
                    <a:pt x="2947" y="3900"/>
                  </a:cubicBezTo>
                  <a:cubicBezTo>
                    <a:pt x="3116" y="3900"/>
                    <a:pt x="3286" y="3908"/>
                    <a:pt x="3457" y="3923"/>
                  </a:cubicBezTo>
                  <a:cubicBezTo>
                    <a:pt x="3457" y="3923"/>
                    <a:pt x="2119" y="947"/>
                    <a:pt x="2119" y="339"/>
                  </a:cubicBezTo>
                  <a:lnTo>
                    <a:pt x="2145" y="339"/>
                  </a:lnTo>
                  <a:lnTo>
                    <a:pt x="2138" y="326"/>
                  </a:lnTo>
                  <a:cubicBezTo>
                    <a:pt x="2098" y="328"/>
                    <a:pt x="2051" y="329"/>
                    <a:pt x="1996" y="329"/>
                  </a:cubicBezTo>
                  <a:cubicBezTo>
                    <a:pt x="1629" y="329"/>
                    <a:pt x="931" y="279"/>
                    <a:pt x="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2" name="Google Shape;1322;p31"/>
            <p:cNvSpPr/>
            <p:nvPr/>
          </p:nvSpPr>
          <p:spPr>
            <a:xfrm>
              <a:off x="1747079" y="2416812"/>
              <a:ext cx="69736" cy="127108"/>
            </a:xfrm>
            <a:custGeom>
              <a:rect b="b" l="l" r="r" t="t"/>
              <a:pathLst>
                <a:path extrusionOk="0" h="1799" w="987">
                  <a:moveTo>
                    <a:pt x="423" y="0"/>
                  </a:moveTo>
                  <a:lnTo>
                    <a:pt x="1" y="340"/>
                  </a:lnTo>
                  <a:cubicBezTo>
                    <a:pt x="212" y="800"/>
                    <a:pt x="334" y="1293"/>
                    <a:pt x="366" y="1799"/>
                  </a:cubicBezTo>
                  <a:lnTo>
                    <a:pt x="590" y="1389"/>
                  </a:lnTo>
                  <a:lnTo>
                    <a:pt x="987" y="1690"/>
                  </a:lnTo>
                  <a:cubicBezTo>
                    <a:pt x="910" y="1095"/>
                    <a:pt x="718" y="525"/>
                    <a:pt x="42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3" name="Google Shape;1323;p31"/>
            <p:cNvSpPr/>
            <p:nvPr/>
          </p:nvSpPr>
          <p:spPr>
            <a:xfrm>
              <a:off x="1755275" y="2443520"/>
              <a:ext cx="4098" cy="8620"/>
            </a:xfrm>
            <a:custGeom>
              <a:rect b="b" l="l" r="r" t="t"/>
              <a:pathLst>
                <a:path extrusionOk="0" fill="none" h="122" w="58">
                  <a:moveTo>
                    <a:pt x="58" y="0"/>
                  </a:moveTo>
                  <a:lnTo>
                    <a:pt x="0" y="51"/>
                  </a:lnTo>
                  <a:cubicBezTo>
                    <a:pt x="0" y="51"/>
                    <a:pt x="13" y="77"/>
                    <a:pt x="32" y="122"/>
                  </a:cubicBezTo>
                </a:path>
              </a:pathLst>
            </a:custGeom>
            <a:noFill/>
            <a:ln cap="flat" cmpd="sng" w="475">
              <a:solidFill>
                <a:srgbClr val="E7C164"/>
              </a:solidFill>
              <a:prstDash val="solid"/>
              <a:miter lim="64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4" name="Google Shape;1324;p31"/>
            <p:cNvSpPr/>
            <p:nvPr/>
          </p:nvSpPr>
          <p:spPr>
            <a:xfrm>
              <a:off x="1774705" y="2427693"/>
              <a:ext cx="7277" cy="5017"/>
            </a:xfrm>
            <a:custGeom>
              <a:rect b="b" l="l" r="r" t="t"/>
              <a:pathLst>
                <a:path extrusionOk="0" fill="none" h="71" w="103">
                  <a:moveTo>
                    <a:pt x="103" y="70"/>
                  </a:moveTo>
                  <a:lnTo>
                    <a:pt x="64" y="0"/>
                  </a:lnTo>
                  <a:lnTo>
                    <a:pt x="0" y="51"/>
                  </a:lnTo>
                </a:path>
              </a:pathLst>
            </a:custGeom>
            <a:noFill/>
            <a:ln cap="flat" cmpd="sng" w="475">
              <a:solidFill>
                <a:srgbClr val="E7C164"/>
              </a:solidFill>
              <a:prstDash val="solid"/>
              <a:miter lim="64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5" name="Google Shape;1325;p31"/>
            <p:cNvSpPr/>
            <p:nvPr/>
          </p:nvSpPr>
          <p:spPr>
            <a:xfrm>
              <a:off x="1762058" y="2435324"/>
              <a:ext cx="7701" cy="6430"/>
            </a:xfrm>
            <a:custGeom>
              <a:rect b="b" l="l" r="r" t="t"/>
              <a:pathLst>
                <a:path extrusionOk="0" fill="none" h="91" w="109">
                  <a:moveTo>
                    <a:pt x="109" y="1"/>
                  </a:moveTo>
                  <a:lnTo>
                    <a:pt x="0" y="90"/>
                  </a:lnTo>
                </a:path>
              </a:pathLst>
            </a:custGeom>
            <a:noFill/>
            <a:ln cap="flat" cmpd="sng" w="475">
              <a:solidFill>
                <a:srgbClr val="E7C164"/>
              </a:solidFill>
              <a:prstDash val="solid"/>
              <a:miter lim="64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6" name="Google Shape;1326;p31"/>
            <p:cNvSpPr/>
            <p:nvPr/>
          </p:nvSpPr>
          <p:spPr>
            <a:xfrm>
              <a:off x="1596514" y="2270274"/>
              <a:ext cx="218465" cy="228004"/>
            </a:xfrm>
            <a:custGeom>
              <a:rect b="b" l="l" r="r" t="t"/>
              <a:pathLst>
                <a:path extrusionOk="0" h="3227" w="3092">
                  <a:moveTo>
                    <a:pt x="1460" y="1"/>
                  </a:moveTo>
                  <a:cubicBezTo>
                    <a:pt x="1389" y="116"/>
                    <a:pt x="1" y="1466"/>
                    <a:pt x="993" y="3214"/>
                  </a:cubicBezTo>
                  <a:cubicBezTo>
                    <a:pt x="1053" y="3222"/>
                    <a:pt x="1119" y="3227"/>
                    <a:pt x="1190" y="3227"/>
                  </a:cubicBezTo>
                  <a:cubicBezTo>
                    <a:pt x="1816" y="3227"/>
                    <a:pt x="2784" y="2878"/>
                    <a:pt x="2951" y="1889"/>
                  </a:cubicBezTo>
                  <a:cubicBezTo>
                    <a:pt x="3092" y="1038"/>
                    <a:pt x="2311" y="289"/>
                    <a:pt x="1460"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7" name="Google Shape;1327;p31"/>
            <p:cNvSpPr/>
            <p:nvPr/>
          </p:nvSpPr>
          <p:spPr>
            <a:xfrm>
              <a:off x="1547692" y="2470651"/>
              <a:ext cx="152897" cy="29110"/>
            </a:xfrm>
            <a:custGeom>
              <a:rect b="b" l="l" r="r" t="t"/>
              <a:pathLst>
                <a:path extrusionOk="0" h="412" w="2164">
                  <a:moveTo>
                    <a:pt x="26" y="0"/>
                  </a:moveTo>
                  <a:cubicBezTo>
                    <a:pt x="13" y="0"/>
                    <a:pt x="7" y="6"/>
                    <a:pt x="7" y="13"/>
                  </a:cubicBezTo>
                  <a:cubicBezTo>
                    <a:pt x="0" y="26"/>
                    <a:pt x="7" y="38"/>
                    <a:pt x="13" y="38"/>
                  </a:cubicBezTo>
                  <a:lnTo>
                    <a:pt x="276" y="122"/>
                  </a:lnTo>
                  <a:cubicBezTo>
                    <a:pt x="359" y="147"/>
                    <a:pt x="448" y="173"/>
                    <a:pt x="532" y="198"/>
                  </a:cubicBezTo>
                  <a:cubicBezTo>
                    <a:pt x="711" y="243"/>
                    <a:pt x="884" y="288"/>
                    <a:pt x="1063" y="320"/>
                  </a:cubicBezTo>
                  <a:cubicBezTo>
                    <a:pt x="1242" y="352"/>
                    <a:pt x="1421" y="384"/>
                    <a:pt x="1600" y="397"/>
                  </a:cubicBezTo>
                  <a:cubicBezTo>
                    <a:pt x="1690" y="406"/>
                    <a:pt x="1781" y="411"/>
                    <a:pt x="1872" y="411"/>
                  </a:cubicBezTo>
                  <a:cubicBezTo>
                    <a:pt x="1964" y="411"/>
                    <a:pt x="2055" y="406"/>
                    <a:pt x="2144" y="397"/>
                  </a:cubicBezTo>
                  <a:cubicBezTo>
                    <a:pt x="2157" y="397"/>
                    <a:pt x="2164" y="384"/>
                    <a:pt x="2164" y="378"/>
                  </a:cubicBezTo>
                  <a:cubicBezTo>
                    <a:pt x="2164" y="365"/>
                    <a:pt x="2151" y="358"/>
                    <a:pt x="2144" y="358"/>
                  </a:cubicBezTo>
                  <a:cubicBezTo>
                    <a:pt x="1965" y="358"/>
                    <a:pt x="1786" y="346"/>
                    <a:pt x="1607" y="320"/>
                  </a:cubicBezTo>
                  <a:cubicBezTo>
                    <a:pt x="1428" y="301"/>
                    <a:pt x="1255" y="275"/>
                    <a:pt x="1076" y="243"/>
                  </a:cubicBezTo>
                  <a:cubicBezTo>
                    <a:pt x="903" y="211"/>
                    <a:pt x="724" y="173"/>
                    <a:pt x="551" y="134"/>
                  </a:cubicBezTo>
                  <a:cubicBezTo>
                    <a:pt x="378" y="90"/>
                    <a:pt x="199" y="51"/>
                    <a:pt x="2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8" name="Google Shape;1328;p31"/>
            <p:cNvSpPr/>
            <p:nvPr/>
          </p:nvSpPr>
          <p:spPr>
            <a:xfrm>
              <a:off x="1558078" y="2352163"/>
              <a:ext cx="64720" cy="55535"/>
            </a:xfrm>
            <a:custGeom>
              <a:rect b="b" l="l" r="r" t="t"/>
              <a:pathLst>
                <a:path extrusionOk="0" h="786" w="916">
                  <a:moveTo>
                    <a:pt x="525" y="0"/>
                  </a:moveTo>
                  <a:cubicBezTo>
                    <a:pt x="173" y="0"/>
                    <a:pt x="1" y="423"/>
                    <a:pt x="244" y="672"/>
                  </a:cubicBezTo>
                  <a:cubicBezTo>
                    <a:pt x="324" y="750"/>
                    <a:pt x="422" y="786"/>
                    <a:pt x="519" y="786"/>
                  </a:cubicBezTo>
                  <a:cubicBezTo>
                    <a:pt x="722" y="786"/>
                    <a:pt x="916" y="629"/>
                    <a:pt x="916" y="391"/>
                  </a:cubicBezTo>
                  <a:cubicBezTo>
                    <a:pt x="916" y="173"/>
                    <a:pt x="743" y="0"/>
                    <a:pt x="525" y="0"/>
                  </a:cubicBezTo>
                  <a:close/>
                </a:path>
              </a:pathLst>
            </a:custGeom>
            <a:solidFill>
              <a:srgbClr val="000000">
                <a:alpha val="89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9" name="Google Shape;1329;p31"/>
            <p:cNvSpPr/>
            <p:nvPr/>
          </p:nvSpPr>
          <p:spPr>
            <a:xfrm>
              <a:off x="1562600" y="2349902"/>
              <a:ext cx="59774" cy="51507"/>
            </a:xfrm>
            <a:custGeom>
              <a:rect b="b" l="l" r="r" t="t"/>
              <a:pathLst>
                <a:path extrusionOk="0" h="729" w="846">
                  <a:moveTo>
                    <a:pt x="481" y="0"/>
                  </a:moveTo>
                  <a:cubicBezTo>
                    <a:pt x="161" y="0"/>
                    <a:pt x="1" y="391"/>
                    <a:pt x="225" y="621"/>
                  </a:cubicBezTo>
                  <a:cubicBezTo>
                    <a:pt x="299" y="695"/>
                    <a:pt x="390" y="728"/>
                    <a:pt x="479" y="728"/>
                  </a:cubicBezTo>
                  <a:cubicBezTo>
                    <a:pt x="666" y="728"/>
                    <a:pt x="845" y="582"/>
                    <a:pt x="845" y="365"/>
                  </a:cubicBezTo>
                  <a:cubicBezTo>
                    <a:pt x="845" y="167"/>
                    <a:pt x="685" y="0"/>
                    <a:pt x="48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0" name="Google Shape;1330;p31"/>
            <p:cNvSpPr/>
            <p:nvPr/>
          </p:nvSpPr>
          <p:spPr>
            <a:xfrm>
              <a:off x="1571220" y="2356685"/>
              <a:ext cx="44795" cy="44371"/>
            </a:xfrm>
            <a:custGeom>
              <a:rect b="b" l="l" r="r" t="t"/>
              <a:pathLst>
                <a:path extrusionOk="0" fill="none" h="628" w="634">
                  <a:moveTo>
                    <a:pt x="634" y="269"/>
                  </a:moveTo>
                  <a:cubicBezTo>
                    <a:pt x="634" y="512"/>
                    <a:pt x="339" y="627"/>
                    <a:pt x="173" y="461"/>
                  </a:cubicBezTo>
                  <a:cubicBezTo>
                    <a:pt x="0" y="288"/>
                    <a:pt x="122" y="0"/>
                    <a:pt x="359" y="0"/>
                  </a:cubicBezTo>
                  <a:cubicBezTo>
                    <a:pt x="512" y="0"/>
                    <a:pt x="634" y="122"/>
                    <a:pt x="634" y="269"/>
                  </a:cubicBezTo>
                  <a:close/>
                </a:path>
              </a:pathLst>
            </a:custGeom>
            <a:solidFill>
              <a:srgbClr val="000000">
                <a:alpha val="8930"/>
              </a:srgbClr>
            </a:solidFill>
            <a:ln cap="flat" cmpd="sng" w="475">
              <a:solidFill>
                <a:schemeClr val="accent3"/>
              </a:solidFill>
              <a:prstDash val="solid"/>
              <a:miter lim="64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1" name="Google Shape;1331;p31"/>
            <p:cNvSpPr/>
            <p:nvPr/>
          </p:nvSpPr>
          <p:spPr>
            <a:xfrm>
              <a:off x="1591569" y="2362054"/>
              <a:ext cx="7701" cy="8267"/>
            </a:xfrm>
            <a:custGeom>
              <a:rect b="b" l="l" r="r" t="t"/>
              <a:pathLst>
                <a:path extrusionOk="0" h="117" w="109">
                  <a:moveTo>
                    <a:pt x="51" y="1"/>
                  </a:moveTo>
                  <a:cubicBezTo>
                    <a:pt x="19" y="1"/>
                    <a:pt x="0" y="27"/>
                    <a:pt x="0" y="59"/>
                  </a:cubicBezTo>
                  <a:cubicBezTo>
                    <a:pt x="0" y="91"/>
                    <a:pt x="19" y="116"/>
                    <a:pt x="51" y="116"/>
                  </a:cubicBezTo>
                  <a:cubicBezTo>
                    <a:pt x="83" y="116"/>
                    <a:pt x="109" y="91"/>
                    <a:pt x="109" y="59"/>
                  </a:cubicBezTo>
                  <a:cubicBezTo>
                    <a:pt x="109" y="27"/>
                    <a:pt x="83" y="1"/>
                    <a:pt x="51" y="1"/>
                  </a:cubicBezTo>
                  <a:close/>
                </a:path>
              </a:pathLst>
            </a:custGeom>
            <a:solidFill>
              <a:srgbClr val="22222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2" name="Google Shape;1332;p31"/>
            <p:cNvSpPr/>
            <p:nvPr/>
          </p:nvSpPr>
          <p:spPr>
            <a:xfrm>
              <a:off x="1601460" y="2369332"/>
              <a:ext cx="8267" cy="8196"/>
            </a:xfrm>
            <a:custGeom>
              <a:rect b="b" l="l" r="r" t="t"/>
              <a:pathLst>
                <a:path extrusionOk="0" h="116" w="117">
                  <a:moveTo>
                    <a:pt x="59" y="0"/>
                  </a:moveTo>
                  <a:cubicBezTo>
                    <a:pt x="27" y="0"/>
                    <a:pt x="1" y="26"/>
                    <a:pt x="1" y="58"/>
                  </a:cubicBezTo>
                  <a:cubicBezTo>
                    <a:pt x="1" y="90"/>
                    <a:pt x="27" y="116"/>
                    <a:pt x="59" y="116"/>
                  </a:cubicBezTo>
                  <a:cubicBezTo>
                    <a:pt x="91" y="116"/>
                    <a:pt x="116" y="90"/>
                    <a:pt x="116" y="58"/>
                  </a:cubicBezTo>
                  <a:cubicBezTo>
                    <a:pt x="116" y="26"/>
                    <a:pt x="91" y="0"/>
                    <a:pt x="59" y="0"/>
                  </a:cubicBezTo>
                  <a:close/>
                </a:path>
              </a:pathLst>
            </a:custGeom>
            <a:solidFill>
              <a:srgbClr val="22222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3" name="Google Shape;1333;p31"/>
            <p:cNvSpPr/>
            <p:nvPr/>
          </p:nvSpPr>
          <p:spPr>
            <a:xfrm>
              <a:off x="1582030" y="2372935"/>
              <a:ext cx="9609" cy="8055"/>
            </a:xfrm>
            <a:custGeom>
              <a:rect b="b" l="l" r="r" t="t"/>
              <a:pathLst>
                <a:path extrusionOk="0" h="114" w="136">
                  <a:moveTo>
                    <a:pt x="78" y="1"/>
                  </a:moveTo>
                  <a:cubicBezTo>
                    <a:pt x="26" y="1"/>
                    <a:pt x="1" y="58"/>
                    <a:pt x="33" y="97"/>
                  </a:cubicBezTo>
                  <a:cubicBezTo>
                    <a:pt x="45" y="109"/>
                    <a:pt x="59" y="114"/>
                    <a:pt x="74" y="114"/>
                  </a:cubicBezTo>
                  <a:cubicBezTo>
                    <a:pt x="105" y="114"/>
                    <a:pt x="135" y="89"/>
                    <a:pt x="135" y="58"/>
                  </a:cubicBezTo>
                  <a:cubicBezTo>
                    <a:pt x="129" y="26"/>
                    <a:pt x="103" y="1"/>
                    <a:pt x="78" y="1"/>
                  </a:cubicBezTo>
                  <a:close/>
                </a:path>
              </a:pathLst>
            </a:custGeom>
            <a:solidFill>
              <a:srgbClr val="22222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4" name="Google Shape;1334;p31"/>
            <p:cNvSpPr/>
            <p:nvPr/>
          </p:nvSpPr>
          <p:spPr>
            <a:xfrm>
              <a:off x="1593830" y="2380637"/>
              <a:ext cx="8196" cy="8196"/>
            </a:xfrm>
            <a:custGeom>
              <a:rect b="b" l="l" r="r" t="t"/>
              <a:pathLst>
                <a:path extrusionOk="0" h="116" w="116">
                  <a:moveTo>
                    <a:pt x="58" y="0"/>
                  </a:moveTo>
                  <a:cubicBezTo>
                    <a:pt x="26" y="0"/>
                    <a:pt x="0" y="26"/>
                    <a:pt x="0" y="58"/>
                  </a:cubicBezTo>
                  <a:cubicBezTo>
                    <a:pt x="0" y="90"/>
                    <a:pt x="26" y="116"/>
                    <a:pt x="58" y="116"/>
                  </a:cubicBezTo>
                  <a:cubicBezTo>
                    <a:pt x="90" y="116"/>
                    <a:pt x="115" y="90"/>
                    <a:pt x="115" y="58"/>
                  </a:cubicBezTo>
                  <a:cubicBezTo>
                    <a:pt x="115" y="26"/>
                    <a:pt x="90" y="0"/>
                    <a:pt x="58" y="0"/>
                  </a:cubicBezTo>
                  <a:close/>
                </a:path>
              </a:pathLst>
            </a:custGeom>
            <a:solidFill>
              <a:srgbClr val="22222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5" name="Google Shape;1335;p31"/>
            <p:cNvSpPr/>
            <p:nvPr/>
          </p:nvSpPr>
          <p:spPr>
            <a:xfrm>
              <a:off x="1592911" y="2366576"/>
              <a:ext cx="7772" cy="19077"/>
            </a:xfrm>
            <a:custGeom>
              <a:rect b="b" l="l" r="r" t="t"/>
              <a:pathLst>
                <a:path extrusionOk="0" h="270" w="110">
                  <a:moveTo>
                    <a:pt x="58" y="1"/>
                  </a:moveTo>
                  <a:lnTo>
                    <a:pt x="0" y="14"/>
                  </a:lnTo>
                  <a:lnTo>
                    <a:pt x="58" y="270"/>
                  </a:lnTo>
                  <a:lnTo>
                    <a:pt x="109" y="251"/>
                  </a:lnTo>
                  <a:lnTo>
                    <a:pt x="58"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6" name="Google Shape;1336;p31"/>
            <p:cNvSpPr/>
            <p:nvPr/>
          </p:nvSpPr>
          <p:spPr>
            <a:xfrm>
              <a:off x="1586128" y="2371593"/>
              <a:ext cx="20419" cy="7277"/>
            </a:xfrm>
            <a:custGeom>
              <a:rect b="b" l="l" r="r" t="t"/>
              <a:pathLst>
                <a:path extrusionOk="0" h="103" w="289">
                  <a:moveTo>
                    <a:pt x="282" y="0"/>
                  </a:moveTo>
                  <a:lnTo>
                    <a:pt x="0" y="52"/>
                  </a:lnTo>
                  <a:lnTo>
                    <a:pt x="7" y="103"/>
                  </a:lnTo>
                  <a:lnTo>
                    <a:pt x="288" y="64"/>
                  </a:lnTo>
                  <a:lnTo>
                    <a:pt x="282"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7" name="Google Shape;1337;p31"/>
            <p:cNvSpPr/>
            <p:nvPr/>
          </p:nvSpPr>
          <p:spPr>
            <a:xfrm>
              <a:off x="1595596" y="2268931"/>
              <a:ext cx="64791" cy="55535"/>
            </a:xfrm>
            <a:custGeom>
              <a:rect b="b" l="l" r="r" t="t"/>
              <a:pathLst>
                <a:path extrusionOk="0" h="786" w="917">
                  <a:moveTo>
                    <a:pt x="526" y="1"/>
                  </a:moveTo>
                  <a:cubicBezTo>
                    <a:pt x="174" y="1"/>
                    <a:pt x="1" y="423"/>
                    <a:pt x="250" y="673"/>
                  </a:cubicBezTo>
                  <a:cubicBezTo>
                    <a:pt x="329" y="751"/>
                    <a:pt x="425" y="786"/>
                    <a:pt x="521" y="786"/>
                  </a:cubicBezTo>
                  <a:cubicBezTo>
                    <a:pt x="722" y="786"/>
                    <a:pt x="916" y="630"/>
                    <a:pt x="916" y="391"/>
                  </a:cubicBezTo>
                  <a:cubicBezTo>
                    <a:pt x="916" y="173"/>
                    <a:pt x="743" y="1"/>
                    <a:pt x="526" y="1"/>
                  </a:cubicBezTo>
                  <a:close/>
                </a:path>
              </a:pathLst>
            </a:custGeom>
            <a:solidFill>
              <a:srgbClr val="000000">
                <a:alpha val="89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8" name="Google Shape;1338;p31"/>
            <p:cNvSpPr/>
            <p:nvPr/>
          </p:nvSpPr>
          <p:spPr>
            <a:xfrm>
              <a:off x="1600118" y="2266670"/>
              <a:ext cx="59774" cy="51154"/>
            </a:xfrm>
            <a:custGeom>
              <a:rect b="b" l="l" r="r" t="t"/>
              <a:pathLst>
                <a:path extrusionOk="0" h="724" w="846">
                  <a:moveTo>
                    <a:pt x="487" y="1"/>
                  </a:moveTo>
                  <a:cubicBezTo>
                    <a:pt x="161" y="1"/>
                    <a:pt x="1" y="391"/>
                    <a:pt x="231" y="615"/>
                  </a:cubicBezTo>
                  <a:cubicBezTo>
                    <a:pt x="304" y="690"/>
                    <a:pt x="395" y="724"/>
                    <a:pt x="484" y="724"/>
                  </a:cubicBezTo>
                  <a:cubicBezTo>
                    <a:pt x="668" y="724"/>
                    <a:pt x="846" y="579"/>
                    <a:pt x="846" y="359"/>
                  </a:cubicBezTo>
                  <a:cubicBezTo>
                    <a:pt x="846" y="161"/>
                    <a:pt x="686" y="1"/>
                    <a:pt x="48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9" name="Google Shape;1339;p31"/>
            <p:cNvSpPr/>
            <p:nvPr/>
          </p:nvSpPr>
          <p:spPr>
            <a:xfrm>
              <a:off x="1608738" y="2273029"/>
              <a:ext cx="44866" cy="44795"/>
            </a:xfrm>
            <a:custGeom>
              <a:rect b="b" l="l" r="r" t="t"/>
              <a:pathLst>
                <a:path extrusionOk="0" fill="none" h="634" w="635">
                  <a:moveTo>
                    <a:pt x="634" y="269"/>
                  </a:moveTo>
                  <a:cubicBezTo>
                    <a:pt x="634" y="512"/>
                    <a:pt x="340" y="634"/>
                    <a:pt x="173" y="461"/>
                  </a:cubicBezTo>
                  <a:cubicBezTo>
                    <a:pt x="0" y="295"/>
                    <a:pt x="122" y="0"/>
                    <a:pt x="365" y="0"/>
                  </a:cubicBezTo>
                  <a:cubicBezTo>
                    <a:pt x="512" y="0"/>
                    <a:pt x="634" y="122"/>
                    <a:pt x="634" y="269"/>
                  </a:cubicBezTo>
                  <a:close/>
                </a:path>
              </a:pathLst>
            </a:custGeom>
            <a:solidFill>
              <a:srgbClr val="000000">
                <a:alpha val="8930"/>
              </a:srgbClr>
            </a:solidFill>
            <a:ln cap="flat" cmpd="sng" w="475">
              <a:solidFill>
                <a:schemeClr val="accent3"/>
              </a:solidFill>
              <a:prstDash val="solid"/>
              <a:miter lim="64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0" name="Google Shape;1340;p31"/>
            <p:cNvSpPr/>
            <p:nvPr/>
          </p:nvSpPr>
          <p:spPr>
            <a:xfrm>
              <a:off x="1629086" y="2278894"/>
              <a:ext cx="8196" cy="8196"/>
            </a:xfrm>
            <a:custGeom>
              <a:rect b="b" l="l" r="r" t="t"/>
              <a:pathLst>
                <a:path extrusionOk="0" h="116" w="116">
                  <a:moveTo>
                    <a:pt x="58" y="0"/>
                  </a:moveTo>
                  <a:cubicBezTo>
                    <a:pt x="26" y="0"/>
                    <a:pt x="0" y="26"/>
                    <a:pt x="0" y="58"/>
                  </a:cubicBezTo>
                  <a:cubicBezTo>
                    <a:pt x="0" y="90"/>
                    <a:pt x="26" y="116"/>
                    <a:pt x="58" y="116"/>
                  </a:cubicBezTo>
                  <a:cubicBezTo>
                    <a:pt x="90" y="116"/>
                    <a:pt x="116" y="90"/>
                    <a:pt x="116" y="58"/>
                  </a:cubicBezTo>
                  <a:cubicBezTo>
                    <a:pt x="116" y="26"/>
                    <a:pt x="90" y="0"/>
                    <a:pt x="58" y="0"/>
                  </a:cubicBezTo>
                  <a:close/>
                </a:path>
              </a:pathLst>
            </a:custGeom>
            <a:solidFill>
              <a:srgbClr val="22222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1" name="Google Shape;1341;p31"/>
            <p:cNvSpPr/>
            <p:nvPr/>
          </p:nvSpPr>
          <p:spPr>
            <a:xfrm>
              <a:off x="1639472" y="2286100"/>
              <a:ext cx="8196" cy="8196"/>
            </a:xfrm>
            <a:custGeom>
              <a:rect b="b" l="l" r="r" t="t"/>
              <a:pathLst>
                <a:path extrusionOk="0" h="116" w="116">
                  <a:moveTo>
                    <a:pt x="58" y="1"/>
                  </a:moveTo>
                  <a:cubicBezTo>
                    <a:pt x="26" y="1"/>
                    <a:pt x="1" y="26"/>
                    <a:pt x="1" y="58"/>
                  </a:cubicBezTo>
                  <a:cubicBezTo>
                    <a:pt x="1" y="90"/>
                    <a:pt x="26" y="116"/>
                    <a:pt x="58" y="116"/>
                  </a:cubicBezTo>
                  <a:cubicBezTo>
                    <a:pt x="90" y="116"/>
                    <a:pt x="116" y="90"/>
                    <a:pt x="116" y="58"/>
                  </a:cubicBezTo>
                  <a:cubicBezTo>
                    <a:pt x="116" y="26"/>
                    <a:pt x="90" y="1"/>
                    <a:pt x="58" y="1"/>
                  </a:cubicBezTo>
                  <a:close/>
                </a:path>
              </a:pathLst>
            </a:custGeom>
            <a:solidFill>
              <a:srgbClr val="22222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2" name="Google Shape;1342;p31"/>
            <p:cNvSpPr/>
            <p:nvPr/>
          </p:nvSpPr>
          <p:spPr>
            <a:xfrm>
              <a:off x="1620961" y="2289704"/>
              <a:ext cx="8196" cy="7772"/>
            </a:xfrm>
            <a:custGeom>
              <a:rect b="b" l="l" r="r" t="t"/>
              <a:pathLst>
                <a:path extrusionOk="0" h="110" w="116">
                  <a:moveTo>
                    <a:pt x="58" y="1"/>
                  </a:moveTo>
                  <a:cubicBezTo>
                    <a:pt x="26" y="1"/>
                    <a:pt x="0" y="20"/>
                    <a:pt x="0" y="52"/>
                  </a:cubicBezTo>
                  <a:cubicBezTo>
                    <a:pt x="0" y="84"/>
                    <a:pt x="26" y="110"/>
                    <a:pt x="58" y="110"/>
                  </a:cubicBezTo>
                  <a:cubicBezTo>
                    <a:pt x="90" y="110"/>
                    <a:pt x="115" y="84"/>
                    <a:pt x="115" y="52"/>
                  </a:cubicBezTo>
                  <a:cubicBezTo>
                    <a:pt x="115" y="20"/>
                    <a:pt x="90" y="1"/>
                    <a:pt x="58" y="1"/>
                  </a:cubicBezTo>
                  <a:close/>
                </a:path>
              </a:pathLst>
            </a:custGeom>
            <a:solidFill>
              <a:srgbClr val="22222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3" name="Google Shape;1343;p31"/>
            <p:cNvSpPr/>
            <p:nvPr/>
          </p:nvSpPr>
          <p:spPr>
            <a:xfrm>
              <a:off x="1631771" y="2297405"/>
              <a:ext cx="7772" cy="8196"/>
            </a:xfrm>
            <a:custGeom>
              <a:rect b="b" l="l" r="r" t="t"/>
              <a:pathLst>
                <a:path extrusionOk="0" h="116" w="110">
                  <a:moveTo>
                    <a:pt x="52" y="1"/>
                  </a:moveTo>
                  <a:cubicBezTo>
                    <a:pt x="20" y="1"/>
                    <a:pt x="1" y="26"/>
                    <a:pt x="1" y="58"/>
                  </a:cubicBezTo>
                  <a:cubicBezTo>
                    <a:pt x="1" y="90"/>
                    <a:pt x="20" y="116"/>
                    <a:pt x="52" y="116"/>
                  </a:cubicBezTo>
                  <a:cubicBezTo>
                    <a:pt x="84" y="116"/>
                    <a:pt x="110" y="90"/>
                    <a:pt x="110" y="58"/>
                  </a:cubicBezTo>
                  <a:cubicBezTo>
                    <a:pt x="110" y="26"/>
                    <a:pt x="84" y="1"/>
                    <a:pt x="52" y="1"/>
                  </a:cubicBezTo>
                  <a:close/>
                </a:path>
              </a:pathLst>
            </a:custGeom>
            <a:solidFill>
              <a:srgbClr val="22222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4" name="Google Shape;1344;p31"/>
            <p:cNvSpPr/>
            <p:nvPr/>
          </p:nvSpPr>
          <p:spPr>
            <a:xfrm>
              <a:off x="1630923" y="2283416"/>
              <a:ext cx="7277" cy="19077"/>
            </a:xfrm>
            <a:custGeom>
              <a:rect b="b" l="l" r="r" t="t"/>
              <a:pathLst>
                <a:path extrusionOk="0" h="270" w="103">
                  <a:moveTo>
                    <a:pt x="58" y="0"/>
                  </a:moveTo>
                  <a:lnTo>
                    <a:pt x="0" y="13"/>
                  </a:lnTo>
                  <a:lnTo>
                    <a:pt x="58" y="269"/>
                  </a:lnTo>
                  <a:lnTo>
                    <a:pt x="102" y="250"/>
                  </a:lnTo>
                  <a:lnTo>
                    <a:pt x="58"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5" name="Google Shape;1345;p31"/>
            <p:cNvSpPr/>
            <p:nvPr/>
          </p:nvSpPr>
          <p:spPr>
            <a:xfrm>
              <a:off x="1623646" y="2288361"/>
              <a:ext cx="20914" cy="6854"/>
            </a:xfrm>
            <a:custGeom>
              <a:rect b="b" l="l" r="r" t="t"/>
              <a:pathLst>
                <a:path extrusionOk="0" h="97" w="296">
                  <a:moveTo>
                    <a:pt x="282" y="1"/>
                  </a:moveTo>
                  <a:lnTo>
                    <a:pt x="1" y="52"/>
                  </a:lnTo>
                  <a:lnTo>
                    <a:pt x="13" y="97"/>
                  </a:lnTo>
                  <a:lnTo>
                    <a:pt x="295" y="58"/>
                  </a:lnTo>
                  <a:lnTo>
                    <a:pt x="282"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6" name="Google Shape;1346;p31"/>
            <p:cNvSpPr/>
            <p:nvPr/>
          </p:nvSpPr>
          <p:spPr>
            <a:xfrm>
              <a:off x="1515120" y="2807463"/>
              <a:ext cx="16604" cy="16392"/>
            </a:xfrm>
            <a:custGeom>
              <a:rect b="b" l="l" r="r" t="t"/>
              <a:pathLst>
                <a:path extrusionOk="0" h="232" w="235">
                  <a:moveTo>
                    <a:pt x="178" y="1"/>
                  </a:moveTo>
                  <a:cubicBezTo>
                    <a:pt x="168" y="1"/>
                    <a:pt x="157" y="5"/>
                    <a:pt x="148" y="14"/>
                  </a:cubicBezTo>
                  <a:cubicBezTo>
                    <a:pt x="97" y="59"/>
                    <a:pt x="52" y="117"/>
                    <a:pt x="13" y="174"/>
                  </a:cubicBezTo>
                  <a:cubicBezTo>
                    <a:pt x="1" y="187"/>
                    <a:pt x="7" y="213"/>
                    <a:pt x="26" y="225"/>
                  </a:cubicBezTo>
                  <a:cubicBezTo>
                    <a:pt x="33" y="232"/>
                    <a:pt x="39" y="232"/>
                    <a:pt x="45" y="232"/>
                  </a:cubicBezTo>
                  <a:cubicBezTo>
                    <a:pt x="58" y="232"/>
                    <a:pt x="71" y="225"/>
                    <a:pt x="77" y="213"/>
                  </a:cubicBezTo>
                  <a:cubicBezTo>
                    <a:pt x="116" y="161"/>
                    <a:pt x="161" y="117"/>
                    <a:pt x="205" y="65"/>
                  </a:cubicBezTo>
                  <a:cubicBezTo>
                    <a:pt x="234" y="37"/>
                    <a:pt x="209" y="1"/>
                    <a:pt x="178" y="1"/>
                  </a:cubicBezTo>
                  <a:close/>
                </a:path>
              </a:pathLst>
            </a:custGeom>
            <a:solidFill>
              <a:srgbClr val="000000">
                <a:alpha val="89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7" name="Google Shape;1347;p31"/>
            <p:cNvSpPr/>
            <p:nvPr/>
          </p:nvSpPr>
          <p:spPr>
            <a:xfrm>
              <a:off x="1545855" y="2732428"/>
              <a:ext cx="200872" cy="61611"/>
            </a:xfrm>
            <a:custGeom>
              <a:rect b="b" l="l" r="r" t="t"/>
              <a:pathLst>
                <a:path extrusionOk="0" h="872" w="2843">
                  <a:moveTo>
                    <a:pt x="2798" y="1"/>
                  </a:moveTo>
                  <a:cubicBezTo>
                    <a:pt x="2670" y="7"/>
                    <a:pt x="2529" y="14"/>
                    <a:pt x="2382" y="33"/>
                  </a:cubicBezTo>
                  <a:cubicBezTo>
                    <a:pt x="2362" y="33"/>
                    <a:pt x="2343" y="58"/>
                    <a:pt x="2350" y="78"/>
                  </a:cubicBezTo>
                  <a:cubicBezTo>
                    <a:pt x="2350" y="97"/>
                    <a:pt x="2369" y="110"/>
                    <a:pt x="2388" y="116"/>
                  </a:cubicBezTo>
                  <a:lnTo>
                    <a:pt x="2394" y="110"/>
                  </a:lnTo>
                  <a:cubicBezTo>
                    <a:pt x="2535" y="97"/>
                    <a:pt x="2670" y="84"/>
                    <a:pt x="2804" y="84"/>
                  </a:cubicBezTo>
                  <a:cubicBezTo>
                    <a:pt x="2823" y="84"/>
                    <a:pt x="2843" y="65"/>
                    <a:pt x="2843" y="46"/>
                  </a:cubicBezTo>
                  <a:cubicBezTo>
                    <a:pt x="2843" y="20"/>
                    <a:pt x="2823" y="1"/>
                    <a:pt x="2798" y="1"/>
                  </a:cubicBezTo>
                  <a:close/>
                  <a:moveTo>
                    <a:pt x="1982" y="95"/>
                  </a:moveTo>
                  <a:cubicBezTo>
                    <a:pt x="1979" y="95"/>
                    <a:pt x="1975" y="96"/>
                    <a:pt x="1972" y="97"/>
                  </a:cubicBezTo>
                  <a:cubicBezTo>
                    <a:pt x="1844" y="122"/>
                    <a:pt x="1710" y="148"/>
                    <a:pt x="1569" y="186"/>
                  </a:cubicBezTo>
                  <a:cubicBezTo>
                    <a:pt x="1514" y="193"/>
                    <a:pt x="1523" y="264"/>
                    <a:pt x="1569" y="264"/>
                  </a:cubicBezTo>
                  <a:cubicBezTo>
                    <a:pt x="1571" y="264"/>
                    <a:pt x="1573" y="264"/>
                    <a:pt x="1575" y="263"/>
                  </a:cubicBezTo>
                  <a:lnTo>
                    <a:pt x="1588" y="263"/>
                  </a:lnTo>
                  <a:cubicBezTo>
                    <a:pt x="1722" y="231"/>
                    <a:pt x="1863" y="199"/>
                    <a:pt x="1985" y="174"/>
                  </a:cubicBezTo>
                  <a:cubicBezTo>
                    <a:pt x="2010" y="167"/>
                    <a:pt x="2023" y="148"/>
                    <a:pt x="2017" y="129"/>
                  </a:cubicBezTo>
                  <a:cubicBezTo>
                    <a:pt x="2017" y="108"/>
                    <a:pt x="1999" y="95"/>
                    <a:pt x="1982" y="95"/>
                  </a:cubicBezTo>
                  <a:close/>
                  <a:moveTo>
                    <a:pt x="1176" y="294"/>
                  </a:moveTo>
                  <a:cubicBezTo>
                    <a:pt x="1173" y="294"/>
                    <a:pt x="1169" y="294"/>
                    <a:pt x="1166" y="295"/>
                  </a:cubicBezTo>
                  <a:cubicBezTo>
                    <a:pt x="1050" y="327"/>
                    <a:pt x="922" y="366"/>
                    <a:pt x="807" y="404"/>
                  </a:cubicBezTo>
                  <a:lnTo>
                    <a:pt x="769" y="417"/>
                  </a:lnTo>
                  <a:cubicBezTo>
                    <a:pt x="721" y="423"/>
                    <a:pt x="729" y="495"/>
                    <a:pt x="771" y="495"/>
                  </a:cubicBezTo>
                  <a:cubicBezTo>
                    <a:pt x="774" y="495"/>
                    <a:pt x="778" y="495"/>
                    <a:pt x="782" y="494"/>
                  </a:cubicBezTo>
                  <a:lnTo>
                    <a:pt x="782" y="500"/>
                  </a:lnTo>
                  <a:cubicBezTo>
                    <a:pt x="788" y="500"/>
                    <a:pt x="788" y="494"/>
                    <a:pt x="794" y="494"/>
                  </a:cubicBezTo>
                  <a:lnTo>
                    <a:pt x="833" y="481"/>
                  </a:lnTo>
                  <a:cubicBezTo>
                    <a:pt x="948" y="442"/>
                    <a:pt x="1070" y="404"/>
                    <a:pt x="1191" y="372"/>
                  </a:cubicBezTo>
                  <a:cubicBezTo>
                    <a:pt x="1210" y="366"/>
                    <a:pt x="1223" y="340"/>
                    <a:pt x="1217" y="321"/>
                  </a:cubicBezTo>
                  <a:cubicBezTo>
                    <a:pt x="1212" y="305"/>
                    <a:pt x="1193" y="294"/>
                    <a:pt x="1176" y="294"/>
                  </a:cubicBezTo>
                  <a:close/>
                  <a:moveTo>
                    <a:pt x="406" y="577"/>
                  </a:moveTo>
                  <a:cubicBezTo>
                    <a:pt x="399" y="577"/>
                    <a:pt x="392" y="579"/>
                    <a:pt x="385" y="583"/>
                  </a:cubicBezTo>
                  <a:cubicBezTo>
                    <a:pt x="257" y="641"/>
                    <a:pt x="142" y="718"/>
                    <a:pt x="26" y="801"/>
                  </a:cubicBezTo>
                  <a:cubicBezTo>
                    <a:pt x="7" y="814"/>
                    <a:pt x="1" y="839"/>
                    <a:pt x="14" y="852"/>
                  </a:cubicBezTo>
                  <a:cubicBezTo>
                    <a:pt x="26" y="865"/>
                    <a:pt x="33" y="871"/>
                    <a:pt x="46" y="871"/>
                  </a:cubicBezTo>
                  <a:cubicBezTo>
                    <a:pt x="58" y="871"/>
                    <a:pt x="65" y="871"/>
                    <a:pt x="71" y="865"/>
                  </a:cubicBezTo>
                  <a:cubicBezTo>
                    <a:pt x="180" y="782"/>
                    <a:pt x="295" y="711"/>
                    <a:pt x="417" y="654"/>
                  </a:cubicBezTo>
                  <a:cubicBezTo>
                    <a:pt x="436" y="641"/>
                    <a:pt x="449" y="615"/>
                    <a:pt x="436" y="596"/>
                  </a:cubicBezTo>
                  <a:cubicBezTo>
                    <a:pt x="432" y="584"/>
                    <a:pt x="420" y="577"/>
                    <a:pt x="406" y="577"/>
                  </a:cubicBezTo>
                  <a:close/>
                </a:path>
              </a:pathLst>
            </a:custGeom>
            <a:solidFill>
              <a:srgbClr val="000000">
                <a:alpha val="89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8" name="Google Shape;1348;p31"/>
            <p:cNvSpPr/>
            <p:nvPr/>
          </p:nvSpPr>
          <p:spPr>
            <a:xfrm>
              <a:off x="1770183" y="2734265"/>
              <a:ext cx="19925" cy="7772"/>
            </a:xfrm>
            <a:custGeom>
              <a:rect b="b" l="l" r="r" t="t"/>
              <a:pathLst>
                <a:path extrusionOk="0" h="110" w="282">
                  <a:moveTo>
                    <a:pt x="45" y="0"/>
                  </a:moveTo>
                  <a:cubicBezTo>
                    <a:pt x="20" y="0"/>
                    <a:pt x="0" y="13"/>
                    <a:pt x="0" y="32"/>
                  </a:cubicBezTo>
                  <a:cubicBezTo>
                    <a:pt x="0" y="58"/>
                    <a:pt x="13" y="77"/>
                    <a:pt x="39" y="77"/>
                  </a:cubicBezTo>
                  <a:cubicBezTo>
                    <a:pt x="103" y="90"/>
                    <a:pt x="167" y="96"/>
                    <a:pt x="231" y="109"/>
                  </a:cubicBezTo>
                  <a:lnTo>
                    <a:pt x="237" y="109"/>
                  </a:lnTo>
                  <a:cubicBezTo>
                    <a:pt x="256" y="109"/>
                    <a:pt x="276" y="96"/>
                    <a:pt x="276" y="77"/>
                  </a:cubicBezTo>
                  <a:cubicBezTo>
                    <a:pt x="282" y="52"/>
                    <a:pt x="269" y="32"/>
                    <a:pt x="244" y="26"/>
                  </a:cubicBezTo>
                  <a:cubicBezTo>
                    <a:pt x="180" y="20"/>
                    <a:pt x="109" y="7"/>
                    <a:pt x="45" y="0"/>
                  </a:cubicBezTo>
                  <a:close/>
                </a:path>
              </a:pathLst>
            </a:custGeom>
            <a:solidFill>
              <a:srgbClr val="000000">
                <a:alpha val="89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9" name="Google Shape;1349;p31"/>
            <p:cNvSpPr/>
            <p:nvPr/>
          </p:nvSpPr>
          <p:spPr>
            <a:xfrm>
              <a:off x="1743971" y="2415894"/>
              <a:ext cx="29463" cy="19218"/>
            </a:xfrm>
            <a:custGeom>
              <a:rect b="b" l="l" r="r" t="t"/>
              <a:pathLst>
                <a:path extrusionOk="0" h="272" w="417">
                  <a:moveTo>
                    <a:pt x="69" y="0"/>
                  </a:moveTo>
                  <a:cubicBezTo>
                    <a:pt x="54" y="0"/>
                    <a:pt x="40" y="7"/>
                    <a:pt x="32" y="20"/>
                  </a:cubicBezTo>
                  <a:lnTo>
                    <a:pt x="19" y="39"/>
                  </a:lnTo>
                  <a:cubicBezTo>
                    <a:pt x="0" y="65"/>
                    <a:pt x="7" y="97"/>
                    <a:pt x="32" y="109"/>
                  </a:cubicBezTo>
                  <a:cubicBezTo>
                    <a:pt x="32" y="109"/>
                    <a:pt x="245" y="272"/>
                    <a:pt x="341" y="272"/>
                  </a:cubicBezTo>
                  <a:cubicBezTo>
                    <a:pt x="347" y="272"/>
                    <a:pt x="353" y="271"/>
                    <a:pt x="359" y="269"/>
                  </a:cubicBezTo>
                  <a:cubicBezTo>
                    <a:pt x="391" y="257"/>
                    <a:pt x="410" y="231"/>
                    <a:pt x="416" y="199"/>
                  </a:cubicBezTo>
                  <a:cubicBezTo>
                    <a:pt x="391" y="109"/>
                    <a:pt x="96" y="7"/>
                    <a:pt x="96" y="7"/>
                  </a:cubicBezTo>
                  <a:cubicBezTo>
                    <a:pt x="87" y="2"/>
                    <a:pt x="78" y="0"/>
                    <a:pt x="69" y="0"/>
                  </a:cubicBezTo>
                  <a:close/>
                </a:path>
              </a:pathLst>
            </a:custGeom>
            <a:solidFill>
              <a:srgbClr val="000000">
                <a:alpha val="89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0" name="Google Shape;1350;p31"/>
            <p:cNvSpPr/>
            <p:nvPr/>
          </p:nvSpPr>
          <p:spPr>
            <a:xfrm>
              <a:off x="1776048" y="2391518"/>
              <a:ext cx="15897" cy="30028"/>
            </a:xfrm>
            <a:custGeom>
              <a:rect b="b" l="l" r="r" t="t"/>
              <a:pathLst>
                <a:path extrusionOk="0" h="425" w="225">
                  <a:moveTo>
                    <a:pt x="58" y="0"/>
                  </a:moveTo>
                  <a:cubicBezTo>
                    <a:pt x="26" y="0"/>
                    <a:pt x="7" y="26"/>
                    <a:pt x="13" y="58"/>
                  </a:cubicBezTo>
                  <a:cubicBezTo>
                    <a:pt x="13" y="58"/>
                    <a:pt x="1" y="358"/>
                    <a:pt x="71" y="416"/>
                  </a:cubicBezTo>
                  <a:cubicBezTo>
                    <a:pt x="85" y="422"/>
                    <a:pt x="100" y="425"/>
                    <a:pt x="114" y="425"/>
                  </a:cubicBezTo>
                  <a:cubicBezTo>
                    <a:pt x="130" y="425"/>
                    <a:pt x="146" y="420"/>
                    <a:pt x="161" y="410"/>
                  </a:cubicBezTo>
                  <a:cubicBezTo>
                    <a:pt x="225" y="346"/>
                    <a:pt x="129" y="45"/>
                    <a:pt x="129" y="45"/>
                  </a:cubicBezTo>
                  <a:cubicBezTo>
                    <a:pt x="129" y="19"/>
                    <a:pt x="109" y="0"/>
                    <a:pt x="84" y="0"/>
                  </a:cubicBezTo>
                  <a:close/>
                </a:path>
              </a:pathLst>
            </a:custGeom>
            <a:solidFill>
              <a:srgbClr val="000000">
                <a:alpha val="89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1" name="Google Shape;1351;p31"/>
            <p:cNvSpPr/>
            <p:nvPr/>
          </p:nvSpPr>
          <p:spPr>
            <a:xfrm>
              <a:off x="1547692" y="2583699"/>
              <a:ext cx="45290" cy="10881"/>
            </a:xfrm>
            <a:custGeom>
              <a:rect b="b" l="l" r="r" t="t"/>
              <a:pathLst>
                <a:path extrusionOk="0" h="154" w="641">
                  <a:moveTo>
                    <a:pt x="7" y="0"/>
                  </a:moveTo>
                  <a:lnTo>
                    <a:pt x="0" y="39"/>
                  </a:lnTo>
                  <a:cubicBezTo>
                    <a:pt x="103" y="71"/>
                    <a:pt x="205" y="96"/>
                    <a:pt x="314" y="115"/>
                  </a:cubicBezTo>
                  <a:cubicBezTo>
                    <a:pt x="423" y="135"/>
                    <a:pt x="525" y="147"/>
                    <a:pt x="634" y="154"/>
                  </a:cubicBezTo>
                  <a:lnTo>
                    <a:pt x="640" y="122"/>
                  </a:lnTo>
                  <a:cubicBezTo>
                    <a:pt x="538" y="90"/>
                    <a:pt x="436" y="58"/>
                    <a:pt x="327" y="39"/>
                  </a:cubicBezTo>
                  <a:cubicBezTo>
                    <a:pt x="224" y="13"/>
                    <a:pt x="116" y="0"/>
                    <a:pt x="7" y="0"/>
                  </a:cubicBezTo>
                  <a:close/>
                </a:path>
              </a:pathLst>
            </a:custGeom>
            <a:solidFill>
              <a:srgbClr val="000000">
                <a:alpha val="89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2" name="Google Shape;1352;p31"/>
            <p:cNvSpPr/>
            <p:nvPr/>
          </p:nvSpPr>
          <p:spPr>
            <a:xfrm>
              <a:off x="1554475" y="2601080"/>
              <a:ext cx="44795" cy="6995"/>
            </a:xfrm>
            <a:custGeom>
              <a:rect b="b" l="l" r="r" t="t"/>
              <a:pathLst>
                <a:path extrusionOk="0" h="99" w="634">
                  <a:moveTo>
                    <a:pt x="158" y="1"/>
                  </a:moveTo>
                  <a:cubicBezTo>
                    <a:pt x="104" y="1"/>
                    <a:pt x="52" y="4"/>
                    <a:pt x="0" y="10"/>
                  </a:cubicBezTo>
                  <a:lnTo>
                    <a:pt x="0" y="49"/>
                  </a:lnTo>
                  <a:cubicBezTo>
                    <a:pt x="103" y="74"/>
                    <a:pt x="205" y="87"/>
                    <a:pt x="314" y="93"/>
                  </a:cubicBezTo>
                  <a:cubicBezTo>
                    <a:pt x="368" y="97"/>
                    <a:pt x="421" y="98"/>
                    <a:pt x="474" y="98"/>
                  </a:cubicBezTo>
                  <a:cubicBezTo>
                    <a:pt x="527" y="98"/>
                    <a:pt x="580" y="97"/>
                    <a:pt x="634" y="93"/>
                  </a:cubicBezTo>
                  <a:lnTo>
                    <a:pt x="634" y="55"/>
                  </a:lnTo>
                  <a:cubicBezTo>
                    <a:pt x="532" y="36"/>
                    <a:pt x="423" y="17"/>
                    <a:pt x="320" y="10"/>
                  </a:cubicBezTo>
                  <a:cubicBezTo>
                    <a:pt x="266" y="4"/>
                    <a:pt x="212" y="1"/>
                    <a:pt x="158" y="1"/>
                  </a:cubicBezTo>
                  <a:close/>
                </a:path>
              </a:pathLst>
            </a:custGeom>
            <a:solidFill>
              <a:srgbClr val="000000">
                <a:alpha val="89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3" name="Google Shape;1353;p31"/>
            <p:cNvSpPr/>
            <p:nvPr/>
          </p:nvSpPr>
          <p:spPr>
            <a:xfrm>
              <a:off x="1683773" y="2271192"/>
              <a:ext cx="16392" cy="28545"/>
            </a:xfrm>
            <a:custGeom>
              <a:rect b="b" l="l" r="r" t="t"/>
              <a:pathLst>
                <a:path extrusionOk="0" h="404" w="232">
                  <a:moveTo>
                    <a:pt x="33" y="1"/>
                  </a:moveTo>
                  <a:lnTo>
                    <a:pt x="1" y="13"/>
                  </a:lnTo>
                  <a:cubicBezTo>
                    <a:pt x="14" y="90"/>
                    <a:pt x="39" y="161"/>
                    <a:pt x="78" y="225"/>
                  </a:cubicBezTo>
                  <a:cubicBezTo>
                    <a:pt x="116" y="282"/>
                    <a:pt x="154" y="346"/>
                    <a:pt x="199" y="404"/>
                  </a:cubicBezTo>
                  <a:lnTo>
                    <a:pt x="231" y="391"/>
                  </a:lnTo>
                  <a:cubicBezTo>
                    <a:pt x="212" y="321"/>
                    <a:pt x="186" y="250"/>
                    <a:pt x="148" y="186"/>
                  </a:cubicBezTo>
                  <a:cubicBezTo>
                    <a:pt x="116" y="116"/>
                    <a:pt x="78" y="58"/>
                    <a:pt x="33" y="1"/>
                  </a:cubicBezTo>
                  <a:close/>
                </a:path>
              </a:pathLst>
            </a:custGeom>
            <a:solidFill>
              <a:srgbClr val="000000">
                <a:alpha val="89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4" name="Google Shape;1354;p31"/>
            <p:cNvSpPr/>
            <p:nvPr/>
          </p:nvSpPr>
          <p:spPr>
            <a:xfrm>
              <a:off x="1672963" y="2287019"/>
              <a:ext cx="18158" cy="23599"/>
            </a:xfrm>
            <a:custGeom>
              <a:rect b="b" l="l" r="r" t="t"/>
              <a:pathLst>
                <a:path extrusionOk="0" h="334" w="257">
                  <a:moveTo>
                    <a:pt x="32" y="1"/>
                  </a:moveTo>
                  <a:lnTo>
                    <a:pt x="0" y="20"/>
                  </a:lnTo>
                  <a:cubicBezTo>
                    <a:pt x="19" y="84"/>
                    <a:pt x="51" y="141"/>
                    <a:pt x="96" y="193"/>
                  </a:cubicBezTo>
                  <a:lnTo>
                    <a:pt x="160" y="263"/>
                  </a:lnTo>
                  <a:cubicBezTo>
                    <a:pt x="179" y="289"/>
                    <a:pt x="205" y="314"/>
                    <a:pt x="224" y="333"/>
                  </a:cubicBezTo>
                  <a:lnTo>
                    <a:pt x="256" y="314"/>
                  </a:lnTo>
                  <a:cubicBezTo>
                    <a:pt x="231" y="250"/>
                    <a:pt x="199" y="193"/>
                    <a:pt x="160" y="141"/>
                  </a:cubicBezTo>
                  <a:cubicBezTo>
                    <a:pt x="122" y="90"/>
                    <a:pt x="77" y="39"/>
                    <a:pt x="32" y="1"/>
                  </a:cubicBezTo>
                  <a:close/>
                </a:path>
              </a:pathLst>
            </a:custGeom>
            <a:solidFill>
              <a:srgbClr val="000000">
                <a:alpha val="89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5" name="Google Shape;1355;p31"/>
            <p:cNvSpPr/>
            <p:nvPr/>
          </p:nvSpPr>
          <p:spPr>
            <a:xfrm>
              <a:off x="1417900" y="2381979"/>
              <a:ext cx="101390" cy="116722"/>
            </a:xfrm>
            <a:custGeom>
              <a:rect b="b" l="l" r="r" t="t"/>
              <a:pathLst>
                <a:path extrusionOk="0" h="1652" w="1435">
                  <a:moveTo>
                    <a:pt x="410" y="1"/>
                  </a:moveTo>
                  <a:cubicBezTo>
                    <a:pt x="205" y="321"/>
                    <a:pt x="0" y="948"/>
                    <a:pt x="0" y="948"/>
                  </a:cubicBezTo>
                  <a:cubicBezTo>
                    <a:pt x="218" y="1281"/>
                    <a:pt x="980" y="1652"/>
                    <a:pt x="980" y="1652"/>
                  </a:cubicBezTo>
                  <a:lnTo>
                    <a:pt x="1434" y="609"/>
                  </a:lnTo>
                  <a:lnTo>
                    <a:pt x="41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6" name="Google Shape;1356;p31"/>
            <p:cNvSpPr/>
            <p:nvPr/>
          </p:nvSpPr>
          <p:spPr>
            <a:xfrm>
              <a:off x="1485728" y="2457933"/>
              <a:ext cx="33985" cy="15473"/>
            </a:xfrm>
            <a:custGeom>
              <a:rect b="b" l="l" r="r" t="t"/>
              <a:pathLst>
                <a:path extrusionOk="0" h="219" w="481">
                  <a:moveTo>
                    <a:pt x="13" y="1"/>
                  </a:moveTo>
                  <a:lnTo>
                    <a:pt x="1" y="39"/>
                  </a:lnTo>
                  <a:cubicBezTo>
                    <a:pt x="71" y="84"/>
                    <a:pt x="148" y="122"/>
                    <a:pt x="231" y="148"/>
                  </a:cubicBezTo>
                  <a:cubicBezTo>
                    <a:pt x="308" y="174"/>
                    <a:pt x="391" y="199"/>
                    <a:pt x="468" y="218"/>
                  </a:cubicBezTo>
                  <a:lnTo>
                    <a:pt x="481" y="180"/>
                  </a:lnTo>
                  <a:cubicBezTo>
                    <a:pt x="410" y="142"/>
                    <a:pt x="333" y="103"/>
                    <a:pt x="257" y="71"/>
                  </a:cubicBezTo>
                  <a:cubicBezTo>
                    <a:pt x="173" y="39"/>
                    <a:pt x="97" y="14"/>
                    <a:pt x="13" y="1"/>
                  </a:cubicBezTo>
                  <a:close/>
                </a:path>
              </a:pathLst>
            </a:custGeom>
            <a:solidFill>
              <a:srgbClr val="000000">
                <a:alpha val="89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7" name="Google Shape;1357;p31"/>
            <p:cNvSpPr/>
            <p:nvPr/>
          </p:nvSpPr>
          <p:spPr>
            <a:xfrm>
              <a:off x="1491592" y="2443520"/>
              <a:ext cx="31724" cy="12223"/>
            </a:xfrm>
            <a:custGeom>
              <a:rect b="b" l="l" r="r" t="t"/>
              <a:pathLst>
                <a:path extrusionOk="0" h="173" w="449">
                  <a:moveTo>
                    <a:pt x="14" y="0"/>
                  </a:moveTo>
                  <a:lnTo>
                    <a:pt x="1" y="38"/>
                  </a:lnTo>
                  <a:cubicBezTo>
                    <a:pt x="65" y="77"/>
                    <a:pt x="135" y="102"/>
                    <a:pt x="212" y="128"/>
                  </a:cubicBezTo>
                  <a:cubicBezTo>
                    <a:pt x="282" y="147"/>
                    <a:pt x="359" y="166"/>
                    <a:pt x="436" y="173"/>
                  </a:cubicBezTo>
                  <a:lnTo>
                    <a:pt x="449" y="141"/>
                  </a:lnTo>
                  <a:cubicBezTo>
                    <a:pt x="378" y="102"/>
                    <a:pt x="308" y="77"/>
                    <a:pt x="238" y="51"/>
                  </a:cubicBezTo>
                  <a:cubicBezTo>
                    <a:pt x="161" y="26"/>
                    <a:pt x="90" y="6"/>
                    <a:pt x="14" y="0"/>
                  </a:cubicBezTo>
                  <a:close/>
                </a:path>
              </a:pathLst>
            </a:custGeom>
            <a:solidFill>
              <a:srgbClr val="000000">
                <a:alpha val="89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8" name="Google Shape;1358;p31"/>
            <p:cNvSpPr/>
            <p:nvPr/>
          </p:nvSpPr>
          <p:spPr>
            <a:xfrm>
              <a:off x="1431041" y="2379294"/>
              <a:ext cx="13636" cy="33985"/>
            </a:xfrm>
            <a:custGeom>
              <a:rect b="b" l="l" r="r" t="t"/>
              <a:pathLst>
                <a:path extrusionOk="0" h="481" w="193">
                  <a:moveTo>
                    <a:pt x="38" y="0"/>
                  </a:moveTo>
                  <a:lnTo>
                    <a:pt x="0" y="13"/>
                  </a:lnTo>
                  <a:cubicBezTo>
                    <a:pt x="13" y="96"/>
                    <a:pt x="32" y="173"/>
                    <a:pt x="58" y="250"/>
                  </a:cubicBezTo>
                  <a:cubicBezTo>
                    <a:pt x="83" y="333"/>
                    <a:pt x="115" y="410"/>
                    <a:pt x="160" y="480"/>
                  </a:cubicBezTo>
                  <a:lnTo>
                    <a:pt x="192" y="467"/>
                  </a:lnTo>
                  <a:cubicBezTo>
                    <a:pt x="186" y="391"/>
                    <a:pt x="166" y="307"/>
                    <a:pt x="134" y="231"/>
                  </a:cubicBezTo>
                  <a:cubicBezTo>
                    <a:pt x="109" y="154"/>
                    <a:pt x="77" y="77"/>
                    <a:pt x="38" y="0"/>
                  </a:cubicBezTo>
                  <a:close/>
                </a:path>
              </a:pathLst>
            </a:custGeom>
            <a:solidFill>
              <a:srgbClr val="000000">
                <a:alpha val="89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9" name="Google Shape;1359;p31"/>
            <p:cNvSpPr/>
            <p:nvPr/>
          </p:nvSpPr>
          <p:spPr>
            <a:xfrm>
              <a:off x="1446373" y="2368413"/>
              <a:ext cx="13212" cy="36741"/>
            </a:xfrm>
            <a:custGeom>
              <a:rect b="b" l="l" r="r" t="t"/>
              <a:pathLst>
                <a:path extrusionOk="0" h="520" w="187">
                  <a:moveTo>
                    <a:pt x="39" y="1"/>
                  </a:moveTo>
                  <a:lnTo>
                    <a:pt x="1" y="13"/>
                  </a:lnTo>
                  <a:cubicBezTo>
                    <a:pt x="13" y="103"/>
                    <a:pt x="33" y="186"/>
                    <a:pt x="58" y="269"/>
                  </a:cubicBezTo>
                  <a:cubicBezTo>
                    <a:pt x="77" y="359"/>
                    <a:pt x="109" y="442"/>
                    <a:pt x="154" y="519"/>
                  </a:cubicBezTo>
                  <a:lnTo>
                    <a:pt x="186" y="506"/>
                  </a:lnTo>
                  <a:cubicBezTo>
                    <a:pt x="180" y="417"/>
                    <a:pt x="161" y="333"/>
                    <a:pt x="135" y="250"/>
                  </a:cubicBezTo>
                  <a:cubicBezTo>
                    <a:pt x="103" y="167"/>
                    <a:pt x="71" y="84"/>
                    <a:pt x="39" y="1"/>
                  </a:cubicBezTo>
                  <a:close/>
                </a:path>
              </a:pathLst>
            </a:custGeom>
            <a:solidFill>
              <a:srgbClr val="000000">
                <a:alpha val="89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0" name="Google Shape;1360;p31"/>
            <p:cNvSpPr/>
            <p:nvPr/>
          </p:nvSpPr>
          <p:spPr>
            <a:xfrm>
              <a:off x="2926022" y="2774962"/>
              <a:ext cx="168724" cy="151555"/>
            </a:xfrm>
            <a:custGeom>
              <a:rect b="b" l="l" r="r" t="t"/>
              <a:pathLst>
                <a:path extrusionOk="0" h="2145" w="2388">
                  <a:moveTo>
                    <a:pt x="1710" y="1"/>
                  </a:moveTo>
                  <a:cubicBezTo>
                    <a:pt x="468" y="97"/>
                    <a:pt x="1" y="1261"/>
                    <a:pt x="1" y="1261"/>
                  </a:cubicBezTo>
                  <a:lnTo>
                    <a:pt x="769" y="2145"/>
                  </a:lnTo>
                  <a:cubicBezTo>
                    <a:pt x="2388" y="1607"/>
                    <a:pt x="1710" y="1"/>
                    <a:pt x="171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1" name="Google Shape;1361;p31"/>
            <p:cNvSpPr/>
            <p:nvPr/>
          </p:nvSpPr>
          <p:spPr>
            <a:xfrm>
              <a:off x="2750587" y="2811702"/>
              <a:ext cx="357302" cy="588274"/>
            </a:xfrm>
            <a:custGeom>
              <a:rect b="b" l="l" r="r" t="t"/>
              <a:pathLst>
                <a:path extrusionOk="0" h="8326" w="5057">
                  <a:moveTo>
                    <a:pt x="994" y="0"/>
                  </a:moveTo>
                  <a:cubicBezTo>
                    <a:pt x="855" y="0"/>
                    <a:pt x="717" y="8"/>
                    <a:pt x="583" y="25"/>
                  </a:cubicBezTo>
                  <a:cubicBezTo>
                    <a:pt x="621" y="159"/>
                    <a:pt x="660" y="293"/>
                    <a:pt x="685" y="434"/>
                  </a:cubicBezTo>
                  <a:cubicBezTo>
                    <a:pt x="845" y="1375"/>
                    <a:pt x="711" y="2553"/>
                    <a:pt x="0" y="3148"/>
                  </a:cubicBezTo>
                  <a:cubicBezTo>
                    <a:pt x="213" y="3199"/>
                    <a:pt x="666" y="3280"/>
                    <a:pt x="1321" y="3280"/>
                  </a:cubicBezTo>
                  <a:cubicBezTo>
                    <a:pt x="1573" y="3280"/>
                    <a:pt x="1854" y="3268"/>
                    <a:pt x="2164" y="3238"/>
                  </a:cubicBezTo>
                  <a:lnTo>
                    <a:pt x="2164" y="3238"/>
                  </a:lnTo>
                  <a:cubicBezTo>
                    <a:pt x="2164" y="3238"/>
                    <a:pt x="1690" y="4780"/>
                    <a:pt x="1146" y="5522"/>
                  </a:cubicBezTo>
                  <a:cubicBezTo>
                    <a:pt x="800" y="6002"/>
                    <a:pt x="391" y="6687"/>
                    <a:pt x="90" y="7212"/>
                  </a:cubicBezTo>
                  <a:cubicBezTo>
                    <a:pt x="807" y="7705"/>
                    <a:pt x="1549" y="8326"/>
                    <a:pt x="1549" y="8326"/>
                  </a:cubicBezTo>
                  <a:cubicBezTo>
                    <a:pt x="1549" y="8326"/>
                    <a:pt x="2189" y="7302"/>
                    <a:pt x="3623" y="4812"/>
                  </a:cubicBezTo>
                  <a:cubicBezTo>
                    <a:pt x="5057" y="2316"/>
                    <a:pt x="3552" y="997"/>
                    <a:pt x="3552" y="997"/>
                  </a:cubicBezTo>
                  <a:cubicBezTo>
                    <a:pt x="2898" y="342"/>
                    <a:pt x="1906" y="0"/>
                    <a:pt x="99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2" name="Google Shape;1362;p31"/>
            <p:cNvSpPr/>
            <p:nvPr/>
          </p:nvSpPr>
          <p:spPr>
            <a:xfrm>
              <a:off x="2609913" y="3034054"/>
              <a:ext cx="293148" cy="287283"/>
            </a:xfrm>
            <a:custGeom>
              <a:rect b="b" l="l" r="r" t="t"/>
              <a:pathLst>
                <a:path extrusionOk="0" h="4066" w="4149">
                  <a:moveTo>
                    <a:pt x="1991" y="1"/>
                  </a:moveTo>
                  <a:lnTo>
                    <a:pt x="1978" y="7"/>
                  </a:lnTo>
                  <a:lnTo>
                    <a:pt x="2004" y="20"/>
                  </a:lnTo>
                  <a:cubicBezTo>
                    <a:pt x="1882" y="615"/>
                    <a:pt x="1" y="3271"/>
                    <a:pt x="1" y="3271"/>
                  </a:cubicBezTo>
                  <a:cubicBezTo>
                    <a:pt x="353" y="3310"/>
                    <a:pt x="705" y="3380"/>
                    <a:pt x="1044" y="3483"/>
                  </a:cubicBezTo>
                  <a:cubicBezTo>
                    <a:pt x="1287" y="3553"/>
                    <a:pt x="1678" y="3790"/>
                    <a:pt x="2074" y="4065"/>
                  </a:cubicBezTo>
                  <a:cubicBezTo>
                    <a:pt x="2375" y="3540"/>
                    <a:pt x="2785" y="2855"/>
                    <a:pt x="3131" y="2375"/>
                  </a:cubicBezTo>
                  <a:cubicBezTo>
                    <a:pt x="3675" y="1633"/>
                    <a:pt x="4148" y="91"/>
                    <a:pt x="4148" y="91"/>
                  </a:cubicBezTo>
                  <a:lnTo>
                    <a:pt x="4148" y="91"/>
                  </a:lnTo>
                  <a:cubicBezTo>
                    <a:pt x="3841" y="121"/>
                    <a:pt x="3560" y="133"/>
                    <a:pt x="3310" y="133"/>
                  </a:cubicBezTo>
                  <a:cubicBezTo>
                    <a:pt x="2657" y="133"/>
                    <a:pt x="2204" y="52"/>
                    <a:pt x="1991"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3" name="Google Shape;1363;p31"/>
            <p:cNvSpPr/>
            <p:nvPr/>
          </p:nvSpPr>
          <p:spPr>
            <a:xfrm>
              <a:off x="2663328" y="2812974"/>
              <a:ext cx="212106" cy="229346"/>
            </a:xfrm>
            <a:custGeom>
              <a:rect b="b" l="l" r="r" t="t"/>
              <a:pathLst>
                <a:path extrusionOk="0" h="3246" w="3002">
                  <a:moveTo>
                    <a:pt x="1856" y="0"/>
                  </a:moveTo>
                  <a:cubicBezTo>
                    <a:pt x="966" y="115"/>
                    <a:pt x="51" y="698"/>
                    <a:pt x="32" y="1562"/>
                  </a:cubicBezTo>
                  <a:cubicBezTo>
                    <a:pt x="0" y="2682"/>
                    <a:pt x="1094" y="3213"/>
                    <a:pt x="1690" y="3245"/>
                  </a:cubicBezTo>
                  <a:cubicBezTo>
                    <a:pt x="3002" y="1715"/>
                    <a:pt x="1901" y="128"/>
                    <a:pt x="1856"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4" name="Google Shape;1364;p31"/>
            <p:cNvSpPr/>
            <p:nvPr/>
          </p:nvSpPr>
          <p:spPr>
            <a:xfrm>
              <a:off x="2749244" y="3034548"/>
              <a:ext cx="155158" cy="12294"/>
            </a:xfrm>
            <a:custGeom>
              <a:rect b="b" l="l" r="r" t="t"/>
              <a:pathLst>
                <a:path extrusionOk="0" h="174" w="2196">
                  <a:moveTo>
                    <a:pt x="32" y="0"/>
                  </a:moveTo>
                  <a:cubicBezTo>
                    <a:pt x="6" y="0"/>
                    <a:pt x="0" y="26"/>
                    <a:pt x="19" y="32"/>
                  </a:cubicBezTo>
                  <a:lnTo>
                    <a:pt x="19" y="39"/>
                  </a:lnTo>
                  <a:cubicBezTo>
                    <a:pt x="192" y="90"/>
                    <a:pt x="371" y="122"/>
                    <a:pt x="551" y="141"/>
                  </a:cubicBezTo>
                  <a:cubicBezTo>
                    <a:pt x="736" y="160"/>
                    <a:pt x="915" y="173"/>
                    <a:pt x="1095" y="173"/>
                  </a:cubicBezTo>
                  <a:cubicBezTo>
                    <a:pt x="1280" y="173"/>
                    <a:pt x="1459" y="167"/>
                    <a:pt x="1639" y="154"/>
                  </a:cubicBezTo>
                  <a:cubicBezTo>
                    <a:pt x="1728" y="148"/>
                    <a:pt x="1818" y="141"/>
                    <a:pt x="1907" y="135"/>
                  </a:cubicBezTo>
                  <a:lnTo>
                    <a:pt x="2176" y="96"/>
                  </a:lnTo>
                  <a:cubicBezTo>
                    <a:pt x="2189" y="96"/>
                    <a:pt x="2195" y="90"/>
                    <a:pt x="2195" y="77"/>
                  </a:cubicBezTo>
                  <a:cubicBezTo>
                    <a:pt x="2190" y="72"/>
                    <a:pt x="2185" y="63"/>
                    <a:pt x="2180" y="63"/>
                  </a:cubicBezTo>
                  <a:cubicBezTo>
                    <a:pt x="2179" y="63"/>
                    <a:pt x="2177" y="63"/>
                    <a:pt x="2176" y="64"/>
                  </a:cubicBezTo>
                  <a:cubicBezTo>
                    <a:pt x="1997" y="71"/>
                    <a:pt x="1811" y="84"/>
                    <a:pt x="1632" y="90"/>
                  </a:cubicBezTo>
                  <a:cubicBezTo>
                    <a:pt x="1453" y="96"/>
                    <a:pt x="1274" y="96"/>
                    <a:pt x="1095" y="96"/>
                  </a:cubicBezTo>
                  <a:cubicBezTo>
                    <a:pt x="915" y="90"/>
                    <a:pt x="736" y="84"/>
                    <a:pt x="563" y="71"/>
                  </a:cubicBezTo>
                  <a:cubicBezTo>
                    <a:pt x="384" y="58"/>
                    <a:pt x="205" y="32"/>
                    <a:pt x="3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5" name="Google Shape;1365;p31"/>
            <p:cNvSpPr/>
            <p:nvPr/>
          </p:nvSpPr>
          <p:spPr>
            <a:xfrm>
              <a:off x="2870134" y="2916484"/>
              <a:ext cx="65003" cy="55464"/>
            </a:xfrm>
            <a:custGeom>
              <a:rect b="b" l="l" r="r" t="t"/>
              <a:pathLst>
                <a:path extrusionOk="0" h="785" w="920">
                  <a:moveTo>
                    <a:pt x="390" y="1"/>
                  </a:moveTo>
                  <a:cubicBezTo>
                    <a:pt x="177" y="1"/>
                    <a:pt x="4" y="171"/>
                    <a:pt x="4" y="385"/>
                  </a:cubicBezTo>
                  <a:cubicBezTo>
                    <a:pt x="0" y="625"/>
                    <a:pt x="195" y="785"/>
                    <a:pt x="399" y="785"/>
                  </a:cubicBezTo>
                  <a:cubicBezTo>
                    <a:pt x="494" y="785"/>
                    <a:pt x="591" y="750"/>
                    <a:pt x="670" y="673"/>
                  </a:cubicBezTo>
                  <a:cubicBezTo>
                    <a:pt x="920" y="423"/>
                    <a:pt x="747" y="1"/>
                    <a:pt x="401" y="1"/>
                  </a:cubicBezTo>
                  <a:cubicBezTo>
                    <a:pt x="397" y="1"/>
                    <a:pt x="393" y="1"/>
                    <a:pt x="390" y="1"/>
                  </a:cubicBezTo>
                  <a:close/>
                </a:path>
              </a:pathLst>
            </a:custGeom>
            <a:solidFill>
              <a:srgbClr val="000000">
                <a:alpha val="89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6" name="Google Shape;1366;p31"/>
            <p:cNvSpPr/>
            <p:nvPr/>
          </p:nvSpPr>
          <p:spPr>
            <a:xfrm>
              <a:off x="2870558" y="2914223"/>
              <a:ext cx="60057" cy="51225"/>
            </a:xfrm>
            <a:custGeom>
              <a:rect b="b" l="l" r="r" t="t"/>
              <a:pathLst>
                <a:path extrusionOk="0" h="725" w="850">
                  <a:moveTo>
                    <a:pt x="358" y="1"/>
                  </a:moveTo>
                  <a:cubicBezTo>
                    <a:pt x="159" y="1"/>
                    <a:pt x="5" y="158"/>
                    <a:pt x="5" y="359"/>
                  </a:cubicBezTo>
                  <a:cubicBezTo>
                    <a:pt x="0" y="578"/>
                    <a:pt x="181" y="725"/>
                    <a:pt x="369" y="725"/>
                  </a:cubicBezTo>
                  <a:cubicBezTo>
                    <a:pt x="457" y="725"/>
                    <a:pt x="546" y="693"/>
                    <a:pt x="619" y="622"/>
                  </a:cubicBezTo>
                  <a:cubicBezTo>
                    <a:pt x="850" y="391"/>
                    <a:pt x="690" y="1"/>
                    <a:pt x="370" y="1"/>
                  </a:cubicBezTo>
                  <a:cubicBezTo>
                    <a:pt x="366" y="1"/>
                    <a:pt x="362" y="1"/>
                    <a:pt x="3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7" name="Google Shape;1367;p31"/>
            <p:cNvSpPr/>
            <p:nvPr/>
          </p:nvSpPr>
          <p:spPr>
            <a:xfrm>
              <a:off x="2875363" y="2918745"/>
              <a:ext cx="43029" cy="43029"/>
            </a:xfrm>
            <a:custGeom>
              <a:rect b="b" l="l" r="r" t="t"/>
              <a:pathLst>
                <a:path extrusionOk="0" fill="none" h="609" w="609">
                  <a:moveTo>
                    <a:pt x="474" y="97"/>
                  </a:moveTo>
                  <a:cubicBezTo>
                    <a:pt x="590" y="193"/>
                    <a:pt x="609" y="359"/>
                    <a:pt x="513" y="474"/>
                  </a:cubicBezTo>
                  <a:cubicBezTo>
                    <a:pt x="423" y="596"/>
                    <a:pt x="250" y="609"/>
                    <a:pt x="135" y="513"/>
                  </a:cubicBezTo>
                  <a:cubicBezTo>
                    <a:pt x="20" y="423"/>
                    <a:pt x="1" y="250"/>
                    <a:pt x="97" y="135"/>
                  </a:cubicBezTo>
                  <a:cubicBezTo>
                    <a:pt x="193" y="20"/>
                    <a:pt x="359" y="1"/>
                    <a:pt x="474" y="97"/>
                  </a:cubicBezTo>
                  <a:close/>
                </a:path>
              </a:pathLst>
            </a:custGeom>
            <a:noFill/>
            <a:ln cap="flat" cmpd="sng" w="475">
              <a:solidFill>
                <a:schemeClr val="accent2"/>
              </a:solidFill>
              <a:prstDash val="solid"/>
              <a:miter lim="64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8" name="Google Shape;1368;p31"/>
            <p:cNvSpPr/>
            <p:nvPr/>
          </p:nvSpPr>
          <p:spPr>
            <a:xfrm>
              <a:off x="2893450" y="2926446"/>
              <a:ext cx="9609" cy="7772"/>
            </a:xfrm>
            <a:custGeom>
              <a:rect b="b" l="l" r="r" t="t"/>
              <a:pathLst>
                <a:path extrusionOk="0" h="110" w="136">
                  <a:moveTo>
                    <a:pt x="58" y="1"/>
                  </a:moveTo>
                  <a:cubicBezTo>
                    <a:pt x="33" y="1"/>
                    <a:pt x="7" y="26"/>
                    <a:pt x="7" y="52"/>
                  </a:cubicBezTo>
                  <a:cubicBezTo>
                    <a:pt x="1" y="84"/>
                    <a:pt x="26" y="109"/>
                    <a:pt x="58" y="109"/>
                  </a:cubicBezTo>
                  <a:cubicBezTo>
                    <a:pt x="135" y="109"/>
                    <a:pt x="135" y="1"/>
                    <a:pt x="58" y="1"/>
                  </a:cubicBezTo>
                  <a:close/>
                </a:path>
              </a:pathLst>
            </a:custGeom>
            <a:solidFill>
              <a:srgbClr val="22222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9" name="Google Shape;1369;p31"/>
            <p:cNvSpPr/>
            <p:nvPr/>
          </p:nvSpPr>
          <p:spPr>
            <a:xfrm>
              <a:off x="2883488" y="2933229"/>
              <a:ext cx="7772" cy="8196"/>
            </a:xfrm>
            <a:custGeom>
              <a:rect b="b" l="l" r="r" t="t"/>
              <a:pathLst>
                <a:path extrusionOk="0" h="116" w="110">
                  <a:moveTo>
                    <a:pt x="59" y="1"/>
                  </a:moveTo>
                  <a:cubicBezTo>
                    <a:pt x="27" y="1"/>
                    <a:pt x="1" y="26"/>
                    <a:pt x="1" y="58"/>
                  </a:cubicBezTo>
                  <a:cubicBezTo>
                    <a:pt x="1" y="90"/>
                    <a:pt x="20" y="116"/>
                    <a:pt x="52" y="116"/>
                  </a:cubicBezTo>
                  <a:cubicBezTo>
                    <a:pt x="84" y="116"/>
                    <a:pt x="110" y="90"/>
                    <a:pt x="110" y="58"/>
                  </a:cubicBezTo>
                  <a:cubicBezTo>
                    <a:pt x="110" y="26"/>
                    <a:pt x="84" y="1"/>
                    <a:pt x="59" y="1"/>
                  </a:cubicBezTo>
                  <a:close/>
                </a:path>
              </a:pathLst>
            </a:custGeom>
            <a:solidFill>
              <a:srgbClr val="22222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0" name="Google Shape;1370;p31"/>
            <p:cNvSpPr/>
            <p:nvPr/>
          </p:nvSpPr>
          <p:spPr>
            <a:xfrm>
              <a:off x="2901646" y="2936832"/>
              <a:ext cx="8196" cy="8267"/>
            </a:xfrm>
            <a:custGeom>
              <a:rect b="b" l="l" r="r" t="t"/>
              <a:pathLst>
                <a:path extrusionOk="0" h="117" w="116">
                  <a:moveTo>
                    <a:pt x="58" y="1"/>
                  </a:moveTo>
                  <a:cubicBezTo>
                    <a:pt x="29" y="1"/>
                    <a:pt x="0" y="20"/>
                    <a:pt x="0" y="58"/>
                  </a:cubicBezTo>
                  <a:cubicBezTo>
                    <a:pt x="0" y="97"/>
                    <a:pt x="29" y="116"/>
                    <a:pt x="58" y="116"/>
                  </a:cubicBezTo>
                  <a:cubicBezTo>
                    <a:pt x="86" y="116"/>
                    <a:pt x="115" y="97"/>
                    <a:pt x="115" y="58"/>
                  </a:cubicBezTo>
                  <a:cubicBezTo>
                    <a:pt x="115" y="20"/>
                    <a:pt x="86" y="1"/>
                    <a:pt x="58" y="1"/>
                  </a:cubicBezTo>
                  <a:close/>
                </a:path>
              </a:pathLst>
            </a:custGeom>
            <a:solidFill>
              <a:srgbClr val="22222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1" name="Google Shape;1371;p31"/>
            <p:cNvSpPr/>
            <p:nvPr/>
          </p:nvSpPr>
          <p:spPr>
            <a:xfrm>
              <a:off x="2891189" y="2945028"/>
              <a:ext cx="7772" cy="8196"/>
            </a:xfrm>
            <a:custGeom>
              <a:rect b="b" l="l" r="r" t="t"/>
              <a:pathLst>
                <a:path extrusionOk="0" h="116" w="110">
                  <a:moveTo>
                    <a:pt x="52" y="0"/>
                  </a:moveTo>
                  <a:cubicBezTo>
                    <a:pt x="26" y="0"/>
                    <a:pt x="1" y="26"/>
                    <a:pt x="1" y="58"/>
                  </a:cubicBezTo>
                  <a:cubicBezTo>
                    <a:pt x="1" y="83"/>
                    <a:pt x="20" y="109"/>
                    <a:pt x="52" y="115"/>
                  </a:cubicBezTo>
                  <a:cubicBezTo>
                    <a:pt x="84" y="109"/>
                    <a:pt x="110" y="90"/>
                    <a:pt x="110" y="58"/>
                  </a:cubicBezTo>
                  <a:cubicBezTo>
                    <a:pt x="110" y="26"/>
                    <a:pt x="84" y="0"/>
                    <a:pt x="52" y="0"/>
                  </a:cubicBezTo>
                  <a:close/>
                </a:path>
              </a:pathLst>
            </a:custGeom>
            <a:solidFill>
              <a:srgbClr val="22222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2" name="Google Shape;1372;p31"/>
            <p:cNvSpPr/>
            <p:nvPr/>
          </p:nvSpPr>
          <p:spPr>
            <a:xfrm>
              <a:off x="2892532" y="2930968"/>
              <a:ext cx="7772" cy="18653"/>
            </a:xfrm>
            <a:custGeom>
              <a:rect b="b" l="l" r="r" t="t"/>
              <a:pathLst>
                <a:path extrusionOk="0" h="264" w="110">
                  <a:moveTo>
                    <a:pt x="46" y="1"/>
                  </a:moveTo>
                  <a:lnTo>
                    <a:pt x="1" y="250"/>
                  </a:lnTo>
                  <a:lnTo>
                    <a:pt x="46" y="263"/>
                  </a:lnTo>
                  <a:lnTo>
                    <a:pt x="110" y="13"/>
                  </a:lnTo>
                  <a:lnTo>
                    <a:pt x="46"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3" name="Google Shape;1373;p31"/>
            <p:cNvSpPr/>
            <p:nvPr/>
          </p:nvSpPr>
          <p:spPr>
            <a:xfrm>
              <a:off x="2886667" y="2935984"/>
              <a:ext cx="20419" cy="6854"/>
            </a:xfrm>
            <a:custGeom>
              <a:rect b="b" l="l" r="r" t="t"/>
              <a:pathLst>
                <a:path extrusionOk="0" h="97" w="289">
                  <a:moveTo>
                    <a:pt x="7" y="0"/>
                  </a:moveTo>
                  <a:lnTo>
                    <a:pt x="1" y="58"/>
                  </a:lnTo>
                  <a:lnTo>
                    <a:pt x="276" y="96"/>
                  </a:lnTo>
                  <a:lnTo>
                    <a:pt x="289" y="51"/>
                  </a:lnTo>
                  <a:lnTo>
                    <a:pt x="7"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4" name="Google Shape;1374;p31"/>
            <p:cNvSpPr/>
            <p:nvPr/>
          </p:nvSpPr>
          <p:spPr>
            <a:xfrm>
              <a:off x="2829225" y="2832828"/>
              <a:ext cx="64791" cy="55605"/>
            </a:xfrm>
            <a:custGeom>
              <a:rect b="b" l="l" r="r" t="t"/>
              <a:pathLst>
                <a:path extrusionOk="0" h="787" w="917">
                  <a:moveTo>
                    <a:pt x="398" y="1"/>
                  </a:moveTo>
                  <a:cubicBezTo>
                    <a:pt x="180" y="1"/>
                    <a:pt x="1" y="174"/>
                    <a:pt x="1" y="391"/>
                  </a:cubicBezTo>
                  <a:cubicBezTo>
                    <a:pt x="1" y="630"/>
                    <a:pt x="192" y="786"/>
                    <a:pt x="393" y="786"/>
                  </a:cubicBezTo>
                  <a:cubicBezTo>
                    <a:pt x="489" y="786"/>
                    <a:pt x="586" y="751"/>
                    <a:pt x="667" y="673"/>
                  </a:cubicBezTo>
                  <a:cubicBezTo>
                    <a:pt x="916" y="430"/>
                    <a:pt x="743" y="7"/>
                    <a:pt x="398" y="1"/>
                  </a:cubicBezTo>
                  <a:close/>
                </a:path>
              </a:pathLst>
            </a:custGeom>
            <a:solidFill>
              <a:srgbClr val="000000">
                <a:alpha val="89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5" name="Google Shape;1375;p31"/>
            <p:cNvSpPr/>
            <p:nvPr/>
          </p:nvSpPr>
          <p:spPr>
            <a:xfrm>
              <a:off x="2829720" y="2830567"/>
              <a:ext cx="59774" cy="51507"/>
            </a:xfrm>
            <a:custGeom>
              <a:rect b="b" l="l" r="r" t="t"/>
              <a:pathLst>
                <a:path extrusionOk="0" h="729" w="846">
                  <a:moveTo>
                    <a:pt x="365" y="1"/>
                  </a:moveTo>
                  <a:cubicBezTo>
                    <a:pt x="167" y="1"/>
                    <a:pt x="0" y="161"/>
                    <a:pt x="0" y="366"/>
                  </a:cubicBezTo>
                  <a:cubicBezTo>
                    <a:pt x="0" y="582"/>
                    <a:pt x="177" y="729"/>
                    <a:pt x="362" y="729"/>
                  </a:cubicBezTo>
                  <a:cubicBezTo>
                    <a:pt x="450" y="729"/>
                    <a:pt x="541" y="696"/>
                    <a:pt x="615" y="622"/>
                  </a:cubicBezTo>
                  <a:cubicBezTo>
                    <a:pt x="845" y="398"/>
                    <a:pt x="692" y="7"/>
                    <a:pt x="36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6" name="Google Shape;1376;p31"/>
            <p:cNvSpPr/>
            <p:nvPr/>
          </p:nvSpPr>
          <p:spPr>
            <a:xfrm>
              <a:off x="2836008" y="2836926"/>
              <a:ext cx="44866" cy="44795"/>
            </a:xfrm>
            <a:custGeom>
              <a:rect b="b" l="l" r="r" t="t"/>
              <a:pathLst>
                <a:path extrusionOk="0" fill="none" h="634" w="635">
                  <a:moveTo>
                    <a:pt x="1" y="276"/>
                  </a:moveTo>
                  <a:cubicBezTo>
                    <a:pt x="1" y="512"/>
                    <a:pt x="289" y="634"/>
                    <a:pt x="462" y="468"/>
                  </a:cubicBezTo>
                  <a:cubicBezTo>
                    <a:pt x="635" y="301"/>
                    <a:pt x="519" y="7"/>
                    <a:pt x="276" y="7"/>
                  </a:cubicBezTo>
                  <a:cubicBezTo>
                    <a:pt x="129" y="0"/>
                    <a:pt x="7" y="122"/>
                    <a:pt x="1" y="276"/>
                  </a:cubicBezTo>
                  <a:close/>
                </a:path>
              </a:pathLst>
            </a:custGeom>
            <a:noFill/>
            <a:ln cap="flat" cmpd="sng" w="475">
              <a:solidFill>
                <a:schemeClr val="accent2"/>
              </a:solidFill>
              <a:prstDash val="solid"/>
              <a:miter lim="64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7" name="Google Shape;1377;p31"/>
            <p:cNvSpPr/>
            <p:nvPr/>
          </p:nvSpPr>
          <p:spPr>
            <a:xfrm>
              <a:off x="2852753" y="2842791"/>
              <a:ext cx="8196" cy="8196"/>
            </a:xfrm>
            <a:custGeom>
              <a:rect b="b" l="l" r="r" t="t"/>
              <a:pathLst>
                <a:path extrusionOk="0" h="116" w="116">
                  <a:moveTo>
                    <a:pt x="58" y="1"/>
                  </a:moveTo>
                  <a:cubicBezTo>
                    <a:pt x="30" y="1"/>
                    <a:pt x="1" y="20"/>
                    <a:pt x="1" y="58"/>
                  </a:cubicBezTo>
                  <a:cubicBezTo>
                    <a:pt x="1" y="97"/>
                    <a:pt x="30" y="116"/>
                    <a:pt x="58" y="116"/>
                  </a:cubicBezTo>
                  <a:cubicBezTo>
                    <a:pt x="87" y="116"/>
                    <a:pt x="116" y="97"/>
                    <a:pt x="116" y="58"/>
                  </a:cubicBezTo>
                  <a:cubicBezTo>
                    <a:pt x="116" y="20"/>
                    <a:pt x="87" y="1"/>
                    <a:pt x="58" y="1"/>
                  </a:cubicBezTo>
                  <a:close/>
                </a:path>
              </a:pathLst>
            </a:custGeom>
            <a:solidFill>
              <a:srgbClr val="22222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8" name="Google Shape;1378;p31"/>
            <p:cNvSpPr/>
            <p:nvPr/>
          </p:nvSpPr>
          <p:spPr>
            <a:xfrm>
              <a:off x="2842367" y="2849997"/>
              <a:ext cx="9538" cy="8196"/>
            </a:xfrm>
            <a:custGeom>
              <a:rect b="b" l="l" r="r" t="t"/>
              <a:pathLst>
                <a:path extrusionOk="0" h="116" w="135">
                  <a:moveTo>
                    <a:pt x="58" y="1"/>
                  </a:moveTo>
                  <a:cubicBezTo>
                    <a:pt x="26" y="1"/>
                    <a:pt x="1" y="27"/>
                    <a:pt x="1" y="59"/>
                  </a:cubicBezTo>
                  <a:cubicBezTo>
                    <a:pt x="1" y="93"/>
                    <a:pt x="26" y="115"/>
                    <a:pt x="55" y="115"/>
                  </a:cubicBezTo>
                  <a:cubicBezTo>
                    <a:pt x="69" y="115"/>
                    <a:pt x="84" y="110"/>
                    <a:pt x="97" y="97"/>
                  </a:cubicBezTo>
                  <a:cubicBezTo>
                    <a:pt x="135" y="65"/>
                    <a:pt x="109" y="1"/>
                    <a:pt x="58" y="1"/>
                  </a:cubicBezTo>
                  <a:close/>
                </a:path>
              </a:pathLst>
            </a:custGeom>
            <a:solidFill>
              <a:srgbClr val="22222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9" name="Google Shape;1379;p31"/>
            <p:cNvSpPr/>
            <p:nvPr/>
          </p:nvSpPr>
          <p:spPr>
            <a:xfrm>
              <a:off x="2860454" y="2853601"/>
              <a:ext cx="8549" cy="8267"/>
            </a:xfrm>
            <a:custGeom>
              <a:rect b="b" l="l" r="r" t="t"/>
              <a:pathLst>
                <a:path extrusionOk="0" h="117" w="121">
                  <a:moveTo>
                    <a:pt x="63" y="1"/>
                  </a:moveTo>
                  <a:cubicBezTo>
                    <a:pt x="61" y="1"/>
                    <a:pt x="60" y="1"/>
                    <a:pt x="58" y="1"/>
                  </a:cubicBezTo>
                  <a:cubicBezTo>
                    <a:pt x="26" y="1"/>
                    <a:pt x="1" y="27"/>
                    <a:pt x="1" y="59"/>
                  </a:cubicBezTo>
                  <a:cubicBezTo>
                    <a:pt x="1" y="91"/>
                    <a:pt x="26" y="116"/>
                    <a:pt x="58" y="116"/>
                  </a:cubicBezTo>
                  <a:cubicBezTo>
                    <a:pt x="60" y="117"/>
                    <a:pt x="61" y="117"/>
                    <a:pt x="63" y="117"/>
                  </a:cubicBezTo>
                  <a:cubicBezTo>
                    <a:pt x="121" y="117"/>
                    <a:pt x="121" y="1"/>
                    <a:pt x="63" y="1"/>
                  </a:cubicBezTo>
                  <a:close/>
                </a:path>
              </a:pathLst>
            </a:custGeom>
            <a:solidFill>
              <a:srgbClr val="22222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0" name="Google Shape;1380;p31"/>
            <p:cNvSpPr/>
            <p:nvPr/>
          </p:nvSpPr>
          <p:spPr>
            <a:xfrm>
              <a:off x="2850068" y="2861302"/>
              <a:ext cx="8196" cy="8267"/>
            </a:xfrm>
            <a:custGeom>
              <a:rect b="b" l="l" r="r" t="t"/>
              <a:pathLst>
                <a:path extrusionOk="0" h="117" w="116">
                  <a:moveTo>
                    <a:pt x="58" y="1"/>
                  </a:moveTo>
                  <a:cubicBezTo>
                    <a:pt x="26" y="1"/>
                    <a:pt x="0" y="27"/>
                    <a:pt x="0" y="59"/>
                  </a:cubicBezTo>
                  <a:cubicBezTo>
                    <a:pt x="0" y="91"/>
                    <a:pt x="26" y="116"/>
                    <a:pt x="58" y="116"/>
                  </a:cubicBezTo>
                  <a:cubicBezTo>
                    <a:pt x="90" y="116"/>
                    <a:pt x="116" y="91"/>
                    <a:pt x="116" y="59"/>
                  </a:cubicBezTo>
                  <a:cubicBezTo>
                    <a:pt x="116" y="27"/>
                    <a:pt x="90" y="1"/>
                    <a:pt x="58" y="1"/>
                  </a:cubicBezTo>
                  <a:close/>
                </a:path>
              </a:pathLst>
            </a:custGeom>
            <a:solidFill>
              <a:srgbClr val="22222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1" name="Google Shape;1381;p31"/>
            <p:cNvSpPr/>
            <p:nvPr/>
          </p:nvSpPr>
          <p:spPr>
            <a:xfrm>
              <a:off x="2851411" y="2847313"/>
              <a:ext cx="7772" cy="19077"/>
            </a:xfrm>
            <a:custGeom>
              <a:rect b="b" l="l" r="r" t="t"/>
              <a:pathLst>
                <a:path extrusionOk="0" h="270" w="110">
                  <a:moveTo>
                    <a:pt x="52" y="1"/>
                  </a:moveTo>
                  <a:lnTo>
                    <a:pt x="1" y="257"/>
                  </a:lnTo>
                  <a:lnTo>
                    <a:pt x="52" y="269"/>
                  </a:lnTo>
                  <a:lnTo>
                    <a:pt x="109" y="20"/>
                  </a:lnTo>
                  <a:lnTo>
                    <a:pt x="52"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2" name="Google Shape;1382;p31"/>
            <p:cNvSpPr/>
            <p:nvPr/>
          </p:nvSpPr>
          <p:spPr>
            <a:xfrm>
              <a:off x="2845546" y="2852258"/>
              <a:ext cx="20419" cy="7348"/>
            </a:xfrm>
            <a:custGeom>
              <a:rect b="b" l="l" r="r" t="t"/>
              <a:pathLst>
                <a:path extrusionOk="0" h="104" w="289">
                  <a:moveTo>
                    <a:pt x="7" y="1"/>
                  </a:moveTo>
                  <a:lnTo>
                    <a:pt x="0" y="65"/>
                  </a:lnTo>
                  <a:lnTo>
                    <a:pt x="282" y="103"/>
                  </a:lnTo>
                  <a:lnTo>
                    <a:pt x="288" y="59"/>
                  </a:lnTo>
                  <a:lnTo>
                    <a:pt x="7"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3" name="Google Shape;1383;p31"/>
            <p:cNvSpPr/>
            <p:nvPr/>
          </p:nvSpPr>
          <p:spPr>
            <a:xfrm>
              <a:off x="2854798" y="3373338"/>
              <a:ext cx="13636" cy="18088"/>
            </a:xfrm>
            <a:custGeom>
              <a:rect b="b" l="l" r="r" t="t"/>
              <a:pathLst>
                <a:path extrusionOk="0" h="256" w="193">
                  <a:moveTo>
                    <a:pt x="52" y="0"/>
                  </a:moveTo>
                  <a:cubicBezTo>
                    <a:pt x="43" y="0"/>
                    <a:pt x="34" y="4"/>
                    <a:pt x="26" y="12"/>
                  </a:cubicBezTo>
                  <a:cubicBezTo>
                    <a:pt x="7" y="18"/>
                    <a:pt x="1" y="44"/>
                    <a:pt x="13" y="63"/>
                  </a:cubicBezTo>
                  <a:cubicBezTo>
                    <a:pt x="52" y="114"/>
                    <a:pt x="84" y="172"/>
                    <a:pt x="109" y="230"/>
                  </a:cubicBezTo>
                  <a:cubicBezTo>
                    <a:pt x="116" y="242"/>
                    <a:pt x="129" y="249"/>
                    <a:pt x="141" y="255"/>
                  </a:cubicBezTo>
                  <a:lnTo>
                    <a:pt x="161" y="255"/>
                  </a:lnTo>
                  <a:cubicBezTo>
                    <a:pt x="180" y="242"/>
                    <a:pt x="193" y="223"/>
                    <a:pt x="186" y="198"/>
                  </a:cubicBezTo>
                  <a:cubicBezTo>
                    <a:pt x="154" y="140"/>
                    <a:pt x="122" y="76"/>
                    <a:pt x="84" y="18"/>
                  </a:cubicBezTo>
                  <a:cubicBezTo>
                    <a:pt x="76" y="7"/>
                    <a:pt x="65" y="0"/>
                    <a:pt x="5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4" name="Google Shape;1384;p31"/>
            <p:cNvSpPr/>
            <p:nvPr/>
          </p:nvSpPr>
          <p:spPr>
            <a:xfrm>
              <a:off x="2655694" y="3258312"/>
              <a:ext cx="188649" cy="97857"/>
            </a:xfrm>
            <a:custGeom>
              <a:rect b="b" l="l" r="r" t="t"/>
              <a:pathLst>
                <a:path extrusionOk="0" h="1385" w="2670">
                  <a:moveTo>
                    <a:pt x="55" y="0"/>
                  </a:moveTo>
                  <a:cubicBezTo>
                    <a:pt x="13" y="0"/>
                    <a:pt x="0" y="66"/>
                    <a:pt x="54" y="78"/>
                  </a:cubicBezTo>
                  <a:cubicBezTo>
                    <a:pt x="188" y="110"/>
                    <a:pt x="316" y="142"/>
                    <a:pt x="450" y="187"/>
                  </a:cubicBezTo>
                  <a:cubicBezTo>
                    <a:pt x="470" y="187"/>
                    <a:pt x="489" y="174"/>
                    <a:pt x="495" y="155"/>
                  </a:cubicBezTo>
                  <a:cubicBezTo>
                    <a:pt x="502" y="136"/>
                    <a:pt x="489" y="117"/>
                    <a:pt x="470" y="110"/>
                  </a:cubicBezTo>
                  <a:cubicBezTo>
                    <a:pt x="335" y="65"/>
                    <a:pt x="201" y="27"/>
                    <a:pt x="66" y="1"/>
                  </a:cubicBezTo>
                  <a:cubicBezTo>
                    <a:pt x="63" y="0"/>
                    <a:pt x="59" y="0"/>
                    <a:pt x="55" y="0"/>
                  </a:cubicBezTo>
                  <a:close/>
                  <a:moveTo>
                    <a:pt x="849" y="248"/>
                  </a:moveTo>
                  <a:cubicBezTo>
                    <a:pt x="809" y="248"/>
                    <a:pt x="789" y="305"/>
                    <a:pt x="834" y="328"/>
                  </a:cubicBezTo>
                  <a:cubicBezTo>
                    <a:pt x="956" y="373"/>
                    <a:pt x="1084" y="430"/>
                    <a:pt x="1212" y="488"/>
                  </a:cubicBezTo>
                  <a:lnTo>
                    <a:pt x="1218" y="494"/>
                  </a:lnTo>
                  <a:cubicBezTo>
                    <a:pt x="1238" y="494"/>
                    <a:pt x="1257" y="488"/>
                    <a:pt x="1263" y="469"/>
                  </a:cubicBezTo>
                  <a:cubicBezTo>
                    <a:pt x="1276" y="449"/>
                    <a:pt x="1263" y="424"/>
                    <a:pt x="1244" y="417"/>
                  </a:cubicBezTo>
                  <a:cubicBezTo>
                    <a:pt x="1116" y="360"/>
                    <a:pt x="988" y="302"/>
                    <a:pt x="866" y="251"/>
                  </a:cubicBezTo>
                  <a:cubicBezTo>
                    <a:pt x="860" y="249"/>
                    <a:pt x="855" y="248"/>
                    <a:pt x="849" y="248"/>
                  </a:cubicBezTo>
                  <a:close/>
                  <a:moveTo>
                    <a:pt x="1592" y="596"/>
                  </a:moveTo>
                  <a:cubicBezTo>
                    <a:pt x="1554" y="596"/>
                    <a:pt x="1534" y="657"/>
                    <a:pt x="1577" y="673"/>
                  </a:cubicBezTo>
                  <a:cubicBezTo>
                    <a:pt x="1692" y="731"/>
                    <a:pt x="1801" y="789"/>
                    <a:pt x="1910" y="853"/>
                  </a:cubicBezTo>
                  <a:lnTo>
                    <a:pt x="1942" y="866"/>
                  </a:lnTo>
                  <a:lnTo>
                    <a:pt x="1942" y="872"/>
                  </a:lnTo>
                  <a:lnTo>
                    <a:pt x="1955" y="872"/>
                  </a:lnTo>
                  <a:cubicBezTo>
                    <a:pt x="1958" y="873"/>
                    <a:pt x="1961" y="874"/>
                    <a:pt x="1964" y="874"/>
                  </a:cubicBezTo>
                  <a:cubicBezTo>
                    <a:pt x="1978" y="874"/>
                    <a:pt x="1989" y="863"/>
                    <a:pt x="1999" y="853"/>
                  </a:cubicBezTo>
                  <a:cubicBezTo>
                    <a:pt x="2006" y="834"/>
                    <a:pt x="1999" y="808"/>
                    <a:pt x="1980" y="802"/>
                  </a:cubicBezTo>
                  <a:lnTo>
                    <a:pt x="1948" y="782"/>
                  </a:lnTo>
                  <a:cubicBezTo>
                    <a:pt x="1839" y="718"/>
                    <a:pt x="1731" y="661"/>
                    <a:pt x="1615" y="603"/>
                  </a:cubicBezTo>
                  <a:cubicBezTo>
                    <a:pt x="1607" y="598"/>
                    <a:pt x="1599" y="596"/>
                    <a:pt x="1592" y="596"/>
                  </a:cubicBezTo>
                  <a:close/>
                  <a:moveTo>
                    <a:pt x="2304" y="1023"/>
                  </a:moveTo>
                  <a:cubicBezTo>
                    <a:pt x="2293" y="1023"/>
                    <a:pt x="2282" y="1028"/>
                    <a:pt x="2275" y="1038"/>
                  </a:cubicBezTo>
                  <a:cubicBezTo>
                    <a:pt x="2262" y="1058"/>
                    <a:pt x="2268" y="1083"/>
                    <a:pt x="2281" y="1096"/>
                  </a:cubicBezTo>
                  <a:cubicBezTo>
                    <a:pt x="2390" y="1179"/>
                    <a:pt x="2492" y="1269"/>
                    <a:pt x="2582" y="1371"/>
                  </a:cubicBezTo>
                  <a:cubicBezTo>
                    <a:pt x="2588" y="1378"/>
                    <a:pt x="2595" y="1378"/>
                    <a:pt x="2607" y="1384"/>
                  </a:cubicBezTo>
                  <a:cubicBezTo>
                    <a:pt x="2609" y="1384"/>
                    <a:pt x="2612" y="1385"/>
                    <a:pt x="2614" y="1385"/>
                  </a:cubicBezTo>
                  <a:cubicBezTo>
                    <a:pt x="2643" y="1385"/>
                    <a:pt x="2669" y="1343"/>
                    <a:pt x="2639" y="1314"/>
                  </a:cubicBezTo>
                  <a:cubicBezTo>
                    <a:pt x="2543" y="1211"/>
                    <a:pt x="2441" y="1115"/>
                    <a:pt x="2332" y="1032"/>
                  </a:cubicBezTo>
                  <a:cubicBezTo>
                    <a:pt x="2324" y="1026"/>
                    <a:pt x="2314" y="1023"/>
                    <a:pt x="2304" y="102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5" name="Google Shape;1385;p31"/>
            <p:cNvSpPr/>
            <p:nvPr/>
          </p:nvSpPr>
          <p:spPr>
            <a:xfrm>
              <a:off x="2614219" y="3252942"/>
              <a:ext cx="19995" cy="6500"/>
            </a:xfrm>
            <a:custGeom>
              <a:rect b="b" l="l" r="r" t="t"/>
              <a:pathLst>
                <a:path extrusionOk="0" h="92" w="283">
                  <a:moveTo>
                    <a:pt x="39" y="1"/>
                  </a:moveTo>
                  <a:cubicBezTo>
                    <a:pt x="20" y="1"/>
                    <a:pt x="1" y="20"/>
                    <a:pt x="1" y="45"/>
                  </a:cubicBezTo>
                  <a:cubicBezTo>
                    <a:pt x="1" y="65"/>
                    <a:pt x="13" y="77"/>
                    <a:pt x="33" y="84"/>
                  </a:cubicBezTo>
                  <a:lnTo>
                    <a:pt x="39" y="84"/>
                  </a:lnTo>
                  <a:cubicBezTo>
                    <a:pt x="103" y="84"/>
                    <a:pt x="167" y="84"/>
                    <a:pt x="237" y="90"/>
                  </a:cubicBezTo>
                  <a:cubicBezTo>
                    <a:pt x="240" y="91"/>
                    <a:pt x="243" y="92"/>
                    <a:pt x="245" y="92"/>
                  </a:cubicBezTo>
                  <a:cubicBezTo>
                    <a:pt x="262" y="92"/>
                    <a:pt x="277" y="75"/>
                    <a:pt x="282" y="58"/>
                  </a:cubicBezTo>
                  <a:cubicBezTo>
                    <a:pt x="282" y="33"/>
                    <a:pt x="263" y="13"/>
                    <a:pt x="244" y="13"/>
                  </a:cubicBezTo>
                  <a:cubicBezTo>
                    <a:pt x="173" y="7"/>
                    <a:pt x="109" y="1"/>
                    <a:pt x="3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6" name="Google Shape;1386;p31"/>
            <p:cNvSpPr/>
            <p:nvPr/>
          </p:nvSpPr>
          <p:spPr>
            <a:xfrm>
              <a:off x="2691307" y="2945805"/>
              <a:ext cx="30876" cy="15685"/>
            </a:xfrm>
            <a:custGeom>
              <a:rect b="b" l="l" r="r" t="t"/>
              <a:pathLst>
                <a:path extrusionOk="0" h="222" w="437">
                  <a:moveTo>
                    <a:pt x="364" y="0"/>
                  </a:moveTo>
                  <a:cubicBezTo>
                    <a:pt x="360" y="0"/>
                    <a:pt x="356" y="1"/>
                    <a:pt x="353" y="2"/>
                  </a:cubicBezTo>
                  <a:cubicBezTo>
                    <a:pt x="353" y="2"/>
                    <a:pt x="39" y="47"/>
                    <a:pt x="7" y="130"/>
                  </a:cubicBezTo>
                  <a:cubicBezTo>
                    <a:pt x="1" y="162"/>
                    <a:pt x="14" y="194"/>
                    <a:pt x="39" y="213"/>
                  </a:cubicBezTo>
                  <a:cubicBezTo>
                    <a:pt x="51" y="219"/>
                    <a:pt x="66" y="222"/>
                    <a:pt x="83" y="222"/>
                  </a:cubicBezTo>
                  <a:cubicBezTo>
                    <a:pt x="191" y="222"/>
                    <a:pt x="391" y="117"/>
                    <a:pt x="391" y="117"/>
                  </a:cubicBezTo>
                  <a:cubicBezTo>
                    <a:pt x="423" y="111"/>
                    <a:pt x="436" y="79"/>
                    <a:pt x="423" y="53"/>
                  </a:cubicBezTo>
                  <a:lnTo>
                    <a:pt x="410" y="27"/>
                  </a:lnTo>
                  <a:cubicBezTo>
                    <a:pt x="400" y="12"/>
                    <a:pt x="381" y="0"/>
                    <a:pt x="364" y="0"/>
                  </a:cubicBezTo>
                  <a:close/>
                </a:path>
              </a:pathLst>
            </a:custGeom>
            <a:solidFill>
              <a:srgbClr val="000000">
                <a:alpha val="89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7" name="Google Shape;1387;p31"/>
            <p:cNvSpPr/>
            <p:nvPr/>
          </p:nvSpPr>
          <p:spPr>
            <a:xfrm>
              <a:off x="2675975" y="2915918"/>
              <a:ext cx="19501" cy="29322"/>
            </a:xfrm>
            <a:custGeom>
              <a:rect b="b" l="l" r="r" t="t"/>
              <a:pathLst>
                <a:path extrusionOk="0" h="415" w="276">
                  <a:moveTo>
                    <a:pt x="188" y="1"/>
                  </a:moveTo>
                  <a:cubicBezTo>
                    <a:pt x="171" y="1"/>
                    <a:pt x="153" y="13"/>
                    <a:pt x="147" y="34"/>
                  </a:cubicBezTo>
                  <a:cubicBezTo>
                    <a:pt x="147" y="34"/>
                    <a:pt x="0" y="310"/>
                    <a:pt x="45" y="393"/>
                  </a:cubicBezTo>
                  <a:cubicBezTo>
                    <a:pt x="64" y="407"/>
                    <a:pt x="87" y="414"/>
                    <a:pt x="111" y="414"/>
                  </a:cubicBezTo>
                  <a:cubicBezTo>
                    <a:pt x="119" y="414"/>
                    <a:pt x="127" y="414"/>
                    <a:pt x="135" y="412"/>
                  </a:cubicBezTo>
                  <a:cubicBezTo>
                    <a:pt x="211" y="367"/>
                    <a:pt x="263" y="66"/>
                    <a:pt x="263" y="66"/>
                  </a:cubicBezTo>
                  <a:cubicBezTo>
                    <a:pt x="275" y="41"/>
                    <a:pt x="256" y="9"/>
                    <a:pt x="224" y="2"/>
                  </a:cubicBezTo>
                  <a:lnTo>
                    <a:pt x="199" y="2"/>
                  </a:lnTo>
                  <a:cubicBezTo>
                    <a:pt x="195" y="1"/>
                    <a:pt x="192" y="1"/>
                    <a:pt x="188" y="1"/>
                  </a:cubicBezTo>
                  <a:close/>
                </a:path>
              </a:pathLst>
            </a:custGeom>
            <a:solidFill>
              <a:srgbClr val="000000">
                <a:alpha val="89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8" name="Google Shape;1388;p31"/>
            <p:cNvSpPr/>
            <p:nvPr/>
          </p:nvSpPr>
          <p:spPr>
            <a:xfrm>
              <a:off x="2834874" y="3147879"/>
              <a:ext cx="48045" cy="5794"/>
            </a:xfrm>
            <a:custGeom>
              <a:rect b="b" l="l" r="r" t="t"/>
              <a:pathLst>
                <a:path extrusionOk="0" h="82" w="680">
                  <a:moveTo>
                    <a:pt x="415" y="0"/>
                  </a:moveTo>
                  <a:cubicBezTo>
                    <a:pt x="388" y="0"/>
                    <a:pt x="361" y="1"/>
                    <a:pt x="334" y="3"/>
                  </a:cubicBezTo>
                  <a:cubicBezTo>
                    <a:pt x="231" y="3"/>
                    <a:pt x="123" y="9"/>
                    <a:pt x="14" y="22"/>
                  </a:cubicBezTo>
                  <a:cubicBezTo>
                    <a:pt x="7" y="22"/>
                    <a:pt x="1" y="28"/>
                    <a:pt x="1" y="41"/>
                  </a:cubicBezTo>
                  <a:cubicBezTo>
                    <a:pt x="1" y="48"/>
                    <a:pt x="7" y="54"/>
                    <a:pt x="14" y="60"/>
                  </a:cubicBezTo>
                  <a:cubicBezTo>
                    <a:pt x="123" y="73"/>
                    <a:pt x="231" y="80"/>
                    <a:pt x="334" y="80"/>
                  </a:cubicBezTo>
                  <a:cubicBezTo>
                    <a:pt x="361" y="81"/>
                    <a:pt x="388" y="82"/>
                    <a:pt x="415" y="82"/>
                  </a:cubicBezTo>
                  <a:cubicBezTo>
                    <a:pt x="497" y="82"/>
                    <a:pt x="577" y="75"/>
                    <a:pt x="654" y="60"/>
                  </a:cubicBezTo>
                  <a:cubicBezTo>
                    <a:pt x="679" y="60"/>
                    <a:pt x="679" y="22"/>
                    <a:pt x="654" y="22"/>
                  </a:cubicBezTo>
                  <a:cubicBezTo>
                    <a:pt x="577" y="8"/>
                    <a:pt x="497" y="0"/>
                    <a:pt x="41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9" name="Google Shape;1389;p31"/>
            <p:cNvSpPr/>
            <p:nvPr/>
          </p:nvSpPr>
          <p:spPr>
            <a:xfrm>
              <a:off x="2825830" y="3161162"/>
              <a:ext cx="47127" cy="7913"/>
            </a:xfrm>
            <a:custGeom>
              <a:rect b="b" l="l" r="r" t="t"/>
              <a:pathLst>
                <a:path extrusionOk="0" h="112" w="667">
                  <a:moveTo>
                    <a:pt x="20" y="0"/>
                  </a:moveTo>
                  <a:cubicBezTo>
                    <a:pt x="7" y="0"/>
                    <a:pt x="1" y="0"/>
                    <a:pt x="1" y="13"/>
                  </a:cubicBezTo>
                  <a:cubicBezTo>
                    <a:pt x="1" y="20"/>
                    <a:pt x="1" y="32"/>
                    <a:pt x="14" y="32"/>
                  </a:cubicBezTo>
                  <a:cubicBezTo>
                    <a:pt x="116" y="58"/>
                    <a:pt x="219" y="77"/>
                    <a:pt x="327" y="90"/>
                  </a:cubicBezTo>
                  <a:cubicBezTo>
                    <a:pt x="404" y="104"/>
                    <a:pt x="485" y="112"/>
                    <a:pt x="566" y="112"/>
                  </a:cubicBezTo>
                  <a:cubicBezTo>
                    <a:pt x="593" y="112"/>
                    <a:pt x="620" y="111"/>
                    <a:pt x="647" y="109"/>
                  </a:cubicBezTo>
                  <a:cubicBezTo>
                    <a:pt x="667" y="109"/>
                    <a:pt x="667" y="77"/>
                    <a:pt x="654" y="71"/>
                  </a:cubicBezTo>
                  <a:cubicBezTo>
                    <a:pt x="551" y="45"/>
                    <a:pt x="443" y="26"/>
                    <a:pt x="340" y="13"/>
                  </a:cubicBezTo>
                  <a:cubicBezTo>
                    <a:pt x="231" y="0"/>
                    <a:pt x="123" y="0"/>
                    <a:pt x="2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0" name="Google Shape;1390;p31"/>
            <p:cNvSpPr/>
            <p:nvPr/>
          </p:nvSpPr>
          <p:spPr>
            <a:xfrm>
              <a:off x="2788104" y="2815871"/>
              <a:ext cx="21762" cy="26849"/>
            </a:xfrm>
            <a:custGeom>
              <a:rect b="b" l="l" r="r" t="t"/>
              <a:pathLst>
                <a:path extrusionOk="0" h="380" w="308">
                  <a:moveTo>
                    <a:pt x="289" y="1"/>
                  </a:moveTo>
                  <a:cubicBezTo>
                    <a:pt x="284" y="1"/>
                    <a:pt x="279" y="4"/>
                    <a:pt x="276" y="10"/>
                  </a:cubicBezTo>
                  <a:cubicBezTo>
                    <a:pt x="218" y="55"/>
                    <a:pt x="167" y="106"/>
                    <a:pt x="129" y="170"/>
                  </a:cubicBezTo>
                  <a:cubicBezTo>
                    <a:pt x="77" y="228"/>
                    <a:pt x="39" y="286"/>
                    <a:pt x="7" y="356"/>
                  </a:cubicBezTo>
                  <a:cubicBezTo>
                    <a:pt x="1" y="362"/>
                    <a:pt x="1" y="369"/>
                    <a:pt x="7" y="375"/>
                  </a:cubicBezTo>
                  <a:cubicBezTo>
                    <a:pt x="10" y="378"/>
                    <a:pt x="15" y="380"/>
                    <a:pt x="20" y="380"/>
                  </a:cubicBezTo>
                  <a:cubicBezTo>
                    <a:pt x="25" y="380"/>
                    <a:pt x="29" y="378"/>
                    <a:pt x="33" y="375"/>
                  </a:cubicBezTo>
                  <a:cubicBezTo>
                    <a:pt x="84" y="324"/>
                    <a:pt x="135" y="273"/>
                    <a:pt x="186" y="215"/>
                  </a:cubicBezTo>
                  <a:cubicBezTo>
                    <a:pt x="231" y="158"/>
                    <a:pt x="276" y="94"/>
                    <a:pt x="301" y="30"/>
                  </a:cubicBezTo>
                  <a:cubicBezTo>
                    <a:pt x="308" y="23"/>
                    <a:pt x="308" y="10"/>
                    <a:pt x="301" y="10"/>
                  </a:cubicBezTo>
                  <a:cubicBezTo>
                    <a:pt x="298" y="4"/>
                    <a:pt x="293" y="1"/>
                    <a:pt x="28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1" name="Google Shape;1391;p31"/>
            <p:cNvSpPr/>
            <p:nvPr/>
          </p:nvSpPr>
          <p:spPr>
            <a:xfrm>
              <a:off x="2794887" y="2833535"/>
              <a:ext cx="22680" cy="21408"/>
            </a:xfrm>
            <a:custGeom>
              <a:rect b="b" l="l" r="r" t="t"/>
              <a:pathLst>
                <a:path extrusionOk="0" h="303" w="321">
                  <a:moveTo>
                    <a:pt x="295" y="1"/>
                  </a:moveTo>
                  <a:cubicBezTo>
                    <a:pt x="293" y="1"/>
                    <a:pt x="290" y="2"/>
                    <a:pt x="289" y="4"/>
                  </a:cubicBezTo>
                  <a:cubicBezTo>
                    <a:pt x="231" y="36"/>
                    <a:pt x="180" y="80"/>
                    <a:pt x="135" y="119"/>
                  </a:cubicBezTo>
                  <a:cubicBezTo>
                    <a:pt x="84" y="164"/>
                    <a:pt x="39" y="215"/>
                    <a:pt x="1" y="272"/>
                  </a:cubicBezTo>
                  <a:cubicBezTo>
                    <a:pt x="1" y="279"/>
                    <a:pt x="1" y="285"/>
                    <a:pt x="1" y="292"/>
                  </a:cubicBezTo>
                  <a:cubicBezTo>
                    <a:pt x="4" y="299"/>
                    <a:pt x="10" y="302"/>
                    <a:pt x="16" y="302"/>
                  </a:cubicBezTo>
                  <a:cubicBezTo>
                    <a:pt x="20" y="302"/>
                    <a:pt x="23" y="301"/>
                    <a:pt x="26" y="298"/>
                  </a:cubicBezTo>
                  <a:cubicBezTo>
                    <a:pt x="58" y="279"/>
                    <a:pt x="84" y="260"/>
                    <a:pt x="109" y="240"/>
                  </a:cubicBezTo>
                  <a:lnTo>
                    <a:pt x="186" y="183"/>
                  </a:lnTo>
                  <a:cubicBezTo>
                    <a:pt x="237" y="144"/>
                    <a:pt x="282" y="93"/>
                    <a:pt x="314" y="29"/>
                  </a:cubicBezTo>
                  <a:cubicBezTo>
                    <a:pt x="321" y="23"/>
                    <a:pt x="314" y="16"/>
                    <a:pt x="314" y="10"/>
                  </a:cubicBezTo>
                  <a:cubicBezTo>
                    <a:pt x="310" y="5"/>
                    <a:pt x="302" y="1"/>
                    <a:pt x="29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2" name="Google Shape;1392;p31"/>
            <p:cNvSpPr/>
            <p:nvPr/>
          </p:nvSpPr>
          <p:spPr>
            <a:xfrm>
              <a:off x="2832405" y="3209560"/>
              <a:ext cx="94607" cy="107254"/>
            </a:xfrm>
            <a:custGeom>
              <a:rect b="b" l="l" r="r" t="t"/>
              <a:pathLst>
                <a:path extrusionOk="0" h="1518" w="1339">
                  <a:moveTo>
                    <a:pt x="1121" y="0"/>
                  </a:moveTo>
                  <a:lnTo>
                    <a:pt x="1" y="403"/>
                  </a:lnTo>
                  <a:lnTo>
                    <a:pt x="244" y="1517"/>
                  </a:lnTo>
                  <a:cubicBezTo>
                    <a:pt x="244" y="1517"/>
                    <a:pt x="1057" y="1299"/>
                    <a:pt x="1338" y="1011"/>
                  </a:cubicBezTo>
                  <a:cubicBezTo>
                    <a:pt x="1338" y="1005"/>
                    <a:pt x="1262" y="359"/>
                    <a:pt x="112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3" name="Google Shape;1393;p31"/>
            <p:cNvSpPr/>
            <p:nvPr/>
          </p:nvSpPr>
          <p:spPr>
            <a:xfrm>
              <a:off x="2820884" y="3276471"/>
              <a:ext cx="38083" cy="8691"/>
            </a:xfrm>
            <a:custGeom>
              <a:rect b="b" l="l" r="r" t="t"/>
              <a:pathLst>
                <a:path extrusionOk="0" h="123" w="539">
                  <a:moveTo>
                    <a:pt x="513" y="0"/>
                  </a:moveTo>
                  <a:cubicBezTo>
                    <a:pt x="423" y="0"/>
                    <a:pt x="340" y="7"/>
                    <a:pt x="257" y="26"/>
                  </a:cubicBezTo>
                  <a:cubicBezTo>
                    <a:pt x="173" y="39"/>
                    <a:pt x="90" y="58"/>
                    <a:pt x="7" y="84"/>
                  </a:cubicBezTo>
                  <a:cubicBezTo>
                    <a:pt x="1" y="90"/>
                    <a:pt x="1" y="96"/>
                    <a:pt x="1" y="103"/>
                  </a:cubicBezTo>
                  <a:cubicBezTo>
                    <a:pt x="1" y="116"/>
                    <a:pt x="7" y="122"/>
                    <a:pt x="13" y="122"/>
                  </a:cubicBezTo>
                  <a:cubicBezTo>
                    <a:pt x="103" y="122"/>
                    <a:pt x="186" y="116"/>
                    <a:pt x="269" y="103"/>
                  </a:cubicBezTo>
                  <a:cubicBezTo>
                    <a:pt x="353" y="90"/>
                    <a:pt x="436" y="71"/>
                    <a:pt x="519" y="39"/>
                  </a:cubicBezTo>
                  <a:cubicBezTo>
                    <a:pt x="538" y="32"/>
                    <a:pt x="532" y="0"/>
                    <a:pt x="51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4" name="Google Shape;1394;p31"/>
            <p:cNvSpPr/>
            <p:nvPr/>
          </p:nvSpPr>
          <p:spPr>
            <a:xfrm>
              <a:off x="2820884" y="3260573"/>
              <a:ext cx="34409" cy="6924"/>
            </a:xfrm>
            <a:custGeom>
              <a:rect b="b" l="l" r="r" t="t"/>
              <a:pathLst>
                <a:path extrusionOk="0" h="98" w="487">
                  <a:moveTo>
                    <a:pt x="380" y="1"/>
                  </a:moveTo>
                  <a:cubicBezTo>
                    <a:pt x="332" y="1"/>
                    <a:pt x="285" y="6"/>
                    <a:pt x="237" y="14"/>
                  </a:cubicBezTo>
                  <a:cubicBezTo>
                    <a:pt x="161" y="21"/>
                    <a:pt x="84" y="40"/>
                    <a:pt x="13" y="59"/>
                  </a:cubicBezTo>
                  <a:cubicBezTo>
                    <a:pt x="7" y="59"/>
                    <a:pt x="1" y="65"/>
                    <a:pt x="1" y="78"/>
                  </a:cubicBezTo>
                  <a:cubicBezTo>
                    <a:pt x="1" y="85"/>
                    <a:pt x="7" y="97"/>
                    <a:pt x="13" y="97"/>
                  </a:cubicBezTo>
                  <a:cubicBezTo>
                    <a:pt x="90" y="97"/>
                    <a:pt x="167" y="97"/>
                    <a:pt x="244" y="91"/>
                  </a:cubicBezTo>
                  <a:cubicBezTo>
                    <a:pt x="321" y="85"/>
                    <a:pt x="397" y="72"/>
                    <a:pt x="474" y="46"/>
                  </a:cubicBezTo>
                  <a:cubicBezTo>
                    <a:pt x="481" y="40"/>
                    <a:pt x="481" y="33"/>
                    <a:pt x="481" y="27"/>
                  </a:cubicBezTo>
                  <a:cubicBezTo>
                    <a:pt x="487" y="21"/>
                    <a:pt x="474" y="8"/>
                    <a:pt x="468" y="8"/>
                  </a:cubicBezTo>
                  <a:cubicBezTo>
                    <a:pt x="438" y="3"/>
                    <a:pt x="409" y="1"/>
                    <a:pt x="38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5" name="Google Shape;1395;p31"/>
            <p:cNvSpPr/>
            <p:nvPr/>
          </p:nvSpPr>
          <p:spPr>
            <a:xfrm>
              <a:off x="2906376" y="3209207"/>
              <a:ext cx="19925" cy="32431"/>
            </a:xfrm>
            <a:custGeom>
              <a:rect b="b" l="l" r="r" t="t"/>
              <a:pathLst>
                <a:path extrusionOk="0" h="459" w="282">
                  <a:moveTo>
                    <a:pt x="263" y="0"/>
                  </a:moveTo>
                  <a:cubicBezTo>
                    <a:pt x="258" y="0"/>
                    <a:pt x="253" y="2"/>
                    <a:pt x="250" y="5"/>
                  </a:cubicBezTo>
                  <a:cubicBezTo>
                    <a:pt x="199" y="69"/>
                    <a:pt x="147" y="140"/>
                    <a:pt x="109" y="210"/>
                  </a:cubicBezTo>
                  <a:cubicBezTo>
                    <a:pt x="64" y="280"/>
                    <a:pt x="32" y="357"/>
                    <a:pt x="7" y="434"/>
                  </a:cubicBezTo>
                  <a:cubicBezTo>
                    <a:pt x="0" y="440"/>
                    <a:pt x="7" y="453"/>
                    <a:pt x="13" y="453"/>
                  </a:cubicBezTo>
                  <a:cubicBezTo>
                    <a:pt x="16" y="456"/>
                    <a:pt x="21" y="458"/>
                    <a:pt x="26" y="458"/>
                  </a:cubicBezTo>
                  <a:cubicBezTo>
                    <a:pt x="31" y="458"/>
                    <a:pt x="35" y="456"/>
                    <a:pt x="39" y="453"/>
                  </a:cubicBezTo>
                  <a:cubicBezTo>
                    <a:pt x="90" y="396"/>
                    <a:pt x="141" y="325"/>
                    <a:pt x="179" y="248"/>
                  </a:cubicBezTo>
                  <a:cubicBezTo>
                    <a:pt x="218" y="178"/>
                    <a:pt x="250" y="101"/>
                    <a:pt x="282" y="24"/>
                  </a:cubicBezTo>
                  <a:cubicBezTo>
                    <a:pt x="282" y="18"/>
                    <a:pt x="282" y="5"/>
                    <a:pt x="275" y="5"/>
                  </a:cubicBezTo>
                  <a:cubicBezTo>
                    <a:pt x="272" y="2"/>
                    <a:pt x="267" y="0"/>
                    <a:pt x="26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6" name="Google Shape;1396;p31"/>
            <p:cNvSpPr/>
            <p:nvPr/>
          </p:nvSpPr>
          <p:spPr>
            <a:xfrm>
              <a:off x="2893234" y="3195924"/>
              <a:ext cx="19995" cy="34833"/>
            </a:xfrm>
            <a:custGeom>
              <a:rect b="b" l="l" r="r" t="t"/>
              <a:pathLst>
                <a:path extrusionOk="0" h="493" w="283">
                  <a:moveTo>
                    <a:pt x="265" y="0"/>
                  </a:moveTo>
                  <a:cubicBezTo>
                    <a:pt x="260" y="0"/>
                    <a:pt x="254" y="4"/>
                    <a:pt x="250" y="8"/>
                  </a:cubicBezTo>
                  <a:cubicBezTo>
                    <a:pt x="199" y="78"/>
                    <a:pt x="148" y="155"/>
                    <a:pt x="109" y="232"/>
                  </a:cubicBezTo>
                  <a:cubicBezTo>
                    <a:pt x="65" y="308"/>
                    <a:pt x="26" y="385"/>
                    <a:pt x="7" y="475"/>
                  </a:cubicBezTo>
                  <a:cubicBezTo>
                    <a:pt x="1" y="475"/>
                    <a:pt x="7" y="481"/>
                    <a:pt x="7" y="488"/>
                  </a:cubicBezTo>
                  <a:cubicBezTo>
                    <a:pt x="13" y="491"/>
                    <a:pt x="18" y="492"/>
                    <a:pt x="23" y="492"/>
                  </a:cubicBezTo>
                  <a:cubicBezTo>
                    <a:pt x="28" y="492"/>
                    <a:pt x="33" y="491"/>
                    <a:pt x="39" y="488"/>
                  </a:cubicBezTo>
                  <a:cubicBezTo>
                    <a:pt x="90" y="417"/>
                    <a:pt x="141" y="347"/>
                    <a:pt x="180" y="264"/>
                  </a:cubicBezTo>
                  <a:cubicBezTo>
                    <a:pt x="218" y="187"/>
                    <a:pt x="257" y="110"/>
                    <a:pt x="282" y="27"/>
                  </a:cubicBezTo>
                  <a:cubicBezTo>
                    <a:pt x="282" y="20"/>
                    <a:pt x="282" y="8"/>
                    <a:pt x="276" y="8"/>
                  </a:cubicBezTo>
                  <a:cubicBezTo>
                    <a:pt x="273" y="2"/>
                    <a:pt x="269" y="0"/>
                    <a:pt x="26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7" name="Google Shape;1397;p31"/>
            <p:cNvSpPr/>
            <p:nvPr/>
          </p:nvSpPr>
          <p:spPr>
            <a:xfrm>
              <a:off x="2944604" y="2781815"/>
              <a:ext cx="170985" cy="174589"/>
            </a:xfrm>
            <a:custGeom>
              <a:rect b="b" l="l" r="r" t="t"/>
              <a:pathLst>
                <a:path extrusionOk="0" h="2471" w="2420">
                  <a:moveTo>
                    <a:pt x="2192" y="0"/>
                  </a:moveTo>
                  <a:cubicBezTo>
                    <a:pt x="1709" y="0"/>
                    <a:pt x="0" y="1299"/>
                    <a:pt x="0" y="1299"/>
                  </a:cubicBezTo>
                  <a:cubicBezTo>
                    <a:pt x="269" y="2067"/>
                    <a:pt x="1024" y="2470"/>
                    <a:pt x="1024" y="2470"/>
                  </a:cubicBezTo>
                  <a:cubicBezTo>
                    <a:pt x="1024" y="2470"/>
                    <a:pt x="2419" y="115"/>
                    <a:pt x="2272" y="19"/>
                  </a:cubicBezTo>
                  <a:cubicBezTo>
                    <a:pt x="2252" y="6"/>
                    <a:pt x="2225" y="0"/>
                    <a:pt x="219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8" name="Google Shape;1398;p31"/>
            <p:cNvSpPr/>
            <p:nvPr/>
          </p:nvSpPr>
          <p:spPr>
            <a:xfrm>
              <a:off x="2994769" y="2939093"/>
              <a:ext cx="150213" cy="112200"/>
            </a:xfrm>
            <a:custGeom>
              <a:rect b="b" l="l" r="r" t="t"/>
              <a:pathLst>
                <a:path extrusionOk="0" h="1588" w="2126">
                  <a:moveTo>
                    <a:pt x="1188" y="1"/>
                  </a:moveTo>
                  <a:cubicBezTo>
                    <a:pt x="509" y="1"/>
                    <a:pt x="0" y="346"/>
                    <a:pt x="0" y="346"/>
                  </a:cubicBezTo>
                  <a:lnTo>
                    <a:pt x="154" y="1511"/>
                  </a:lnTo>
                  <a:cubicBezTo>
                    <a:pt x="345" y="1564"/>
                    <a:pt x="518" y="1588"/>
                    <a:pt x="675" y="1588"/>
                  </a:cubicBezTo>
                  <a:cubicBezTo>
                    <a:pt x="1866" y="1588"/>
                    <a:pt x="2125" y="244"/>
                    <a:pt x="2125" y="244"/>
                  </a:cubicBezTo>
                  <a:cubicBezTo>
                    <a:pt x="1800" y="64"/>
                    <a:pt x="1479" y="1"/>
                    <a:pt x="118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9" name="Google Shape;1399;p31"/>
            <p:cNvSpPr/>
            <p:nvPr/>
          </p:nvSpPr>
          <p:spPr>
            <a:xfrm>
              <a:off x="3011722" y="2964529"/>
              <a:ext cx="85563" cy="64155"/>
            </a:xfrm>
            <a:custGeom>
              <a:rect b="b" l="l" r="r" t="t"/>
              <a:pathLst>
                <a:path extrusionOk="0" h="908" w="1211">
                  <a:moveTo>
                    <a:pt x="675" y="0"/>
                  </a:moveTo>
                  <a:cubicBezTo>
                    <a:pt x="289" y="0"/>
                    <a:pt x="0" y="198"/>
                    <a:pt x="0" y="198"/>
                  </a:cubicBezTo>
                  <a:lnTo>
                    <a:pt x="84" y="863"/>
                  </a:lnTo>
                  <a:cubicBezTo>
                    <a:pt x="194" y="894"/>
                    <a:pt x="294" y="908"/>
                    <a:pt x="385" y="908"/>
                  </a:cubicBezTo>
                  <a:cubicBezTo>
                    <a:pt x="1066" y="908"/>
                    <a:pt x="1210" y="140"/>
                    <a:pt x="1210" y="140"/>
                  </a:cubicBezTo>
                  <a:cubicBezTo>
                    <a:pt x="1024" y="36"/>
                    <a:pt x="841" y="0"/>
                    <a:pt x="675"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0" name="Google Shape;1400;p31"/>
            <p:cNvSpPr/>
            <p:nvPr/>
          </p:nvSpPr>
          <p:spPr>
            <a:xfrm>
              <a:off x="3030944" y="2958594"/>
              <a:ext cx="15897" cy="15756"/>
            </a:xfrm>
            <a:custGeom>
              <a:rect b="b" l="l" r="r" t="t"/>
              <a:pathLst>
                <a:path extrusionOk="0" h="223" w="225">
                  <a:moveTo>
                    <a:pt x="33" y="0"/>
                  </a:moveTo>
                  <a:cubicBezTo>
                    <a:pt x="26" y="0"/>
                    <a:pt x="20" y="0"/>
                    <a:pt x="20" y="6"/>
                  </a:cubicBezTo>
                  <a:cubicBezTo>
                    <a:pt x="7" y="6"/>
                    <a:pt x="1" y="19"/>
                    <a:pt x="7" y="26"/>
                  </a:cubicBezTo>
                  <a:cubicBezTo>
                    <a:pt x="26" y="70"/>
                    <a:pt x="52" y="109"/>
                    <a:pt x="84" y="141"/>
                  </a:cubicBezTo>
                  <a:cubicBezTo>
                    <a:pt x="116" y="173"/>
                    <a:pt x="154" y="198"/>
                    <a:pt x="193" y="218"/>
                  </a:cubicBezTo>
                  <a:cubicBezTo>
                    <a:pt x="196" y="221"/>
                    <a:pt x="199" y="222"/>
                    <a:pt x="202" y="222"/>
                  </a:cubicBezTo>
                  <a:cubicBezTo>
                    <a:pt x="205" y="222"/>
                    <a:pt x="209" y="221"/>
                    <a:pt x="212" y="218"/>
                  </a:cubicBezTo>
                  <a:cubicBezTo>
                    <a:pt x="218" y="218"/>
                    <a:pt x="225" y="205"/>
                    <a:pt x="218" y="192"/>
                  </a:cubicBezTo>
                  <a:cubicBezTo>
                    <a:pt x="199" y="154"/>
                    <a:pt x="173" y="115"/>
                    <a:pt x="141" y="83"/>
                  </a:cubicBezTo>
                  <a:cubicBezTo>
                    <a:pt x="109" y="45"/>
                    <a:pt x="71" y="19"/>
                    <a:pt x="3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1" name="Google Shape;1401;p31"/>
            <p:cNvSpPr/>
            <p:nvPr/>
          </p:nvSpPr>
          <p:spPr>
            <a:xfrm>
              <a:off x="3042527" y="2953931"/>
              <a:ext cx="16321" cy="18300"/>
            </a:xfrm>
            <a:custGeom>
              <a:rect b="b" l="l" r="r" t="t"/>
              <a:pathLst>
                <a:path extrusionOk="0" h="259" w="231">
                  <a:moveTo>
                    <a:pt x="22" y="0"/>
                  </a:moveTo>
                  <a:cubicBezTo>
                    <a:pt x="9" y="0"/>
                    <a:pt x="1" y="12"/>
                    <a:pt x="6" y="28"/>
                  </a:cubicBezTo>
                  <a:cubicBezTo>
                    <a:pt x="19" y="79"/>
                    <a:pt x="45" y="117"/>
                    <a:pt x="83" y="156"/>
                  </a:cubicBezTo>
                  <a:cubicBezTo>
                    <a:pt x="115" y="194"/>
                    <a:pt x="153" y="226"/>
                    <a:pt x="198" y="258"/>
                  </a:cubicBezTo>
                  <a:lnTo>
                    <a:pt x="217" y="258"/>
                  </a:lnTo>
                  <a:cubicBezTo>
                    <a:pt x="224" y="252"/>
                    <a:pt x="230" y="239"/>
                    <a:pt x="224" y="232"/>
                  </a:cubicBezTo>
                  <a:cubicBezTo>
                    <a:pt x="205" y="188"/>
                    <a:pt x="173" y="143"/>
                    <a:pt x="147" y="104"/>
                  </a:cubicBezTo>
                  <a:cubicBezTo>
                    <a:pt x="115" y="66"/>
                    <a:pt x="77" y="28"/>
                    <a:pt x="32" y="2"/>
                  </a:cubicBezTo>
                  <a:cubicBezTo>
                    <a:pt x="28" y="1"/>
                    <a:pt x="25" y="0"/>
                    <a:pt x="2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2" name="Google Shape;1402;p31"/>
            <p:cNvSpPr/>
            <p:nvPr/>
          </p:nvSpPr>
          <p:spPr>
            <a:xfrm>
              <a:off x="3061039" y="3005156"/>
              <a:ext cx="22186" cy="15897"/>
            </a:xfrm>
            <a:custGeom>
              <a:rect b="b" l="l" r="r" t="t"/>
              <a:pathLst>
                <a:path extrusionOk="0" h="225" w="314">
                  <a:moveTo>
                    <a:pt x="7" y="0"/>
                  </a:moveTo>
                  <a:cubicBezTo>
                    <a:pt x="0" y="7"/>
                    <a:pt x="0" y="19"/>
                    <a:pt x="7" y="32"/>
                  </a:cubicBezTo>
                  <a:cubicBezTo>
                    <a:pt x="39" y="77"/>
                    <a:pt x="83" y="115"/>
                    <a:pt x="135" y="141"/>
                  </a:cubicBezTo>
                  <a:cubicBezTo>
                    <a:pt x="179" y="173"/>
                    <a:pt x="231" y="199"/>
                    <a:pt x="282" y="224"/>
                  </a:cubicBezTo>
                  <a:lnTo>
                    <a:pt x="301" y="224"/>
                  </a:lnTo>
                  <a:cubicBezTo>
                    <a:pt x="314" y="218"/>
                    <a:pt x="314" y="205"/>
                    <a:pt x="301" y="199"/>
                  </a:cubicBezTo>
                  <a:cubicBezTo>
                    <a:pt x="263" y="154"/>
                    <a:pt x="224" y="115"/>
                    <a:pt x="179" y="83"/>
                  </a:cubicBezTo>
                  <a:cubicBezTo>
                    <a:pt x="128" y="45"/>
                    <a:pt x="77" y="19"/>
                    <a:pt x="2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3" name="Google Shape;1403;p31"/>
            <p:cNvSpPr/>
            <p:nvPr/>
          </p:nvSpPr>
          <p:spPr>
            <a:xfrm>
              <a:off x="3072768" y="2999715"/>
              <a:ext cx="22256" cy="11941"/>
            </a:xfrm>
            <a:custGeom>
              <a:rect b="b" l="l" r="r" t="t"/>
              <a:pathLst>
                <a:path extrusionOk="0" h="169" w="315">
                  <a:moveTo>
                    <a:pt x="33" y="0"/>
                  </a:moveTo>
                  <a:lnTo>
                    <a:pt x="33" y="7"/>
                  </a:lnTo>
                  <a:cubicBezTo>
                    <a:pt x="29" y="4"/>
                    <a:pt x="26" y="2"/>
                    <a:pt x="23" y="2"/>
                  </a:cubicBezTo>
                  <a:cubicBezTo>
                    <a:pt x="20" y="2"/>
                    <a:pt x="17" y="4"/>
                    <a:pt x="13" y="7"/>
                  </a:cubicBezTo>
                  <a:cubicBezTo>
                    <a:pt x="7" y="7"/>
                    <a:pt x="1" y="20"/>
                    <a:pt x="7" y="32"/>
                  </a:cubicBezTo>
                  <a:cubicBezTo>
                    <a:pt x="39" y="77"/>
                    <a:pt x="84" y="116"/>
                    <a:pt x="135" y="135"/>
                  </a:cubicBezTo>
                  <a:cubicBezTo>
                    <a:pt x="172" y="156"/>
                    <a:pt x="218" y="169"/>
                    <a:pt x="265" y="169"/>
                  </a:cubicBezTo>
                  <a:cubicBezTo>
                    <a:pt x="275" y="169"/>
                    <a:pt x="285" y="168"/>
                    <a:pt x="295" y="167"/>
                  </a:cubicBezTo>
                  <a:cubicBezTo>
                    <a:pt x="301" y="167"/>
                    <a:pt x="308" y="167"/>
                    <a:pt x="308" y="160"/>
                  </a:cubicBezTo>
                  <a:cubicBezTo>
                    <a:pt x="314" y="148"/>
                    <a:pt x="308" y="135"/>
                    <a:pt x="301" y="135"/>
                  </a:cubicBezTo>
                  <a:lnTo>
                    <a:pt x="167" y="64"/>
                  </a:lnTo>
                  <a:cubicBezTo>
                    <a:pt x="122" y="39"/>
                    <a:pt x="77" y="20"/>
                    <a:pt x="3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4" name="Google Shape;1404;p31"/>
            <p:cNvSpPr/>
            <p:nvPr/>
          </p:nvSpPr>
          <p:spPr>
            <a:xfrm>
              <a:off x="1949717" y="3170206"/>
              <a:ext cx="7772" cy="189567"/>
            </a:xfrm>
            <a:custGeom>
              <a:rect b="b" l="l" r="r" t="t"/>
              <a:pathLst>
                <a:path extrusionOk="0" h="2683" w="110">
                  <a:moveTo>
                    <a:pt x="71" y="0"/>
                  </a:moveTo>
                  <a:cubicBezTo>
                    <a:pt x="45" y="448"/>
                    <a:pt x="32" y="896"/>
                    <a:pt x="19" y="1338"/>
                  </a:cubicBezTo>
                  <a:cubicBezTo>
                    <a:pt x="7" y="1562"/>
                    <a:pt x="0" y="1786"/>
                    <a:pt x="0" y="2010"/>
                  </a:cubicBezTo>
                  <a:lnTo>
                    <a:pt x="0" y="2682"/>
                  </a:lnTo>
                  <a:lnTo>
                    <a:pt x="39" y="2682"/>
                  </a:lnTo>
                  <a:cubicBezTo>
                    <a:pt x="58" y="2458"/>
                    <a:pt x="71" y="2234"/>
                    <a:pt x="77" y="2010"/>
                  </a:cubicBezTo>
                  <a:cubicBezTo>
                    <a:pt x="83" y="1786"/>
                    <a:pt x="96" y="1568"/>
                    <a:pt x="96" y="1344"/>
                  </a:cubicBezTo>
                  <a:cubicBezTo>
                    <a:pt x="103" y="896"/>
                    <a:pt x="109" y="448"/>
                    <a:pt x="10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5" name="Google Shape;1405;p31"/>
            <p:cNvSpPr/>
            <p:nvPr/>
          </p:nvSpPr>
          <p:spPr>
            <a:xfrm>
              <a:off x="1920748" y="3177412"/>
              <a:ext cx="33067" cy="125342"/>
            </a:xfrm>
            <a:custGeom>
              <a:rect b="b" l="l" r="r" t="t"/>
              <a:pathLst>
                <a:path extrusionOk="0" h="1774" w="468">
                  <a:moveTo>
                    <a:pt x="39" y="1"/>
                  </a:moveTo>
                  <a:lnTo>
                    <a:pt x="1" y="7"/>
                  </a:lnTo>
                  <a:cubicBezTo>
                    <a:pt x="65" y="302"/>
                    <a:pt x="129" y="596"/>
                    <a:pt x="199" y="897"/>
                  </a:cubicBezTo>
                  <a:cubicBezTo>
                    <a:pt x="257" y="1191"/>
                    <a:pt x="340" y="1486"/>
                    <a:pt x="429" y="1774"/>
                  </a:cubicBezTo>
                  <a:lnTo>
                    <a:pt x="468" y="1761"/>
                  </a:lnTo>
                  <a:cubicBezTo>
                    <a:pt x="436" y="1614"/>
                    <a:pt x="404" y="1466"/>
                    <a:pt x="372" y="1319"/>
                  </a:cubicBezTo>
                  <a:lnTo>
                    <a:pt x="269" y="878"/>
                  </a:lnTo>
                  <a:cubicBezTo>
                    <a:pt x="205" y="583"/>
                    <a:pt x="129" y="289"/>
                    <a:pt x="3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6" name="Google Shape;1406;p31"/>
            <p:cNvSpPr/>
            <p:nvPr/>
          </p:nvSpPr>
          <p:spPr>
            <a:xfrm>
              <a:off x="802004" y="3699270"/>
              <a:ext cx="2826412" cy="459964"/>
            </a:xfrm>
            <a:custGeom>
              <a:rect b="b" l="l" r="r" t="t"/>
              <a:pathLst>
                <a:path extrusionOk="0" h="6510" w="40003">
                  <a:moveTo>
                    <a:pt x="0" y="1"/>
                  </a:moveTo>
                  <a:lnTo>
                    <a:pt x="0" y="6510"/>
                  </a:lnTo>
                  <a:lnTo>
                    <a:pt x="40002" y="6510"/>
                  </a:lnTo>
                  <a:lnTo>
                    <a:pt x="40002"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7" name="Google Shape;1407;p31"/>
            <p:cNvSpPr/>
            <p:nvPr/>
          </p:nvSpPr>
          <p:spPr>
            <a:xfrm>
              <a:off x="1315663" y="3811470"/>
              <a:ext cx="160669" cy="347764"/>
            </a:xfrm>
            <a:custGeom>
              <a:rect b="b" l="l" r="r" t="t"/>
              <a:pathLst>
                <a:path extrusionOk="0" h="4922" w="2274">
                  <a:moveTo>
                    <a:pt x="1134" y="0"/>
                  </a:moveTo>
                  <a:cubicBezTo>
                    <a:pt x="507" y="0"/>
                    <a:pt x="1" y="506"/>
                    <a:pt x="1" y="1133"/>
                  </a:cubicBezTo>
                  <a:lnTo>
                    <a:pt x="1" y="4922"/>
                  </a:lnTo>
                  <a:lnTo>
                    <a:pt x="2273" y="4922"/>
                  </a:lnTo>
                  <a:lnTo>
                    <a:pt x="2273" y="1139"/>
                  </a:lnTo>
                  <a:cubicBezTo>
                    <a:pt x="2273" y="512"/>
                    <a:pt x="1761" y="0"/>
                    <a:pt x="1134" y="0"/>
                  </a:cubicBezTo>
                  <a:close/>
                </a:path>
              </a:pathLst>
            </a:custGeom>
            <a:solidFill>
              <a:srgbClr val="000000">
                <a:alpha val="89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8" name="Google Shape;1408;p31"/>
            <p:cNvSpPr/>
            <p:nvPr/>
          </p:nvSpPr>
          <p:spPr>
            <a:xfrm>
              <a:off x="1588813" y="3811470"/>
              <a:ext cx="160599" cy="347764"/>
            </a:xfrm>
            <a:custGeom>
              <a:rect b="b" l="l" r="r" t="t"/>
              <a:pathLst>
                <a:path extrusionOk="0" h="4922" w="2273">
                  <a:moveTo>
                    <a:pt x="1134" y="0"/>
                  </a:moveTo>
                  <a:cubicBezTo>
                    <a:pt x="506" y="0"/>
                    <a:pt x="1" y="506"/>
                    <a:pt x="1" y="1133"/>
                  </a:cubicBezTo>
                  <a:lnTo>
                    <a:pt x="1" y="4922"/>
                  </a:lnTo>
                  <a:lnTo>
                    <a:pt x="2273" y="4922"/>
                  </a:lnTo>
                  <a:lnTo>
                    <a:pt x="2273" y="1139"/>
                  </a:lnTo>
                  <a:cubicBezTo>
                    <a:pt x="2273" y="512"/>
                    <a:pt x="1761" y="0"/>
                    <a:pt x="1134" y="0"/>
                  </a:cubicBezTo>
                  <a:close/>
                </a:path>
              </a:pathLst>
            </a:custGeom>
            <a:solidFill>
              <a:srgbClr val="000000">
                <a:alpha val="89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9" name="Google Shape;1409;p31"/>
            <p:cNvSpPr/>
            <p:nvPr/>
          </p:nvSpPr>
          <p:spPr>
            <a:xfrm>
              <a:off x="2134690" y="3811470"/>
              <a:ext cx="161023" cy="347764"/>
            </a:xfrm>
            <a:custGeom>
              <a:rect b="b" l="l" r="r" t="t"/>
              <a:pathLst>
                <a:path extrusionOk="0" h="4922" w="2279">
                  <a:moveTo>
                    <a:pt x="1139" y="0"/>
                  </a:moveTo>
                  <a:cubicBezTo>
                    <a:pt x="512" y="0"/>
                    <a:pt x="6" y="506"/>
                    <a:pt x="0" y="1133"/>
                  </a:cubicBezTo>
                  <a:lnTo>
                    <a:pt x="0" y="4922"/>
                  </a:lnTo>
                  <a:lnTo>
                    <a:pt x="2279" y="4922"/>
                  </a:lnTo>
                  <a:lnTo>
                    <a:pt x="2279" y="1139"/>
                  </a:lnTo>
                  <a:cubicBezTo>
                    <a:pt x="2279" y="512"/>
                    <a:pt x="1767" y="0"/>
                    <a:pt x="1139" y="0"/>
                  </a:cubicBezTo>
                  <a:close/>
                </a:path>
              </a:pathLst>
            </a:custGeom>
            <a:solidFill>
              <a:srgbClr val="000000">
                <a:alpha val="89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0" name="Google Shape;1410;p31"/>
            <p:cNvSpPr/>
            <p:nvPr/>
          </p:nvSpPr>
          <p:spPr>
            <a:xfrm>
              <a:off x="2407770" y="3811470"/>
              <a:ext cx="161093" cy="347764"/>
            </a:xfrm>
            <a:custGeom>
              <a:rect b="b" l="l" r="r" t="t"/>
              <a:pathLst>
                <a:path extrusionOk="0" h="4922" w="2280">
                  <a:moveTo>
                    <a:pt x="1140" y="0"/>
                  </a:moveTo>
                  <a:cubicBezTo>
                    <a:pt x="513" y="0"/>
                    <a:pt x="7" y="506"/>
                    <a:pt x="1" y="1133"/>
                  </a:cubicBezTo>
                  <a:lnTo>
                    <a:pt x="1" y="4922"/>
                  </a:lnTo>
                  <a:lnTo>
                    <a:pt x="2279" y="4922"/>
                  </a:lnTo>
                  <a:lnTo>
                    <a:pt x="2279" y="1139"/>
                  </a:lnTo>
                  <a:cubicBezTo>
                    <a:pt x="2279" y="512"/>
                    <a:pt x="1767" y="0"/>
                    <a:pt x="1140" y="0"/>
                  </a:cubicBezTo>
                  <a:close/>
                </a:path>
              </a:pathLst>
            </a:custGeom>
            <a:solidFill>
              <a:srgbClr val="000000">
                <a:alpha val="89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1" name="Google Shape;1411;p31"/>
            <p:cNvSpPr/>
            <p:nvPr/>
          </p:nvSpPr>
          <p:spPr>
            <a:xfrm>
              <a:off x="1861964" y="3811470"/>
              <a:ext cx="160599" cy="347764"/>
            </a:xfrm>
            <a:custGeom>
              <a:rect b="b" l="l" r="r" t="t"/>
              <a:pathLst>
                <a:path extrusionOk="0" h="4922" w="2273">
                  <a:moveTo>
                    <a:pt x="1140" y="0"/>
                  </a:moveTo>
                  <a:cubicBezTo>
                    <a:pt x="506" y="0"/>
                    <a:pt x="1" y="506"/>
                    <a:pt x="1" y="1133"/>
                  </a:cubicBezTo>
                  <a:lnTo>
                    <a:pt x="1" y="4922"/>
                  </a:lnTo>
                  <a:lnTo>
                    <a:pt x="2273" y="4922"/>
                  </a:lnTo>
                  <a:lnTo>
                    <a:pt x="2273" y="1139"/>
                  </a:lnTo>
                  <a:cubicBezTo>
                    <a:pt x="2273" y="512"/>
                    <a:pt x="1767" y="0"/>
                    <a:pt x="1140" y="0"/>
                  </a:cubicBezTo>
                  <a:close/>
                </a:path>
              </a:pathLst>
            </a:custGeom>
            <a:solidFill>
              <a:srgbClr val="000000">
                <a:alpha val="89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2" name="Google Shape;1412;p31"/>
            <p:cNvSpPr/>
            <p:nvPr/>
          </p:nvSpPr>
          <p:spPr>
            <a:xfrm>
              <a:off x="2680921" y="3811470"/>
              <a:ext cx="161093" cy="347764"/>
            </a:xfrm>
            <a:custGeom>
              <a:rect b="b" l="l" r="r" t="t"/>
              <a:pathLst>
                <a:path extrusionOk="0" h="4922" w="2280">
                  <a:moveTo>
                    <a:pt x="1140" y="0"/>
                  </a:moveTo>
                  <a:cubicBezTo>
                    <a:pt x="513" y="0"/>
                    <a:pt x="1" y="506"/>
                    <a:pt x="1" y="1133"/>
                  </a:cubicBezTo>
                  <a:lnTo>
                    <a:pt x="1" y="4922"/>
                  </a:lnTo>
                  <a:lnTo>
                    <a:pt x="2279" y="4922"/>
                  </a:lnTo>
                  <a:lnTo>
                    <a:pt x="2279" y="1139"/>
                  </a:lnTo>
                  <a:cubicBezTo>
                    <a:pt x="2279" y="512"/>
                    <a:pt x="1767" y="0"/>
                    <a:pt x="1140" y="0"/>
                  </a:cubicBezTo>
                  <a:close/>
                </a:path>
              </a:pathLst>
            </a:custGeom>
            <a:solidFill>
              <a:srgbClr val="000000">
                <a:alpha val="89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3" name="Google Shape;1413;p31"/>
            <p:cNvSpPr/>
            <p:nvPr/>
          </p:nvSpPr>
          <p:spPr>
            <a:xfrm>
              <a:off x="2954072" y="3811470"/>
              <a:ext cx="161023" cy="347764"/>
            </a:xfrm>
            <a:custGeom>
              <a:rect b="b" l="l" r="r" t="t"/>
              <a:pathLst>
                <a:path extrusionOk="0" h="4922" w="2279">
                  <a:moveTo>
                    <a:pt x="1140" y="0"/>
                  </a:moveTo>
                  <a:cubicBezTo>
                    <a:pt x="512" y="0"/>
                    <a:pt x="0" y="506"/>
                    <a:pt x="0" y="1133"/>
                  </a:cubicBezTo>
                  <a:lnTo>
                    <a:pt x="0" y="4922"/>
                  </a:lnTo>
                  <a:lnTo>
                    <a:pt x="2279" y="4922"/>
                  </a:lnTo>
                  <a:lnTo>
                    <a:pt x="2279" y="1139"/>
                  </a:lnTo>
                  <a:cubicBezTo>
                    <a:pt x="2279" y="512"/>
                    <a:pt x="1767" y="0"/>
                    <a:pt x="1140" y="0"/>
                  </a:cubicBezTo>
                  <a:close/>
                </a:path>
              </a:pathLst>
            </a:custGeom>
            <a:solidFill>
              <a:srgbClr val="000000">
                <a:alpha val="89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4" name="Google Shape;1414;p31"/>
            <p:cNvSpPr/>
            <p:nvPr/>
          </p:nvSpPr>
          <p:spPr>
            <a:xfrm>
              <a:off x="802004" y="3619218"/>
              <a:ext cx="2826412" cy="145691"/>
            </a:xfrm>
            <a:custGeom>
              <a:rect b="b" l="l" r="r" t="t"/>
              <a:pathLst>
                <a:path extrusionOk="0" h="2062" w="40003">
                  <a:moveTo>
                    <a:pt x="0" y="1"/>
                  </a:moveTo>
                  <a:lnTo>
                    <a:pt x="0" y="2062"/>
                  </a:lnTo>
                  <a:lnTo>
                    <a:pt x="40002" y="2062"/>
                  </a:lnTo>
                  <a:lnTo>
                    <a:pt x="4000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5" name="Google Shape;1415;p31"/>
            <p:cNvSpPr/>
            <p:nvPr/>
          </p:nvSpPr>
          <p:spPr>
            <a:xfrm>
              <a:off x="780242" y="1332824"/>
              <a:ext cx="690158" cy="2831852"/>
            </a:xfrm>
            <a:custGeom>
              <a:rect b="b" l="l" r="r" t="t"/>
              <a:pathLst>
                <a:path extrusionOk="0" h="40080" w="9768">
                  <a:moveTo>
                    <a:pt x="1" y="1"/>
                  </a:moveTo>
                  <a:lnTo>
                    <a:pt x="1" y="40080"/>
                  </a:lnTo>
                  <a:lnTo>
                    <a:pt x="8245" y="40080"/>
                  </a:lnTo>
                  <a:cubicBezTo>
                    <a:pt x="7643" y="28636"/>
                    <a:pt x="2568" y="23861"/>
                    <a:pt x="2568" y="23861"/>
                  </a:cubicBezTo>
                  <a:cubicBezTo>
                    <a:pt x="9768" y="13858"/>
                    <a:pt x="9237" y="65"/>
                    <a:pt x="9237" y="65"/>
                  </a:cubicBezTo>
                  <a:cubicBezTo>
                    <a:pt x="9384" y="65"/>
                    <a:pt x="1" y="1"/>
                    <a:pt x="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6" name="Google Shape;1416;p31"/>
            <p:cNvSpPr/>
            <p:nvPr/>
          </p:nvSpPr>
          <p:spPr>
            <a:xfrm>
              <a:off x="877321" y="1832849"/>
              <a:ext cx="400967" cy="1063782"/>
            </a:xfrm>
            <a:custGeom>
              <a:rect b="b" l="l" r="r" t="t"/>
              <a:pathLst>
                <a:path extrusionOk="0" h="15056" w="5675">
                  <a:moveTo>
                    <a:pt x="5534" y="0"/>
                  </a:moveTo>
                  <a:cubicBezTo>
                    <a:pt x="5474" y="0"/>
                    <a:pt x="5414" y="38"/>
                    <a:pt x="5405" y="118"/>
                  </a:cubicBezTo>
                  <a:cubicBezTo>
                    <a:pt x="5232" y="1423"/>
                    <a:pt x="4989" y="2723"/>
                    <a:pt x="4682" y="4003"/>
                  </a:cubicBezTo>
                  <a:cubicBezTo>
                    <a:pt x="4368" y="5283"/>
                    <a:pt x="3984" y="6544"/>
                    <a:pt x="3536" y="7779"/>
                  </a:cubicBezTo>
                  <a:lnTo>
                    <a:pt x="3184" y="8694"/>
                  </a:lnTo>
                  <a:lnTo>
                    <a:pt x="2806" y="9610"/>
                  </a:lnTo>
                  <a:lnTo>
                    <a:pt x="2410" y="10506"/>
                  </a:lnTo>
                  <a:lnTo>
                    <a:pt x="1981" y="11395"/>
                  </a:lnTo>
                  <a:cubicBezTo>
                    <a:pt x="1405" y="12579"/>
                    <a:pt x="758" y="13725"/>
                    <a:pt x="73" y="14851"/>
                  </a:cubicBezTo>
                  <a:cubicBezTo>
                    <a:pt x="0" y="14952"/>
                    <a:pt x="90" y="15056"/>
                    <a:pt x="183" y="15056"/>
                  </a:cubicBezTo>
                  <a:cubicBezTo>
                    <a:pt x="220" y="15056"/>
                    <a:pt x="257" y="15039"/>
                    <a:pt x="285" y="14999"/>
                  </a:cubicBezTo>
                  <a:cubicBezTo>
                    <a:pt x="1097" y="13936"/>
                    <a:pt x="1821" y="12810"/>
                    <a:pt x="2448" y="11632"/>
                  </a:cubicBezTo>
                  <a:lnTo>
                    <a:pt x="2902" y="10736"/>
                  </a:lnTo>
                  <a:lnTo>
                    <a:pt x="3318" y="9827"/>
                  </a:lnTo>
                  <a:cubicBezTo>
                    <a:pt x="3446" y="9520"/>
                    <a:pt x="3581" y="9213"/>
                    <a:pt x="3702" y="8899"/>
                  </a:cubicBezTo>
                  <a:lnTo>
                    <a:pt x="4054" y="7965"/>
                  </a:lnTo>
                  <a:cubicBezTo>
                    <a:pt x="4509" y="6704"/>
                    <a:pt x="4867" y="5417"/>
                    <a:pt x="5143" y="4105"/>
                  </a:cubicBezTo>
                  <a:cubicBezTo>
                    <a:pt x="5411" y="2800"/>
                    <a:pt x="5591" y="1475"/>
                    <a:pt x="5667" y="143"/>
                  </a:cubicBezTo>
                  <a:cubicBezTo>
                    <a:pt x="5674" y="51"/>
                    <a:pt x="5604" y="0"/>
                    <a:pt x="5534" y="0"/>
                  </a:cubicBezTo>
                  <a:close/>
                </a:path>
              </a:pathLst>
            </a:custGeom>
            <a:solidFill>
              <a:srgbClr val="000000">
                <a:alpha val="89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7" name="Google Shape;1417;p31"/>
            <p:cNvSpPr/>
            <p:nvPr/>
          </p:nvSpPr>
          <p:spPr>
            <a:xfrm>
              <a:off x="789851" y="1776325"/>
              <a:ext cx="333562" cy="1106033"/>
            </a:xfrm>
            <a:custGeom>
              <a:rect b="b" l="l" r="r" t="t"/>
              <a:pathLst>
                <a:path extrusionOk="0" h="15654" w="4721">
                  <a:moveTo>
                    <a:pt x="4582" y="0"/>
                  </a:moveTo>
                  <a:cubicBezTo>
                    <a:pt x="4523" y="0"/>
                    <a:pt x="4463" y="38"/>
                    <a:pt x="4454" y="118"/>
                  </a:cubicBezTo>
                  <a:cubicBezTo>
                    <a:pt x="4281" y="1443"/>
                    <a:pt x="4051" y="2761"/>
                    <a:pt x="3769" y="4067"/>
                  </a:cubicBezTo>
                  <a:cubicBezTo>
                    <a:pt x="3699" y="4387"/>
                    <a:pt x="3628" y="4720"/>
                    <a:pt x="3552" y="5040"/>
                  </a:cubicBezTo>
                  <a:cubicBezTo>
                    <a:pt x="3468" y="5360"/>
                    <a:pt x="3398" y="5686"/>
                    <a:pt x="3308" y="6006"/>
                  </a:cubicBezTo>
                  <a:cubicBezTo>
                    <a:pt x="3142" y="6646"/>
                    <a:pt x="2963" y="7293"/>
                    <a:pt x="2771" y="7926"/>
                  </a:cubicBezTo>
                  <a:cubicBezTo>
                    <a:pt x="2579" y="8566"/>
                    <a:pt x="2367" y="9200"/>
                    <a:pt x="2156" y="9833"/>
                  </a:cubicBezTo>
                  <a:cubicBezTo>
                    <a:pt x="2041" y="10147"/>
                    <a:pt x="1939" y="10461"/>
                    <a:pt x="1823" y="10774"/>
                  </a:cubicBezTo>
                  <a:cubicBezTo>
                    <a:pt x="1708" y="11088"/>
                    <a:pt x="1606" y="11408"/>
                    <a:pt x="1484" y="11715"/>
                  </a:cubicBezTo>
                  <a:cubicBezTo>
                    <a:pt x="1023" y="12970"/>
                    <a:pt x="531" y="14218"/>
                    <a:pt x="51" y="15466"/>
                  </a:cubicBezTo>
                  <a:cubicBezTo>
                    <a:pt x="0" y="15570"/>
                    <a:pt x="87" y="15653"/>
                    <a:pt x="173" y="15653"/>
                  </a:cubicBezTo>
                  <a:cubicBezTo>
                    <a:pt x="218" y="15653"/>
                    <a:pt x="263" y="15630"/>
                    <a:pt x="287" y="15575"/>
                  </a:cubicBezTo>
                  <a:cubicBezTo>
                    <a:pt x="908" y="14378"/>
                    <a:pt x="1465" y="13155"/>
                    <a:pt x="1971" y="11907"/>
                  </a:cubicBezTo>
                  <a:cubicBezTo>
                    <a:pt x="2092" y="11594"/>
                    <a:pt x="2214" y="11280"/>
                    <a:pt x="2335" y="10966"/>
                  </a:cubicBezTo>
                  <a:cubicBezTo>
                    <a:pt x="2400" y="10806"/>
                    <a:pt x="2451" y="10646"/>
                    <a:pt x="2508" y="10486"/>
                  </a:cubicBezTo>
                  <a:lnTo>
                    <a:pt x="2681" y="10006"/>
                  </a:lnTo>
                  <a:cubicBezTo>
                    <a:pt x="2905" y="9373"/>
                    <a:pt x="3104" y="8733"/>
                    <a:pt x="3296" y="8086"/>
                  </a:cubicBezTo>
                  <a:cubicBezTo>
                    <a:pt x="3680" y="6793"/>
                    <a:pt x="3993" y="5481"/>
                    <a:pt x="4230" y="4156"/>
                  </a:cubicBezTo>
                  <a:cubicBezTo>
                    <a:pt x="4473" y="2832"/>
                    <a:pt x="4633" y="1487"/>
                    <a:pt x="4710" y="143"/>
                  </a:cubicBezTo>
                  <a:cubicBezTo>
                    <a:pt x="4720" y="51"/>
                    <a:pt x="4651" y="0"/>
                    <a:pt x="4582" y="0"/>
                  </a:cubicBezTo>
                  <a:close/>
                </a:path>
              </a:pathLst>
            </a:custGeom>
            <a:solidFill>
              <a:srgbClr val="000000">
                <a:alpha val="89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8" name="Google Shape;1418;p31"/>
            <p:cNvSpPr/>
            <p:nvPr/>
          </p:nvSpPr>
          <p:spPr>
            <a:xfrm>
              <a:off x="915122" y="3065354"/>
              <a:ext cx="292088" cy="1096990"/>
            </a:xfrm>
            <a:custGeom>
              <a:rect b="b" l="l" r="r" t="t"/>
              <a:pathLst>
                <a:path extrusionOk="0" h="15526" w="4134">
                  <a:moveTo>
                    <a:pt x="172" y="0"/>
                  </a:moveTo>
                  <a:cubicBezTo>
                    <a:pt x="86" y="0"/>
                    <a:pt x="0" y="92"/>
                    <a:pt x="57" y="192"/>
                  </a:cubicBezTo>
                  <a:cubicBezTo>
                    <a:pt x="620" y="1388"/>
                    <a:pt x="1139" y="2598"/>
                    <a:pt x="1593" y="3833"/>
                  </a:cubicBezTo>
                  <a:lnTo>
                    <a:pt x="1919" y="4761"/>
                  </a:lnTo>
                  <a:lnTo>
                    <a:pt x="2227" y="5696"/>
                  </a:lnTo>
                  <a:lnTo>
                    <a:pt x="2508" y="6643"/>
                  </a:lnTo>
                  <a:lnTo>
                    <a:pt x="2751" y="7597"/>
                  </a:lnTo>
                  <a:cubicBezTo>
                    <a:pt x="3071" y="8870"/>
                    <a:pt x="3321" y="10163"/>
                    <a:pt x="3494" y="11469"/>
                  </a:cubicBezTo>
                  <a:cubicBezTo>
                    <a:pt x="3673" y="12775"/>
                    <a:pt x="3775" y="14087"/>
                    <a:pt x="3814" y="15405"/>
                  </a:cubicBezTo>
                  <a:cubicBezTo>
                    <a:pt x="3820" y="15485"/>
                    <a:pt x="3883" y="15525"/>
                    <a:pt x="3945" y="15525"/>
                  </a:cubicBezTo>
                  <a:cubicBezTo>
                    <a:pt x="4007" y="15525"/>
                    <a:pt x="4070" y="15485"/>
                    <a:pt x="4076" y="15405"/>
                  </a:cubicBezTo>
                  <a:cubicBezTo>
                    <a:pt x="4134" y="14074"/>
                    <a:pt x="4102" y="12736"/>
                    <a:pt x="3967" y="11411"/>
                  </a:cubicBezTo>
                  <a:cubicBezTo>
                    <a:pt x="3833" y="10080"/>
                    <a:pt x="3609" y="8762"/>
                    <a:pt x="3295" y="7462"/>
                  </a:cubicBezTo>
                  <a:lnTo>
                    <a:pt x="3039" y="6496"/>
                  </a:lnTo>
                  <a:cubicBezTo>
                    <a:pt x="2950" y="6176"/>
                    <a:pt x="2854" y="5856"/>
                    <a:pt x="2751" y="5536"/>
                  </a:cubicBezTo>
                  <a:lnTo>
                    <a:pt x="2431" y="4582"/>
                  </a:lnTo>
                  <a:lnTo>
                    <a:pt x="2079" y="3648"/>
                  </a:lnTo>
                  <a:cubicBezTo>
                    <a:pt x="1580" y="2406"/>
                    <a:pt x="979" y="1209"/>
                    <a:pt x="281" y="70"/>
                  </a:cubicBezTo>
                  <a:cubicBezTo>
                    <a:pt x="254" y="21"/>
                    <a:pt x="213" y="0"/>
                    <a:pt x="172" y="0"/>
                  </a:cubicBezTo>
                  <a:close/>
                </a:path>
              </a:pathLst>
            </a:custGeom>
            <a:solidFill>
              <a:srgbClr val="000000">
                <a:alpha val="89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9" name="Google Shape;1419;p31"/>
            <p:cNvSpPr/>
            <p:nvPr/>
          </p:nvSpPr>
          <p:spPr>
            <a:xfrm>
              <a:off x="827722" y="3071995"/>
              <a:ext cx="219878" cy="1131681"/>
            </a:xfrm>
            <a:custGeom>
              <a:rect b="b" l="l" r="r" t="t"/>
              <a:pathLst>
                <a:path extrusionOk="0" h="16017" w="3112">
                  <a:moveTo>
                    <a:pt x="148" y="0"/>
                  </a:moveTo>
                  <a:cubicBezTo>
                    <a:pt x="73" y="0"/>
                    <a:pt x="1" y="61"/>
                    <a:pt x="20" y="155"/>
                  </a:cubicBezTo>
                  <a:cubicBezTo>
                    <a:pt x="366" y="1454"/>
                    <a:pt x="731" y="2741"/>
                    <a:pt x="1051" y="4034"/>
                  </a:cubicBezTo>
                  <a:cubicBezTo>
                    <a:pt x="1140" y="4360"/>
                    <a:pt x="1211" y="4680"/>
                    <a:pt x="1294" y="5007"/>
                  </a:cubicBezTo>
                  <a:cubicBezTo>
                    <a:pt x="1371" y="5333"/>
                    <a:pt x="1441" y="5659"/>
                    <a:pt x="1518" y="5979"/>
                  </a:cubicBezTo>
                  <a:cubicBezTo>
                    <a:pt x="1665" y="6632"/>
                    <a:pt x="1806" y="7285"/>
                    <a:pt x="1934" y="7938"/>
                  </a:cubicBezTo>
                  <a:cubicBezTo>
                    <a:pt x="2056" y="8591"/>
                    <a:pt x="2171" y="9250"/>
                    <a:pt x="2267" y="9909"/>
                  </a:cubicBezTo>
                  <a:cubicBezTo>
                    <a:pt x="2318" y="10236"/>
                    <a:pt x="2363" y="10568"/>
                    <a:pt x="2408" y="10901"/>
                  </a:cubicBezTo>
                  <a:cubicBezTo>
                    <a:pt x="2452" y="11228"/>
                    <a:pt x="2484" y="11561"/>
                    <a:pt x="2523" y="11893"/>
                  </a:cubicBezTo>
                  <a:cubicBezTo>
                    <a:pt x="2670" y="13218"/>
                    <a:pt x="2753" y="14549"/>
                    <a:pt x="2792" y="15887"/>
                  </a:cubicBezTo>
                  <a:cubicBezTo>
                    <a:pt x="2792" y="15974"/>
                    <a:pt x="2856" y="16017"/>
                    <a:pt x="2920" y="16017"/>
                  </a:cubicBezTo>
                  <a:cubicBezTo>
                    <a:pt x="2984" y="16017"/>
                    <a:pt x="3048" y="15974"/>
                    <a:pt x="3048" y="15887"/>
                  </a:cubicBezTo>
                  <a:cubicBezTo>
                    <a:pt x="3112" y="14537"/>
                    <a:pt x="3092" y="13193"/>
                    <a:pt x="2996" y="11842"/>
                  </a:cubicBezTo>
                  <a:cubicBezTo>
                    <a:pt x="2894" y="10498"/>
                    <a:pt x="2721" y="9160"/>
                    <a:pt x="2472" y="7836"/>
                  </a:cubicBezTo>
                  <a:cubicBezTo>
                    <a:pt x="2350" y="7170"/>
                    <a:pt x="2222" y="6511"/>
                    <a:pt x="2062" y="5851"/>
                  </a:cubicBezTo>
                  <a:lnTo>
                    <a:pt x="1940" y="5365"/>
                  </a:lnTo>
                  <a:cubicBezTo>
                    <a:pt x="1902" y="5199"/>
                    <a:pt x="1864" y="5032"/>
                    <a:pt x="1819" y="4872"/>
                  </a:cubicBezTo>
                  <a:cubicBezTo>
                    <a:pt x="1729" y="4546"/>
                    <a:pt x="1646" y="4219"/>
                    <a:pt x="1550" y="3899"/>
                  </a:cubicBezTo>
                  <a:cubicBezTo>
                    <a:pt x="1179" y="2606"/>
                    <a:pt x="756" y="1326"/>
                    <a:pt x="270" y="72"/>
                  </a:cubicBezTo>
                  <a:lnTo>
                    <a:pt x="270" y="78"/>
                  </a:lnTo>
                  <a:cubicBezTo>
                    <a:pt x="243" y="24"/>
                    <a:pt x="195" y="0"/>
                    <a:pt x="148" y="0"/>
                  </a:cubicBezTo>
                  <a:close/>
                </a:path>
              </a:pathLst>
            </a:custGeom>
            <a:solidFill>
              <a:srgbClr val="000000">
                <a:alpha val="89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0" name="Google Shape;1420;p31"/>
            <p:cNvSpPr/>
            <p:nvPr/>
          </p:nvSpPr>
          <p:spPr>
            <a:xfrm>
              <a:off x="779759" y="2946728"/>
              <a:ext cx="260128" cy="122710"/>
            </a:xfrm>
            <a:custGeom>
              <a:rect b="b" l="l" r="r" t="t"/>
              <a:pathLst>
                <a:path extrusionOk="0" h="1737" w="4142">
                  <a:moveTo>
                    <a:pt x="2504" y="1"/>
                  </a:moveTo>
                  <a:cubicBezTo>
                    <a:pt x="1399" y="1"/>
                    <a:pt x="1" y="290"/>
                    <a:pt x="1" y="290"/>
                  </a:cubicBezTo>
                  <a:lnTo>
                    <a:pt x="1" y="1653"/>
                  </a:lnTo>
                  <a:cubicBezTo>
                    <a:pt x="1" y="1653"/>
                    <a:pt x="1839" y="1737"/>
                    <a:pt x="2938" y="1737"/>
                  </a:cubicBezTo>
                  <a:cubicBezTo>
                    <a:pt x="3296" y="1737"/>
                    <a:pt x="3576" y="1728"/>
                    <a:pt x="3687" y="1704"/>
                  </a:cubicBezTo>
                  <a:cubicBezTo>
                    <a:pt x="4142" y="1602"/>
                    <a:pt x="4135" y="1198"/>
                    <a:pt x="3790" y="386"/>
                  </a:cubicBezTo>
                  <a:cubicBezTo>
                    <a:pt x="3662" y="94"/>
                    <a:pt x="3130" y="1"/>
                    <a:pt x="250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1" name="Google Shape;1421;p31"/>
            <p:cNvSpPr/>
            <p:nvPr/>
          </p:nvSpPr>
          <p:spPr>
            <a:xfrm>
              <a:off x="2945946" y="1332824"/>
              <a:ext cx="690158" cy="2831852"/>
            </a:xfrm>
            <a:custGeom>
              <a:rect b="b" l="l" r="r" t="t"/>
              <a:pathLst>
                <a:path extrusionOk="0" h="40080" w="9768">
                  <a:moveTo>
                    <a:pt x="9767" y="1"/>
                  </a:moveTo>
                  <a:cubicBezTo>
                    <a:pt x="9767" y="1"/>
                    <a:pt x="384" y="65"/>
                    <a:pt x="531" y="65"/>
                  </a:cubicBezTo>
                  <a:cubicBezTo>
                    <a:pt x="531" y="65"/>
                    <a:pt x="0" y="13858"/>
                    <a:pt x="7201" y="23861"/>
                  </a:cubicBezTo>
                  <a:cubicBezTo>
                    <a:pt x="7201" y="23861"/>
                    <a:pt x="2125" y="28636"/>
                    <a:pt x="1517" y="40080"/>
                  </a:cubicBezTo>
                  <a:lnTo>
                    <a:pt x="9767" y="40080"/>
                  </a:lnTo>
                  <a:lnTo>
                    <a:pt x="9767"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2" name="Google Shape;1422;p31"/>
            <p:cNvSpPr/>
            <p:nvPr/>
          </p:nvSpPr>
          <p:spPr>
            <a:xfrm>
              <a:off x="3138339" y="1833838"/>
              <a:ext cx="400402" cy="1062793"/>
            </a:xfrm>
            <a:custGeom>
              <a:rect b="b" l="l" r="r" t="t"/>
              <a:pathLst>
                <a:path extrusionOk="0" h="15042" w="5667">
                  <a:moveTo>
                    <a:pt x="136" y="0"/>
                  </a:moveTo>
                  <a:cubicBezTo>
                    <a:pt x="68" y="0"/>
                    <a:pt x="0" y="47"/>
                    <a:pt x="4" y="136"/>
                  </a:cubicBezTo>
                  <a:cubicBezTo>
                    <a:pt x="81" y="1467"/>
                    <a:pt x="260" y="2792"/>
                    <a:pt x="529" y="4098"/>
                  </a:cubicBezTo>
                  <a:cubicBezTo>
                    <a:pt x="804" y="5403"/>
                    <a:pt x="1162" y="6690"/>
                    <a:pt x="1617" y="7951"/>
                  </a:cubicBezTo>
                  <a:lnTo>
                    <a:pt x="1969" y="8891"/>
                  </a:lnTo>
                  <a:cubicBezTo>
                    <a:pt x="2090" y="9199"/>
                    <a:pt x="2225" y="9506"/>
                    <a:pt x="2353" y="9813"/>
                  </a:cubicBezTo>
                  <a:lnTo>
                    <a:pt x="2769" y="10722"/>
                  </a:lnTo>
                  <a:lnTo>
                    <a:pt x="3223" y="11618"/>
                  </a:lnTo>
                  <a:cubicBezTo>
                    <a:pt x="3844" y="12802"/>
                    <a:pt x="4567" y="13922"/>
                    <a:pt x="5386" y="14985"/>
                  </a:cubicBezTo>
                  <a:cubicBezTo>
                    <a:pt x="5414" y="15025"/>
                    <a:pt x="5451" y="15042"/>
                    <a:pt x="5487" y="15042"/>
                  </a:cubicBezTo>
                  <a:cubicBezTo>
                    <a:pt x="5578" y="15042"/>
                    <a:pt x="5666" y="14938"/>
                    <a:pt x="5598" y="14837"/>
                  </a:cubicBezTo>
                  <a:cubicBezTo>
                    <a:pt x="4913" y="13705"/>
                    <a:pt x="4266" y="12559"/>
                    <a:pt x="3684" y="11381"/>
                  </a:cubicBezTo>
                  <a:lnTo>
                    <a:pt x="3262" y="10492"/>
                  </a:lnTo>
                  <a:lnTo>
                    <a:pt x="2865" y="9589"/>
                  </a:lnTo>
                  <a:lnTo>
                    <a:pt x="2487" y="8680"/>
                  </a:lnTo>
                  <a:lnTo>
                    <a:pt x="2135" y="7759"/>
                  </a:lnTo>
                  <a:cubicBezTo>
                    <a:pt x="1687" y="6523"/>
                    <a:pt x="1303" y="5269"/>
                    <a:pt x="996" y="3989"/>
                  </a:cubicBezTo>
                  <a:cubicBezTo>
                    <a:pt x="682" y="2709"/>
                    <a:pt x="439" y="1416"/>
                    <a:pt x="266" y="110"/>
                  </a:cubicBezTo>
                  <a:cubicBezTo>
                    <a:pt x="254" y="36"/>
                    <a:pt x="195" y="0"/>
                    <a:pt x="136" y="0"/>
                  </a:cubicBezTo>
                  <a:close/>
                </a:path>
              </a:pathLst>
            </a:custGeom>
            <a:solidFill>
              <a:srgbClr val="000000">
                <a:alpha val="89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3" name="Google Shape;1423;p31"/>
            <p:cNvSpPr/>
            <p:nvPr/>
          </p:nvSpPr>
          <p:spPr>
            <a:xfrm>
              <a:off x="3292507" y="1775831"/>
              <a:ext cx="332644" cy="1105680"/>
            </a:xfrm>
            <a:custGeom>
              <a:rect b="b" l="l" r="r" t="t"/>
              <a:pathLst>
                <a:path extrusionOk="0" h="15649" w="4708">
                  <a:moveTo>
                    <a:pt x="141" y="1"/>
                  </a:moveTo>
                  <a:cubicBezTo>
                    <a:pt x="71" y="1"/>
                    <a:pt x="0" y="51"/>
                    <a:pt x="11" y="144"/>
                  </a:cubicBezTo>
                  <a:cubicBezTo>
                    <a:pt x="88" y="1494"/>
                    <a:pt x="248" y="2832"/>
                    <a:pt x="491" y="4157"/>
                  </a:cubicBezTo>
                  <a:cubicBezTo>
                    <a:pt x="734" y="5482"/>
                    <a:pt x="1048" y="6800"/>
                    <a:pt x="1425" y="8093"/>
                  </a:cubicBezTo>
                  <a:cubicBezTo>
                    <a:pt x="1617" y="8733"/>
                    <a:pt x="1822" y="9380"/>
                    <a:pt x="2046" y="10013"/>
                  </a:cubicBezTo>
                  <a:lnTo>
                    <a:pt x="2212" y="10493"/>
                  </a:lnTo>
                  <a:cubicBezTo>
                    <a:pt x="2270" y="10653"/>
                    <a:pt x="2328" y="10813"/>
                    <a:pt x="2392" y="10973"/>
                  </a:cubicBezTo>
                  <a:cubicBezTo>
                    <a:pt x="2513" y="11287"/>
                    <a:pt x="2628" y="11601"/>
                    <a:pt x="2756" y="11914"/>
                  </a:cubicBezTo>
                  <a:cubicBezTo>
                    <a:pt x="3262" y="13162"/>
                    <a:pt x="3819" y="14385"/>
                    <a:pt x="4440" y="15582"/>
                  </a:cubicBezTo>
                  <a:lnTo>
                    <a:pt x="4433" y="15575"/>
                  </a:lnTo>
                  <a:lnTo>
                    <a:pt x="4433" y="15575"/>
                  </a:lnTo>
                  <a:cubicBezTo>
                    <a:pt x="4460" y="15627"/>
                    <a:pt x="4504" y="15648"/>
                    <a:pt x="4548" y="15648"/>
                  </a:cubicBezTo>
                  <a:cubicBezTo>
                    <a:pt x="4629" y="15648"/>
                    <a:pt x="4708" y="15573"/>
                    <a:pt x="4670" y="15473"/>
                  </a:cubicBezTo>
                  <a:cubicBezTo>
                    <a:pt x="4190" y="14218"/>
                    <a:pt x="3697" y="12977"/>
                    <a:pt x="3243" y="11722"/>
                  </a:cubicBezTo>
                  <a:cubicBezTo>
                    <a:pt x="3121" y="11409"/>
                    <a:pt x="3019" y="11095"/>
                    <a:pt x="2897" y="10781"/>
                  </a:cubicBezTo>
                  <a:cubicBezTo>
                    <a:pt x="2782" y="10468"/>
                    <a:pt x="2680" y="10148"/>
                    <a:pt x="2571" y="9834"/>
                  </a:cubicBezTo>
                  <a:cubicBezTo>
                    <a:pt x="2353" y="9200"/>
                    <a:pt x="2148" y="8573"/>
                    <a:pt x="1956" y="7933"/>
                  </a:cubicBezTo>
                  <a:cubicBezTo>
                    <a:pt x="1764" y="7300"/>
                    <a:pt x="1585" y="6660"/>
                    <a:pt x="1412" y="6013"/>
                  </a:cubicBezTo>
                  <a:cubicBezTo>
                    <a:pt x="1329" y="5693"/>
                    <a:pt x="1252" y="5367"/>
                    <a:pt x="1176" y="5040"/>
                  </a:cubicBezTo>
                  <a:cubicBezTo>
                    <a:pt x="1092" y="4720"/>
                    <a:pt x="1028" y="4394"/>
                    <a:pt x="952" y="4067"/>
                  </a:cubicBezTo>
                  <a:cubicBezTo>
                    <a:pt x="670" y="2762"/>
                    <a:pt x="446" y="1450"/>
                    <a:pt x="267" y="118"/>
                  </a:cubicBezTo>
                  <a:cubicBezTo>
                    <a:pt x="261" y="38"/>
                    <a:pt x="201" y="1"/>
                    <a:pt x="141" y="1"/>
                  </a:cubicBezTo>
                  <a:close/>
                </a:path>
              </a:pathLst>
            </a:custGeom>
            <a:solidFill>
              <a:srgbClr val="000000">
                <a:alpha val="89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4" name="Google Shape;1424;p31"/>
            <p:cNvSpPr/>
            <p:nvPr/>
          </p:nvSpPr>
          <p:spPr>
            <a:xfrm>
              <a:off x="3209135" y="3065354"/>
              <a:ext cx="292582" cy="1097625"/>
            </a:xfrm>
            <a:custGeom>
              <a:rect b="b" l="l" r="r" t="t"/>
              <a:pathLst>
                <a:path extrusionOk="0" h="15535" w="4141">
                  <a:moveTo>
                    <a:pt x="3963" y="0"/>
                  </a:moveTo>
                  <a:cubicBezTo>
                    <a:pt x="3922" y="0"/>
                    <a:pt x="3880" y="21"/>
                    <a:pt x="3853" y="70"/>
                  </a:cubicBezTo>
                  <a:cubicBezTo>
                    <a:pt x="3156" y="1209"/>
                    <a:pt x="2554" y="2406"/>
                    <a:pt x="2061" y="3641"/>
                  </a:cubicBezTo>
                  <a:lnTo>
                    <a:pt x="1703" y="4582"/>
                  </a:lnTo>
                  <a:lnTo>
                    <a:pt x="1383" y="5529"/>
                  </a:lnTo>
                  <a:cubicBezTo>
                    <a:pt x="1287" y="5849"/>
                    <a:pt x="1184" y="6169"/>
                    <a:pt x="1095" y="6489"/>
                  </a:cubicBezTo>
                  <a:lnTo>
                    <a:pt x="845" y="7462"/>
                  </a:lnTo>
                  <a:cubicBezTo>
                    <a:pt x="525" y="8762"/>
                    <a:pt x="301" y="10080"/>
                    <a:pt x="167" y="11405"/>
                  </a:cubicBezTo>
                  <a:cubicBezTo>
                    <a:pt x="32" y="12736"/>
                    <a:pt x="0" y="14067"/>
                    <a:pt x="64" y="15405"/>
                  </a:cubicBezTo>
                  <a:cubicBezTo>
                    <a:pt x="64" y="15492"/>
                    <a:pt x="128" y="15535"/>
                    <a:pt x="192" y="15535"/>
                  </a:cubicBezTo>
                  <a:cubicBezTo>
                    <a:pt x="256" y="15535"/>
                    <a:pt x="320" y="15492"/>
                    <a:pt x="320" y="15405"/>
                  </a:cubicBezTo>
                  <a:cubicBezTo>
                    <a:pt x="359" y="14087"/>
                    <a:pt x="461" y="12768"/>
                    <a:pt x="640" y="11463"/>
                  </a:cubicBezTo>
                  <a:cubicBezTo>
                    <a:pt x="813" y="10163"/>
                    <a:pt x="1056" y="8870"/>
                    <a:pt x="1376" y="7597"/>
                  </a:cubicBezTo>
                  <a:lnTo>
                    <a:pt x="1632" y="6643"/>
                  </a:lnTo>
                  <a:lnTo>
                    <a:pt x="1914" y="5702"/>
                  </a:lnTo>
                  <a:lnTo>
                    <a:pt x="2215" y="4761"/>
                  </a:lnTo>
                  <a:lnTo>
                    <a:pt x="2541" y="3833"/>
                  </a:lnTo>
                  <a:cubicBezTo>
                    <a:pt x="2989" y="2598"/>
                    <a:pt x="3514" y="1388"/>
                    <a:pt x="4077" y="198"/>
                  </a:cubicBezTo>
                  <a:lnTo>
                    <a:pt x="4084" y="192"/>
                  </a:lnTo>
                  <a:cubicBezTo>
                    <a:pt x="4140" y="92"/>
                    <a:pt x="4052" y="0"/>
                    <a:pt x="3963" y="0"/>
                  </a:cubicBezTo>
                  <a:close/>
                </a:path>
              </a:pathLst>
            </a:custGeom>
            <a:solidFill>
              <a:srgbClr val="000000">
                <a:alpha val="89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5" name="Google Shape;1425;p31"/>
            <p:cNvSpPr/>
            <p:nvPr/>
          </p:nvSpPr>
          <p:spPr>
            <a:xfrm>
              <a:off x="3368744" y="3070794"/>
              <a:ext cx="220444" cy="1132246"/>
            </a:xfrm>
            <a:custGeom>
              <a:rect b="b" l="l" r="r" t="t"/>
              <a:pathLst>
                <a:path extrusionOk="0" h="16025" w="3120">
                  <a:moveTo>
                    <a:pt x="2963" y="1"/>
                  </a:moveTo>
                  <a:cubicBezTo>
                    <a:pt x="2914" y="1"/>
                    <a:pt x="2865" y="27"/>
                    <a:pt x="2842" y="89"/>
                  </a:cubicBezTo>
                  <a:cubicBezTo>
                    <a:pt x="2356" y="1337"/>
                    <a:pt x="1933" y="2617"/>
                    <a:pt x="1562" y="3910"/>
                  </a:cubicBezTo>
                  <a:cubicBezTo>
                    <a:pt x="1466" y="4236"/>
                    <a:pt x="1383" y="4563"/>
                    <a:pt x="1293" y="4889"/>
                  </a:cubicBezTo>
                  <a:cubicBezTo>
                    <a:pt x="1249" y="5049"/>
                    <a:pt x="1210" y="5216"/>
                    <a:pt x="1172" y="5376"/>
                  </a:cubicBezTo>
                  <a:lnTo>
                    <a:pt x="1050" y="5868"/>
                  </a:lnTo>
                  <a:cubicBezTo>
                    <a:pt x="897" y="6521"/>
                    <a:pt x="762" y="7187"/>
                    <a:pt x="641" y="7846"/>
                  </a:cubicBezTo>
                  <a:cubicBezTo>
                    <a:pt x="391" y="9177"/>
                    <a:pt x="218" y="10515"/>
                    <a:pt x="116" y="11859"/>
                  </a:cubicBezTo>
                  <a:cubicBezTo>
                    <a:pt x="20" y="13203"/>
                    <a:pt x="1" y="14554"/>
                    <a:pt x="65" y="15904"/>
                  </a:cubicBezTo>
                  <a:cubicBezTo>
                    <a:pt x="71" y="15984"/>
                    <a:pt x="132" y="16024"/>
                    <a:pt x="193" y="16024"/>
                  </a:cubicBezTo>
                  <a:cubicBezTo>
                    <a:pt x="253" y="16024"/>
                    <a:pt x="314" y="15984"/>
                    <a:pt x="321" y="15904"/>
                  </a:cubicBezTo>
                  <a:cubicBezTo>
                    <a:pt x="359" y="14560"/>
                    <a:pt x="449" y="13229"/>
                    <a:pt x="589" y="11904"/>
                  </a:cubicBezTo>
                  <a:cubicBezTo>
                    <a:pt x="628" y="11578"/>
                    <a:pt x="660" y="11245"/>
                    <a:pt x="705" y="10912"/>
                  </a:cubicBezTo>
                  <a:cubicBezTo>
                    <a:pt x="756" y="10585"/>
                    <a:pt x="794" y="10253"/>
                    <a:pt x="845" y="9920"/>
                  </a:cubicBezTo>
                  <a:cubicBezTo>
                    <a:pt x="941" y="9267"/>
                    <a:pt x="1057" y="8608"/>
                    <a:pt x="1178" y="7955"/>
                  </a:cubicBezTo>
                  <a:cubicBezTo>
                    <a:pt x="1306" y="7296"/>
                    <a:pt x="1447" y="6649"/>
                    <a:pt x="1594" y="5996"/>
                  </a:cubicBezTo>
                  <a:cubicBezTo>
                    <a:pt x="1671" y="5670"/>
                    <a:pt x="1741" y="5344"/>
                    <a:pt x="1825" y="5024"/>
                  </a:cubicBezTo>
                  <a:cubicBezTo>
                    <a:pt x="1901" y="4697"/>
                    <a:pt x="1978" y="4371"/>
                    <a:pt x="2061" y="4051"/>
                  </a:cubicBezTo>
                  <a:cubicBezTo>
                    <a:pt x="2388" y="2751"/>
                    <a:pt x="2746" y="1465"/>
                    <a:pt x="3092" y="172"/>
                  </a:cubicBezTo>
                  <a:lnTo>
                    <a:pt x="3092" y="166"/>
                  </a:lnTo>
                  <a:cubicBezTo>
                    <a:pt x="3119" y="68"/>
                    <a:pt x="3041" y="1"/>
                    <a:pt x="2963" y="1"/>
                  </a:cubicBezTo>
                  <a:close/>
                </a:path>
              </a:pathLst>
            </a:custGeom>
            <a:solidFill>
              <a:srgbClr val="000000">
                <a:alpha val="89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6" name="Google Shape;1426;p31"/>
            <p:cNvSpPr/>
            <p:nvPr/>
          </p:nvSpPr>
          <p:spPr>
            <a:xfrm>
              <a:off x="3376457" y="2946728"/>
              <a:ext cx="260128" cy="122710"/>
            </a:xfrm>
            <a:custGeom>
              <a:rect b="b" l="l" r="r" t="t"/>
              <a:pathLst>
                <a:path extrusionOk="0" h="1737" w="4142">
                  <a:moveTo>
                    <a:pt x="1638" y="1"/>
                  </a:moveTo>
                  <a:cubicBezTo>
                    <a:pt x="1012" y="1"/>
                    <a:pt x="480" y="94"/>
                    <a:pt x="352" y="386"/>
                  </a:cubicBezTo>
                  <a:cubicBezTo>
                    <a:pt x="0" y="1198"/>
                    <a:pt x="0" y="1602"/>
                    <a:pt x="455" y="1704"/>
                  </a:cubicBezTo>
                  <a:cubicBezTo>
                    <a:pt x="567" y="1728"/>
                    <a:pt x="846" y="1737"/>
                    <a:pt x="1205" y="1737"/>
                  </a:cubicBezTo>
                  <a:cubicBezTo>
                    <a:pt x="2303" y="1737"/>
                    <a:pt x="4141" y="1653"/>
                    <a:pt x="4141" y="1653"/>
                  </a:cubicBezTo>
                  <a:lnTo>
                    <a:pt x="4141" y="290"/>
                  </a:lnTo>
                  <a:cubicBezTo>
                    <a:pt x="4141" y="290"/>
                    <a:pt x="2743" y="1"/>
                    <a:pt x="163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27" name="Google Shape;1427;p31"/>
            <p:cNvGrpSpPr/>
            <p:nvPr/>
          </p:nvGrpSpPr>
          <p:grpSpPr>
            <a:xfrm>
              <a:off x="790889" y="1370553"/>
              <a:ext cx="2826382" cy="413687"/>
              <a:chOff x="638489" y="1218153"/>
              <a:chExt cx="2826382" cy="413687"/>
            </a:xfrm>
          </p:grpSpPr>
          <p:sp>
            <p:nvSpPr>
              <p:cNvPr id="1428" name="Google Shape;1428;p31"/>
              <p:cNvSpPr/>
              <p:nvPr/>
            </p:nvSpPr>
            <p:spPr>
              <a:xfrm>
                <a:off x="1332230" y="1218153"/>
                <a:ext cx="728263" cy="413687"/>
              </a:xfrm>
              <a:custGeom>
                <a:rect b="b" l="l" r="r" t="t"/>
                <a:pathLst>
                  <a:path extrusionOk="0" h="7169" w="12974">
                    <a:moveTo>
                      <a:pt x="0" y="0"/>
                    </a:moveTo>
                    <a:cubicBezTo>
                      <a:pt x="0" y="3450"/>
                      <a:pt x="2906" y="7169"/>
                      <a:pt x="6484" y="7169"/>
                    </a:cubicBezTo>
                    <a:cubicBezTo>
                      <a:pt x="10068" y="7169"/>
                      <a:pt x="12974" y="3450"/>
                      <a:pt x="12974" y="0"/>
                    </a:cubicBezTo>
                    <a:close/>
                  </a:path>
                </a:pathLst>
              </a:custGeom>
              <a:solidFill>
                <a:srgbClr val="000000">
                  <a:alpha val="89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9" name="Google Shape;1429;p31"/>
              <p:cNvSpPr/>
              <p:nvPr/>
            </p:nvSpPr>
            <p:spPr>
              <a:xfrm>
                <a:off x="638489" y="1218153"/>
                <a:ext cx="728263" cy="413687"/>
              </a:xfrm>
              <a:custGeom>
                <a:rect b="b" l="l" r="r" t="t"/>
                <a:pathLst>
                  <a:path extrusionOk="0" h="7169" w="12974">
                    <a:moveTo>
                      <a:pt x="0" y="0"/>
                    </a:moveTo>
                    <a:cubicBezTo>
                      <a:pt x="0" y="3450"/>
                      <a:pt x="2906" y="7169"/>
                      <a:pt x="6490" y="7169"/>
                    </a:cubicBezTo>
                    <a:cubicBezTo>
                      <a:pt x="10074" y="7169"/>
                      <a:pt x="12974" y="3450"/>
                      <a:pt x="12974" y="0"/>
                    </a:cubicBezTo>
                    <a:close/>
                  </a:path>
                </a:pathLst>
              </a:custGeom>
              <a:solidFill>
                <a:srgbClr val="000000">
                  <a:alpha val="89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0" name="Google Shape;1430;p31"/>
              <p:cNvSpPr/>
              <p:nvPr/>
            </p:nvSpPr>
            <p:spPr>
              <a:xfrm>
                <a:off x="2736215" y="1218153"/>
                <a:ext cx="728656" cy="413687"/>
              </a:xfrm>
              <a:custGeom>
                <a:rect b="b" l="l" r="r" t="t"/>
                <a:pathLst>
                  <a:path extrusionOk="0" h="7169" w="12981">
                    <a:moveTo>
                      <a:pt x="1" y="0"/>
                    </a:moveTo>
                    <a:cubicBezTo>
                      <a:pt x="1" y="3450"/>
                      <a:pt x="2907" y="7169"/>
                      <a:pt x="6491" y="7169"/>
                    </a:cubicBezTo>
                    <a:cubicBezTo>
                      <a:pt x="10075" y="7169"/>
                      <a:pt x="12981" y="3450"/>
                      <a:pt x="12981" y="0"/>
                    </a:cubicBezTo>
                    <a:close/>
                  </a:path>
                </a:pathLst>
              </a:custGeom>
              <a:solidFill>
                <a:srgbClr val="000000">
                  <a:alpha val="89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1" name="Google Shape;1431;p31"/>
              <p:cNvSpPr/>
              <p:nvPr/>
            </p:nvSpPr>
            <p:spPr>
              <a:xfrm>
                <a:off x="2026308" y="1218153"/>
                <a:ext cx="728319" cy="413687"/>
              </a:xfrm>
              <a:custGeom>
                <a:rect b="b" l="l" r="r" t="t"/>
                <a:pathLst>
                  <a:path extrusionOk="0" h="7169" w="12975">
                    <a:moveTo>
                      <a:pt x="1" y="0"/>
                    </a:moveTo>
                    <a:cubicBezTo>
                      <a:pt x="1" y="3450"/>
                      <a:pt x="2907" y="7169"/>
                      <a:pt x="6484" y="7169"/>
                    </a:cubicBezTo>
                    <a:cubicBezTo>
                      <a:pt x="10069" y="7169"/>
                      <a:pt x="12974" y="3450"/>
                      <a:pt x="12974" y="0"/>
                    </a:cubicBezTo>
                    <a:close/>
                  </a:path>
                </a:pathLst>
              </a:custGeom>
              <a:solidFill>
                <a:srgbClr val="000000">
                  <a:alpha val="89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32" name="Google Shape;1432;p31"/>
            <p:cNvGrpSpPr/>
            <p:nvPr/>
          </p:nvGrpSpPr>
          <p:grpSpPr>
            <a:xfrm>
              <a:off x="777550" y="1317863"/>
              <a:ext cx="2850782" cy="413687"/>
              <a:chOff x="777550" y="1317863"/>
              <a:chExt cx="2850782" cy="413687"/>
            </a:xfrm>
          </p:grpSpPr>
          <p:sp>
            <p:nvSpPr>
              <p:cNvPr id="1433" name="Google Shape;1433;p31"/>
              <p:cNvSpPr/>
              <p:nvPr/>
            </p:nvSpPr>
            <p:spPr>
              <a:xfrm>
                <a:off x="1477289" y="1317863"/>
                <a:ext cx="734523" cy="413687"/>
              </a:xfrm>
              <a:custGeom>
                <a:rect b="b" l="l" r="r" t="t"/>
                <a:pathLst>
                  <a:path extrusionOk="0" h="7169" w="12974">
                    <a:moveTo>
                      <a:pt x="0" y="0"/>
                    </a:moveTo>
                    <a:cubicBezTo>
                      <a:pt x="0" y="3450"/>
                      <a:pt x="2906" y="7169"/>
                      <a:pt x="6484" y="7169"/>
                    </a:cubicBezTo>
                    <a:cubicBezTo>
                      <a:pt x="10068" y="7169"/>
                      <a:pt x="12974" y="3450"/>
                      <a:pt x="1297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4" name="Google Shape;1434;p31"/>
              <p:cNvSpPr/>
              <p:nvPr/>
            </p:nvSpPr>
            <p:spPr>
              <a:xfrm>
                <a:off x="777550" y="1317863"/>
                <a:ext cx="734523" cy="413687"/>
              </a:xfrm>
              <a:custGeom>
                <a:rect b="b" l="l" r="r" t="t"/>
                <a:pathLst>
                  <a:path extrusionOk="0" h="7169" w="12974">
                    <a:moveTo>
                      <a:pt x="0" y="0"/>
                    </a:moveTo>
                    <a:cubicBezTo>
                      <a:pt x="0" y="3450"/>
                      <a:pt x="2906" y="7169"/>
                      <a:pt x="6490" y="7169"/>
                    </a:cubicBezTo>
                    <a:cubicBezTo>
                      <a:pt x="10074" y="7169"/>
                      <a:pt x="12974" y="3450"/>
                      <a:pt x="1297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5" name="Google Shape;1435;p31"/>
              <p:cNvSpPr/>
              <p:nvPr/>
            </p:nvSpPr>
            <p:spPr>
              <a:xfrm>
                <a:off x="2893413" y="1317863"/>
                <a:ext cx="734919" cy="413687"/>
              </a:xfrm>
              <a:custGeom>
                <a:rect b="b" l="l" r="r" t="t"/>
                <a:pathLst>
                  <a:path extrusionOk="0" h="7169" w="12981">
                    <a:moveTo>
                      <a:pt x="1" y="0"/>
                    </a:moveTo>
                    <a:cubicBezTo>
                      <a:pt x="1" y="3450"/>
                      <a:pt x="2907" y="7169"/>
                      <a:pt x="6491" y="7169"/>
                    </a:cubicBezTo>
                    <a:cubicBezTo>
                      <a:pt x="10075" y="7169"/>
                      <a:pt x="12981" y="3450"/>
                      <a:pt x="1298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6" name="Google Shape;1436;p31"/>
              <p:cNvSpPr/>
              <p:nvPr/>
            </p:nvSpPr>
            <p:spPr>
              <a:xfrm>
                <a:off x="2177368" y="1317863"/>
                <a:ext cx="734580" cy="413687"/>
              </a:xfrm>
              <a:custGeom>
                <a:rect b="b" l="l" r="r" t="t"/>
                <a:pathLst>
                  <a:path extrusionOk="0" h="7169" w="12975">
                    <a:moveTo>
                      <a:pt x="1" y="0"/>
                    </a:moveTo>
                    <a:cubicBezTo>
                      <a:pt x="1" y="3450"/>
                      <a:pt x="2907" y="7169"/>
                      <a:pt x="6484" y="7169"/>
                    </a:cubicBezTo>
                    <a:cubicBezTo>
                      <a:pt x="10069" y="7169"/>
                      <a:pt x="12974" y="3450"/>
                      <a:pt x="1297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37" name="Google Shape;1437;p31"/>
            <p:cNvGrpSpPr/>
            <p:nvPr/>
          </p:nvGrpSpPr>
          <p:grpSpPr>
            <a:xfrm>
              <a:off x="836071" y="1369980"/>
              <a:ext cx="2740574" cy="287486"/>
              <a:chOff x="836071" y="1369980"/>
              <a:chExt cx="2740574" cy="287486"/>
            </a:xfrm>
          </p:grpSpPr>
          <p:sp>
            <p:nvSpPr>
              <p:cNvPr id="1438" name="Google Shape;1438;p31"/>
              <p:cNvSpPr/>
              <p:nvPr/>
            </p:nvSpPr>
            <p:spPr>
              <a:xfrm>
                <a:off x="1549032" y="1369980"/>
                <a:ext cx="584032" cy="287486"/>
              </a:xfrm>
              <a:custGeom>
                <a:rect b="b" l="l" r="r" t="t"/>
                <a:pathLst>
                  <a:path extrusionOk="0" h="4982" w="10121">
                    <a:moveTo>
                      <a:pt x="152" y="1"/>
                    </a:moveTo>
                    <a:cubicBezTo>
                      <a:pt x="77" y="1"/>
                      <a:pt x="1" y="60"/>
                      <a:pt x="23" y="160"/>
                    </a:cubicBezTo>
                    <a:cubicBezTo>
                      <a:pt x="126" y="742"/>
                      <a:pt x="311" y="1312"/>
                      <a:pt x="580" y="1850"/>
                    </a:cubicBezTo>
                    <a:cubicBezTo>
                      <a:pt x="849" y="2387"/>
                      <a:pt x="1194" y="2880"/>
                      <a:pt x="1604" y="3322"/>
                    </a:cubicBezTo>
                    <a:cubicBezTo>
                      <a:pt x="2014" y="3770"/>
                      <a:pt x="2500" y="4147"/>
                      <a:pt x="3031" y="4435"/>
                    </a:cubicBezTo>
                    <a:cubicBezTo>
                      <a:pt x="3575" y="4730"/>
                      <a:pt x="4177" y="4909"/>
                      <a:pt x="4791" y="4967"/>
                    </a:cubicBezTo>
                    <a:cubicBezTo>
                      <a:pt x="4910" y="4976"/>
                      <a:pt x="5028" y="4981"/>
                      <a:pt x="5146" y="4981"/>
                    </a:cubicBezTo>
                    <a:cubicBezTo>
                      <a:pt x="5643" y="4981"/>
                      <a:pt x="6140" y="4895"/>
                      <a:pt x="6616" y="4730"/>
                    </a:cubicBezTo>
                    <a:lnTo>
                      <a:pt x="6827" y="4653"/>
                    </a:lnTo>
                    <a:cubicBezTo>
                      <a:pt x="6904" y="4621"/>
                      <a:pt x="6968" y="4589"/>
                      <a:pt x="7038" y="4557"/>
                    </a:cubicBezTo>
                    <a:cubicBezTo>
                      <a:pt x="7108" y="4525"/>
                      <a:pt x="7179" y="4493"/>
                      <a:pt x="7249" y="4461"/>
                    </a:cubicBezTo>
                    <a:lnTo>
                      <a:pt x="7448" y="4346"/>
                    </a:lnTo>
                    <a:cubicBezTo>
                      <a:pt x="7512" y="4307"/>
                      <a:pt x="7582" y="4269"/>
                      <a:pt x="7640" y="4224"/>
                    </a:cubicBezTo>
                    <a:lnTo>
                      <a:pt x="7832" y="4096"/>
                    </a:lnTo>
                    <a:cubicBezTo>
                      <a:pt x="7953" y="4006"/>
                      <a:pt x="8075" y="3917"/>
                      <a:pt x="8190" y="3821"/>
                    </a:cubicBezTo>
                    <a:cubicBezTo>
                      <a:pt x="8651" y="3424"/>
                      <a:pt x="9054" y="2970"/>
                      <a:pt x="9374" y="2458"/>
                    </a:cubicBezTo>
                    <a:cubicBezTo>
                      <a:pt x="9694" y="1952"/>
                      <a:pt x="9937" y="1408"/>
                      <a:pt x="10097" y="832"/>
                    </a:cubicBezTo>
                    <a:lnTo>
                      <a:pt x="10097" y="826"/>
                    </a:lnTo>
                    <a:cubicBezTo>
                      <a:pt x="10121" y="731"/>
                      <a:pt x="10047" y="668"/>
                      <a:pt x="9973" y="668"/>
                    </a:cubicBezTo>
                    <a:cubicBezTo>
                      <a:pt x="9926" y="668"/>
                      <a:pt x="9879" y="692"/>
                      <a:pt x="9854" y="749"/>
                    </a:cubicBezTo>
                    <a:cubicBezTo>
                      <a:pt x="9432" y="1792"/>
                      <a:pt x="8747" y="2714"/>
                      <a:pt x="7864" y="3418"/>
                    </a:cubicBezTo>
                    <a:cubicBezTo>
                      <a:pt x="7755" y="3507"/>
                      <a:pt x="7646" y="3584"/>
                      <a:pt x="7531" y="3661"/>
                    </a:cubicBezTo>
                    <a:lnTo>
                      <a:pt x="7358" y="3770"/>
                    </a:lnTo>
                    <a:cubicBezTo>
                      <a:pt x="7300" y="3808"/>
                      <a:pt x="7236" y="3840"/>
                      <a:pt x="7179" y="3872"/>
                    </a:cubicBezTo>
                    <a:lnTo>
                      <a:pt x="7000" y="3968"/>
                    </a:lnTo>
                    <a:cubicBezTo>
                      <a:pt x="6936" y="4000"/>
                      <a:pt x="6872" y="4032"/>
                      <a:pt x="6814" y="4058"/>
                    </a:cubicBezTo>
                    <a:cubicBezTo>
                      <a:pt x="6750" y="4077"/>
                      <a:pt x="6686" y="4109"/>
                      <a:pt x="6622" y="4134"/>
                    </a:cubicBezTo>
                    <a:lnTo>
                      <a:pt x="6430" y="4205"/>
                    </a:lnTo>
                    <a:cubicBezTo>
                      <a:pt x="6009" y="4347"/>
                      <a:pt x="5566" y="4420"/>
                      <a:pt x="5119" y="4420"/>
                    </a:cubicBezTo>
                    <a:cubicBezTo>
                      <a:pt x="5023" y="4420"/>
                      <a:pt x="4926" y="4417"/>
                      <a:pt x="4830" y="4410"/>
                    </a:cubicBezTo>
                    <a:cubicBezTo>
                      <a:pt x="4286" y="4365"/>
                      <a:pt x="3761" y="4211"/>
                      <a:pt x="3275" y="3962"/>
                    </a:cubicBezTo>
                    <a:cubicBezTo>
                      <a:pt x="2782" y="3712"/>
                      <a:pt x="2334" y="3386"/>
                      <a:pt x="1943" y="2989"/>
                    </a:cubicBezTo>
                    <a:cubicBezTo>
                      <a:pt x="1137" y="2195"/>
                      <a:pt x="567" y="1197"/>
                      <a:pt x="273" y="102"/>
                    </a:cubicBezTo>
                    <a:cubicBezTo>
                      <a:pt x="259" y="32"/>
                      <a:pt x="206" y="1"/>
                      <a:pt x="152" y="1"/>
                    </a:cubicBezTo>
                    <a:close/>
                  </a:path>
                </a:pathLst>
              </a:custGeom>
              <a:solidFill>
                <a:srgbClr val="000000">
                  <a:alpha val="89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9" name="Google Shape;1439;p31"/>
              <p:cNvSpPr/>
              <p:nvPr/>
            </p:nvSpPr>
            <p:spPr>
              <a:xfrm>
                <a:off x="1663810" y="1384003"/>
                <a:ext cx="354713" cy="180444"/>
              </a:xfrm>
              <a:custGeom>
                <a:rect b="b" l="l" r="r" t="t"/>
                <a:pathLst>
                  <a:path extrusionOk="0" h="3127" w="6147">
                    <a:moveTo>
                      <a:pt x="142" y="0"/>
                    </a:moveTo>
                    <a:cubicBezTo>
                      <a:pt x="72" y="0"/>
                      <a:pt x="1" y="54"/>
                      <a:pt x="12" y="147"/>
                    </a:cubicBezTo>
                    <a:cubicBezTo>
                      <a:pt x="121" y="871"/>
                      <a:pt x="441" y="1549"/>
                      <a:pt x="940" y="2093"/>
                    </a:cubicBezTo>
                    <a:cubicBezTo>
                      <a:pt x="1190" y="2368"/>
                      <a:pt x="1484" y="2599"/>
                      <a:pt x="1817" y="2784"/>
                    </a:cubicBezTo>
                    <a:cubicBezTo>
                      <a:pt x="2150" y="2963"/>
                      <a:pt x="2521" y="3079"/>
                      <a:pt x="2898" y="3117"/>
                    </a:cubicBezTo>
                    <a:cubicBezTo>
                      <a:pt x="2977" y="3124"/>
                      <a:pt x="3056" y="3127"/>
                      <a:pt x="3135" y="3127"/>
                    </a:cubicBezTo>
                    <a:cubicBezTo>
                      <a:pt x="3441" y="3127"/>
                      <a:pt x="3748" y="3077"/>
                      <a:pt x="4038" y="2970"/>
                    </a:cubicBezTo>
                    <a:lnTo>
                      <a:pt x="4172" y="2925"/>
                    </a:lnTo>
                    <a:cubicBezTo>
                      <a:pt x="4217" y="2906"/>
                      <a:pt x="4255" y="2887"/>
                      <a:pt x="4300" y="2861"/>
                    </a:cubicBezTo>
                    <a:lnTo>
                      <a:pt x="4428" y="2803"/>
                    </a:lnTo>
                    <a:cubicBezTo>
                      <a:pt x="4473" y="2778"/>
                      <a:pt x="4511" y="2759"/>
                      <a:pt x="4556" y="2733"/>
                    </a:cubicBezTo>
                    <a:cubicBezTo>
                      <a:pt x="4595" y="2707"/>
                      <a:pt x="4633" y="2682"/>
                      <a:pt x="4671" y="2656"/>
                    </a:cubicBezTo>
                    <a:lnTo>
                      <a:pt x="4787" y="2579"/>
                    </a:lnTo>
                    <a:cubicBezTo>
                      <a:pt x="4863" y="2522"/>
                      <a:pt x="4940" y="2464"/>
                      <a:pt x="5011" y="2407"/>
                    </a:cubicBezTo>
                    <a:cubicBezTo>
                      <a:pt x="5292" y="2163"/>
                      <a:pt x="5529" y="1875"/>
                      <a:pt x="5721" y="1555"/>
                    </a:cubicBezTo>
                    <a:cubicBezTo>
                      <a:pt x="5913" y="1248"/>
                      <a:pt x="6047" y="909"/>
                      <a:pt x="6131" y="551"/>
                    </a:cubicBezTo>
                    <a:cubicBezTo>
                      <a:pt x="6147" y="458"/>
                      <a:pt x="6072" y="399"/>
                      <a:pt x="5998" y="399"/>
                    </a:cubicBezTo>
                    <a:cubicBezTo>
                      <a:pt x="5955" y="399"/>
                      <a:pt x="5911" y="420"/>
                      <a:pt x="5887" y="467"/>
                    </a:cubicBezTo>
                    <a:cubicBezTo>
                      <a:pt x="5612" y="1069"/>
                      <a:pt x="5203" y="1594"/>
                      <a:pt x="4684" y="1997"/>
                    </a:cubicBezTo>
                    <a:cubicBezTo>
                      <a:pt x="4620" y="2048"/>
                      <a:pt x="4556" y="2093"/>
                      <a:pt x="4486" y="2138"/>
                    </a:cubicBezTo>
                    <a:lnTo>
                      <a:pt x="4390" y="2202"/>
                    </a:lnTo>
                    <a:cubicBezTo>
                      <a:pt x="4351" y="2221"/>
                      <a:pt x="4319" y="2240"/>
                      <a:pt x="4281" y="2259"/>
                    </a:cubicBezTo>
                    <a:cubicBezTo>
                      <a:pt x="4249" y="2272"/>
                      <a:pt x="4217" y="2291"/>
                      <a:pt x="4179" y="2311"/>
                    </a:cubicBezTo>
                    <a:lnTo>
                      <a:pt x="4076" y="2362"/>
                    </a:lnTo>
                    <a:cubicBezTo>
                      <a:pt x="4038" y="2375"/>
                      <a:pt x="3999" y="2394"/>
                      <a:pt x="3967" y="2407"/>
                    </a:cubicBezTo>
                    <a:lnTo>
                      <a:pt x="3859" y="2445"/>
                    </a:lnTo>
                    <a:cubicBezTo>
                      <a:pt x="3613" y="2530"/>
                      <a:pt x="3358" y="2571"/>
                      <a:pt x="3102" y="2571"/>
                    </a:cubicBezTo>
                    <a:cubicBezTo>
                      <a:pt x="3051" y="2571"/>
                      <a:pt x="3000" y="2570"/>
                      <a:pt x="2950" y="2567"/>
                    </a:cubicBezTo>
                    <a:cubicBezTo>
                      <a:pt x="2636" y="2535"/>
                      <a:pt x="2335" y="2451"/>
                      <a:pt x="2054" y="2317"/>
                    </a:cubicBezTo>
                    <a:cubicBezTo>
                      <a:pt x="1772" y="2170"/>
                      <a:pt x="1510" y="1984"/>
                      <a:pt x="1279" y="1760"/>
                    </a:cubicBezTo>
                    <a:cubicBezTo>
                      <a:pt x="806" y="1299"/>
                      <a:pt x="454" y="723"/>
                      <a:pt x="262" y="90"/>
                    </a:cubicBezTo>
                    <a:cubicBezTo>
                      <a:pt x="243" y="28"/>
                      <a:pt x="193" y="0"/>
                      <a:pt x="142" y="0"/>
                    </a:cubicBezTo>
                    <a:close/>
                  </a:path>
                </a:pathLst>
              </a:custGeom>
              <a:solidFill>
                <a:srgbClr val="000000">
                  <a:alpha val="89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0" name="Google Shape;1440;p31"/>
              <p:cNvSpPr/>
              <p:nvPr/>
            </p:nvSpPr>
            <p:spPr>
              <a:xfrm>
                <a:off x="836071" y="1369980"/>
                <a:ext cx="583859" cy="287486"/>
              </a:xfrm>
              <a:custGeom>
                <a:rect b="b" l="l" r="r" t="t"/>
                <a:pathLst>
                  <a:path extrusionOk="0" h="4982" w="10118">
                    <a:moveTo>
                      <a:pt x="151" y="1"/>
                    </a:moveTo>
                    <a:cubicBezTo>
                      <a:pt x="76" y="1"/>
                      <a:pt x="1" y="60"/>
                      <a:pt x="19" y="160"/>
                    </a:cubicBezTo>
                    <a:cubicBezTo>
                      <a:pt x="122" y="742"/>
                      <a:pt x="314" y="1312"/>
                      <a:pt x="582" y="1850"/>
                    </a:cubicBezTo>
                    <a:cubicBezTo>
                      <a:pt x="851" y="2387"/>
                      <a:pt x="1197" y="2880"/>
                      <a:pt x="1606" y="3322"/>
                    </a:cubicBezTo>
                    <a:cubicBezTo>
                      <a:pt x="2016" y="3770"/>
                      <a:pt x="2502" y="4147"/>
                      <a:pt x="3034" y="4435"/>
                    </a:cubicBezTo>
                    <a:cubicBezTo>
                      <a:pt x="3578" y="4730"/>
                      <a:pt x="4173" y="4909"/>
                      <a:pt x="4787" y="4967"/>
                    </a:cubicBezTo>
                    <a:cubicBezTo>
                      <a:pt x="4907" y="4976"/>
                      <a:pt x="5026" y="4981"/>
                      <a:pt x="5145" y="4981"/>
                    </a:cubicBezTo>
                    <a:cubicBezTo>
                      <a:pt x="5645" y="4981"/>
                      <a:pt x="6141" y="4895"/>
                      <a:pt x="6611" y="4730"/>
                    </a:cubicBezTo>
                    <a:lnTo>
                      <a:pt x="6829" y="4653"/>
                    </a:lnTo>
                    <a:cubicBezTo>
                      <a:pt x="6899" y="4621"/>
                      <a:pt x="6970" y="4589"/>
                      <a:pt x="7040" y="4557"/>
                    </a:cubicBezTo>
                    <a:cubicBezTo>
                      <a:pt x="7111" y="4525"/>
                      <a:pt x="7181" y="4493"/>
                      <a:pt x="7245" y="4461"/>
                    </a:cubicBezTo>
                    <a:lnTo>
                      <a:pt x="7450" y="4346"/>
                    </a:lnTo>
                    <a:cubicBezTo>
                      <a:pt x="7514" y="4307"/>
                      <a:pt x="7578" y="4269"/>
                      <a:pt x="7642" y="4224"/>
                    </a:cubicBezTo>
                    <a:lnTo>
                      <a:pt x="7834" y="4096"/>
                    </a:lnTo>
                    <a:cubicBezTo>
                      <a:pt x="7956" y="4006"/>
                      <a:pt x="8077" y="3917"/>
                      <a:pt x="8192" y="3821"/>
                    </a:cubicBezTo>
                    <a:cubicBezTo>
                      <a:pt x="8653" y="3424"/>
                      <a:pt x="9050" y="2970"/>
                      <a:pt x="9376" y="2458"/>
                    </a:cubicBezTo>
                    <a:cubicBezTo>
                      <a:pt x="9696" y="1952"/>
                      <a:pt x="9940" y="1408"/>
                      <a:pt x="10093" y="832"/>
                    </a:cubicBezTo>
                    <a:cubicBezTo>
                      <a:pt x="10117" y="736"/>
                      <a:pt x="10039" y="670"/>
                      <a:pt x="9962" y="670"/>
                    </a:cubicBezTo>
                    <a:cubicBezTo>
                      <a:pt x="9917" y="670"/>
                      <a:pt x="9872" y="694"/>
                      <a:pt x="9850" y="749"/>
                    </a:cubicBezTo>
                    <a:cubicBezTo>
                      <a:pt x="9428" y="1798"/>
                      <a:pt x="8743" y="2714"/>
                      <a:pt x="7860" y="3418"/>
                    </a:cubicBezTo>
                    <a:cubicBezTo>
                      <a:pt x="7757" y="3507"/>
                      <a:pt x="7642" y="3584"/>
                      <a:pt x="7527" y="3661"/>
                    </a:cubicBezTo>
                    <a:lnTo>
                      <a:pt x="7354" y="3770"/>
                    </a:lnTo>
                    <a:cubicBezTo>
                      <a:pt x="7296" y="3808"/>
                      <a:pt x="7232" y="3840"/>
                      <a:pt x="7175" y="3872"/>
                    </a:cubicBezTo>
                    <a:lnTo>
                      <a:pt x="6995" y="3968"/>
                    </a:lnTo>
                    <a:cubicBezTo>
                      <a:pt x="6931" y="4000"/>
                      <a:pt x="6874" y="4032"/>
                      <a:pt x="6810" y="4058"/>
                    </a:cubicBezTo>
                    <a:cubicBezTo>
                      <a:pt x="6746" y="4077"/>
                      <a:pt x="6688" y="4109"/>
                      <a:pt x="6624" y="4134"/>
                    </a:cubicBezTo>
                    <a:lnTo>
                      <a:pt x="6432" y="4205"/>
                    </a:lnTo>
                    <a:cubicBezTo>
                      <a:pt x="6006" y="4347"/>
                      <a:pt x="5562" y="4420"/>
                      <a:pt x="5119" y="4420"/>
                    </a:cubicBezTo>
                    <a:cubicBezTo>
                      <a:pt x="5023" y="4420"/>
                      <a:pt x="4928" y="4417"/>
                      <a:pt x="4832" y="4410"/>
                    </a:cubicBezTo>
                    <a:cubicBezTo>
                      <a:pt x="4288" y="4365"/>
                      <a:pt x="3757" y="4211"/>
                      <a:pt x="3270" y="3962"/>
                    </a:cubicBezTo>
                    <a:cubicBezTo>
                      <a:pt x="2778" y="3712"/>
                      <a:pt x="2330" y="3386"/>
                      <a:pt x="1939" y="2989"/>
                    </a:cubicBezTo>
                    <a:cubicBezTo>
                      <a:pt x="1139" y="2195"/>
                      <a:pt x="563" y="1197"/>
                      <a:pt x="275" y="102"/>
                    </a:cubicBezTo>
                    <a:cubicBezTo>
                      <a:pt x="259" y="32"/>
                      <a:pt x="205" y="1"/>
                      <a:pt x="151" y="1"/>
                    </a:cubicBezTo>
                    <a:close/>
                  </a:path>
                </a:pathLst>
              </a:custGeom>
              <a:solidFill>
                <a:srgbClr val="000000">
                  <a:alpha val="89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1" name="Google Shape;1441;p31"/>
              <p:cNvSpPr/>
              <p:nvPr/>
            </p:nvSpPr>
            <p:spPr>
              <a:xfrm>
                <a:off x="951022" y="1383772"/>
                <a:ext cx="354309" cy="180501"/>
              </a:xfrm>
              <a:custGeom>
                <a:rect b="b" l="l" r="r" t="t"/>
                <a:pathLst>
                  <a:path extrusionOk="0" h="3128" w="6140">
                    <a:moveTo>
                      <a:pt x="141" y="1"/>
                    </a:moveTo>
                    <a:cubicBezTo>
                      <a:pt x="71" y="1"/>
                      <a:pt x="0" y="56"/>
                      <a:pt x="11" y="145"/>
                    </a:cubicBezTo>
                    <a:cubicBezTo>
                      <a:pt x="114" y="875"/>
                      <a:pt x="440" y="1553"/>
                      <a:pt x="939" y="2091"/>
                    </a:cubicBezTo>
                    <a:cubicBezTo>
                      <a:pt x="1189" y="2366"/>
                      <a:pt x="1483" y="2603"/>
                      <a:pt x="1810" y="2782"/>
                    </a:cubicBezTo>
                    <a:cubicBezTo>
                      <a:pt x="2143" y="2967"/>
                      <a:pt x="2514" y="3083"/>
                      <a:pt x="2898" y="3115"/>
                    </a:cubicBezTo>
                    <a:cubicBezTo>
                      <a:pt x="2981" y="3123"/>
                      <a:pt x="3065" y="3127"/>
                      <a:pt x="3148" y="3127"/>
                    </a:cubicBezTo>
                    <a:cubicBezTo>
                      <a:pt x="3448" y="3127"/>
                      <a:pt x="3745" y="3074"/>
                      <a:pt x="4031" y="2974"/>
                    </a:cubicBezTo>
                    <a:lnTo>
                      <a:pt x="4165" y="2923"/>
                    </a:lnTo>
                    <a:cubicBezTo>
                      <a:pt x="4210" y="2903"/>
                      <a:pt x="4255" y="2884"/>
                      <a:pt x="4299" y="2865"/>
                    </a:cubicBezTo>
                    <a:lnTo>
                      <a:pt x="4427" y="2801"/>
                    </a:lnTo>
                    <a:lnTo>
                      <a:pt x="4549" y="2731"/>
                    </a:lnTo>
                    <a:cubicBezTo>
                      <a:pt x="4587" y="2705"/>
                      <a:pt x="4632" y="2686"/>
                      <a:pt x="4671" y="2660"/>
                    </a:cubicBezTo>
                    <a:lnTo>
                      <a:pt x="4786" y="2577"/>
                    </a:lnTo>
                    <a:cubicBezTo>
                      <a:pt x="4863" y="2526"/>
                      <a:pt x="4933" y="2468"/>
                      <a:pt x="5003" y="2404"/>
                    </a:cubicBezTo>
                    <a:cubicBezTo>
                      <a:pt x="5285" y="2161"/>
                      <a:pt x="5522" y="1879"/>
                      <a:pt x="5714" y="1559"/>
                    </a:cubicBezTo>
                    <a:cubicBezTo>
                      <a:pt x="5906" y="1252"/>
                      <a:pt x="6047" y="913"/>
                      <a:pt x="6130" y="555"/>
                    </a:cubicBezTo>
                    <a:lnTo>
                      <a:pt x="6124" y="555"/>
                    </a:lnTo>
                    <a:cubicBezTo>
                      <a:pt x="6139" y="459"/>
                      <a:pt x="6066" y="398"/>
                      <a:pt x="5992" y="398"/>
                    </a:cubicBezTo>
                    <a:cubicBezTo>
                      <a:pt x="5946" y="398"/>
                      <a:pt x="5901" y="421"/>
                      <a:pt x="5874" y="471"/>
                    </a:cubicBezTo>
                    <a:cubicBezTo>
                      <a:pt x="5605" y="1073"/>
                      <a:pt x="5196" y="1598"/>
                      <a:pt x="4677" y="2001"/>
                    </a:cubicBezTo>
                    <a:cubicBezTo>
                      <a:pt x="4613" y="2052"/>
                      <a:pt x="4549" y="2097"/>
                      <a:pt x="4485" y="2142"/>
                    </a:cubicBezTo>
                    <a:lnTo>
                      <a:pt x="4383" y="2206"/>
                    </a:lnTo>
                    <a:cubicBezTo>
                      <a:pt x="4351" y="2225"/>
                      <a:pt x="4312" y="2244"/>
                      <a:pt x="4280" y="2263"/>
                    </a:cubicBezTo>
                    <a:cubicBezTo>
                      <a:pt x="4242" y="2276"/>
                      <a:pt x="4210" y="2295"/>
                      <a:pt x="4171" y="2315"/>
                    </a:cubicBezTo>
                    <a:lnTo>
                      <a:pt x="4069" y="2366"/>
                    </a:lnTo>
                    <a:cubicBezTo>
                      <a:pt x="4031" y="2379"/>
                      <a:pt x="3999" y="2398"/>
                      <a:pt x="3960" y="2411"/>
                    </a:cubicBezTo>
                    <a:lnTo>
                      <a:pt x="3851" y="2449"/>
                    </a:lnTo>
                    <a:cubicBezTo>
                      <a:pt x="3606" y="2534"/>
                      <a:pt x="3351" y="2575"/>
                      <a:pt x="3095" y="2575"/>
                    </a:cubicBezTo>
                    <a:cubicBezTo>
                      <a:pt x="3044" y="2575"/>
                      <a:pt x="2993" y="2574"/>
                      <a:pt x="2943" y="2571"/>
                    </a:cubicBezTo>
                    <a:cubicBezTo>
                      <a:pt x="2635" y="2539"/>
                      <a:pt x="2328" y="2455"/>
                      <a:pt x="2053" y="2315"/>
                    </a:cubicBezTo>
                    <a:cubicBezTo>
                      <a:pt x="1765" y="2174"/>
                      <a:pt x="1503" y="1982"/>
                      <a:pt x="1278" y="1764"/>
                    </a:cubicBezTo>
                    <a:cubicBezTo>
                      <a:pt x="798" y="1297"/>
                      <a:pt x="453" y="727"/>
                      <a:pt x="261" y="94"/>
                    </a:cubicBezTo>
                    <a:cubicBezTo>
                      <a:pt x="242" y="29"/>
                      <a:pt x="192" y="1"/>
                      <a:pt x="141" y="1"/>
                    </a:cubicBezTo>
                    <a:close/>
                  </a:path>
                </a:pathLst>
              </a:custGeom>
              <a:solidFill>
                <a:srgbClr val="000000">
                  <a:alpha val="89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2" name="Google Shape;1442;p31"/>
              <p:cNvSpPr/>
              <p:nvPr/>
            </p:nvSpPr>
            <p:spPr>
              <a:xfrm>
                <a:off x="2992785" y="1370153"/>
                <a:ext cx="583859" cy="287313"/>
              </a:xfrm>
              <a:custGeom>
                <a:rect b="b" l="l" r="r" t="t"/>
                <a:pathLst>
                  <a:path extrusionOk="0" h="4979" w="10118">
                    <a:moveTo>
                      <a:pt x="152" y="1"/>
                    </a:moveTo>
                    <a:cubicBezTo>
                      <a:pt x="77" y="1"/>
                      <a:pt x="1" y="61"/>
                      <a:pt x="23" y="157"/>
                    </a:cubicBezTo>
                    <a:cubicBezTo>
                      <a:pt x="177" y="1040"/>
                      <a:pt x="522" y="1885"/>
                      <a:pt x="1034" y="2621"/>
                    </a:cubicBezTo>
                    <a:cubicBezTo>
                      <a:pt x="1207" y="2864"/>
                      <a:pt x="1393" y="3101"/>
                      <a:pt x="1598" y="3319"/>
                    </a:cubicBezTo>
                    <a:cubicBezTo>
                      <a:pt x="2014" y="3767"/>
                      <a:pt x="2494" y="4144"/>
                      <a:pt x="3031" y="4432"/>
                    </a:cubicBezTo>
                    <a:cubicBezTo>
                      <a:pt x="3575" y="4727"/>
                      <a:pt x="4171" y="4906"/>
                      <a:pt x="4785" y="4964"/>
                    </a:cubicBezTo>
                    <a:cubicBezTo>
                      <a:pt x="4904" y="4973"/>
                      <a:pt x="5024" y="4978"/>
                      <a:pt x="5143" y="4978"/>
                    </a:cubicBezTo>
                    <a:cubicBezTo>
                      <a:pt x="5643" y="4978"/>
                      <a:pt x="6139" y="4892"/>
                      <a:pt x="6609" y="4727"/>
                    </a:cubicBezTo>
                    <a:lnTo>
                      <a:pt x="6827" y="4650"/>
                    </a:lnTo>
                    <a:cubicBezTo>
                      <a:pt x="6897" y="4618"/>
                      <a:pt x="6968" y="4586"/>
                      <a:pt x="7038" y="4554"/>
                    </a:cubicBezTo>
                    <a:cubicBezTo>
                      <a:pt x="7108" y="4522"/>
                      <a:pt x="7172" y="4490"/>
                      <a:pt x="7243" y="4458"/>
                    </a:cubicBezTo>
                    <a:lnTo>
                      <a:pt x="7441" y="4343"/>
                    </a:lnTo>
                    <a:cubicBezTo>
                      <a:pt x="7505" y="4304"/>
                      <a:pt x="7576" y="4266"/>
                      <a:pt x="7640" y="4221"/>
                    </a:cubicBezTo>
                    <a:lnTo>
                      <a:pt x="7825" y="4093"/>
                    </a:lnTo>
                    <a:cubicBezTo>
                      <a:pt x="7953" y="4003"/>
                      <a:pt x="8075" y="3914"/>
                      <a:pt x="8190" y="3818"/>
                    </a:cubicBezTo>
                    <a:cubicBezTo>
                      <a:pt x="8651" y="3421"/>
                      <a:pt x="9048" y="2967"/>
                      <a:pt x="9368" y="2455"/>
                    </a:cubicBezTo>
                    <a:cubicBezTo>
                      <a:pt x="9694" y="1949"/>
                      <a:pt x="9937" y="1405"/>
                      <a:pt x="10091" y="829"/>
                    </a:cubicBezTo>
                    <a:lnTo>
                      <a:pt x="10097" y="835"/>
                    </a:lnTo>
                    <a:cubicBezTo>
                      <a:pt x="10117" y="736"/>
                      <a:pt x="10041" y="672"/>
                      <a:pt x="9965" y="672"/>
                    </a:cubicBezTo>
                    <a:cubicBezTo>
                      <a:pt x="9919" y="672"/>
                      <a:pt x="9872" y="696"/>
                      <a:pt x="9848" y="752"/>
                    </a:cubicBezTo>
                    <a:cubicBezTo>
                      <a:pt x="9425" y="1795"/>
                      <a:pt x="8740" y="2717"/>
                      <a:pt x="7864" y="3421"/>
                    </a:cubicBezTo>
                    <a:cubicBezTo>
                      <a:pt x="7755" y="3504"/>
                      <a:pt x="7646" y="3587"/>
                      <a:pt x="7531" y="3658"/>
                    </a:cubicBezTo>
                    <a:lnTo>
                      <a:pt x="7358" y="3773"/>
                    </a:lnTo>
                    <a:cubicBezTo>
                      <a:pt x="7300" y="3811"/>
                      <a:pt x="7236" y="3837"/>
                      <a:pt x="7179" y="3875"/>
                    </a:cubicBezTo>
                    <a:lnTo>
                      <a:pt x="6993" y="3971"/>
                    </a:lnTo>
                    <a:cubicBezTo>
                      <a:pt x="6936" y="4003"/>
                      <a:pt x="6872" y="4035"/>
                      <a:pt x="6808" y="4055"/>
                    </a:cubicBezTo>
                    <a:cubicBezTo>
                      <a:pt x="6750" y="4080"/>
                      <a:pt x="6686" y="4112"/>
                      <a:pt x="6622" y="4138"/>
                    </a:cubicBezTo>
                    <a:lnTo>
                      <a:pt x="6430" y="4202"/>
                    </a:lnTo>
                    <a:cubicBezTo>
                      <a:pt x="6008" y="4349"/>
                      <a:pt x="5565" y="4423"/>
                      <a:pt x="5118" y="4423"/>
                    </a:cubicBezTo>
                    <a:cubicBezTo>
                      <a:pt x="5022" y="4423"/>
                      <a:pt x="4926" y="4420"/>
                      <a:pt x="4830" y="4413"/>
                    </a:cubicBezTo>
                    <a:cubicBezTo>
                      <a:pt x="4286" y="4368"/>
                      <a:pt x="3761" y="4215"/>
                      <a:pt x="3275" y="3965"/>
                    </a:cubicBezTo>
                    <a:cubicBezTo>
                      <a:pt x="2782" y="3715"/>
                      <a:pt x="2327" y="3383"/>
                      <a:pt x="1937" y="2992"/>
                    </a:cubicBezTo>
                    <a:cubicBezTo>
                      <a:pt x="1137" y="2192"/>
                      <a:pt x="567" y="1200"/>
                      <a:pt x="273" y="106"/>
                    </a:cubicBezTo>
                    <a:cubicBezTo>
                      <a:pt x="259" y="33"/>
                      <a:pt x="206" y="1"/>
                      <a:pt x="152" y="1"/>
                    </a:cubicBezTo>
                    <a:close/>
                  </a:path>
                </a:pathLst>
              </a:custGeom>
              <a:solidFill>
                <a:srgbClr val="000000">
                  <a:alpha val="89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3" name="Google Shape;1443;p31"/>
              <p:cNvSpPr/>
              <p:nvPr/>
            </p:nvSpPr>
            <p:spPr>
              <a:xfrm>
                <a:off x="3107217" y="1383772"/>
                <a:ext cx="354482" cy="180674"/>
              </a:xfrm>
              <a:custGeom>
                <a:rect b="b" l="l" r="r" t="t"/>
                <a:pathLst>
                  <a:path extrusionOk="0" h="3131" w="6143">
                    <a:moveTo>
                      <a:pt x="141" y="1"/>
                    </a:moveTo>
                    <a:cubicBezTo>
                      <a:pt x="71" y="1"/>
                      <a:pt x="0" y="56"/>
                      <a:pt x="11" y="145"/>
                    </a:cubicBezTo>
                    <a:cubicBezTo>
                      <a:pt x="120" y="875"/>
                      <a:pt x="440" y="1553"/>
                      <a:pt x="940" y="2091"/>
                    </a:cubicBezTo>
                    <a:cubicBezTo>
                      <a:pt x="1189" y="2372"/>
                      <a:pt x="1484" y="2603"/>
                      <a:pt x="1816" y="2782"/>
                    </a:cubicBezTo>
                    <a:cubicBezTo>
                      <a:pt x="2149" y="2967"/>
                      <a:pt x="2520" y="3083"/>
                      <a:pt x="2904" y="3121"/>
                    </a:cubicBezTo>
                    <a:cubicBezTo>
                      <a:pt x="2983" y="3128"/>
                      <a:pt x="3062" y="3131"/>
                      <a:pt x="3141" y="3131"/>
                    </a:cubicBezTo>
                    <a:cubicBezTo>
                      <a:pt x="3447" y="3131"/>
                      <a:pt x="3754" y="3081"/>
                      <a:pt x="4044" y="2974"/>
                    </a:cubicBezTo>
                    <a:lnTo>
                      <a:pt x="4178" y="2929"/>
                    </a:lnTo>
                    <a:cubicBezTo>
                      <a:pt x="4216" y="2910"/>
                      <a:pt x="4261" y="2891"/>
                      <a:pt x="4306" y="2865"/>
                    </a:cubicBezTo>
                    <a:lnTo>
                      <a:pt x="4434" y="2807"/>
                    </a:lnTo>
                    <a:cubicBezTo>
                      <a:pt x="4479" y="2782"/>
                      <a:pt x="4517" y="2763"/>
                      <a:pt x="4556" y="2737"/>
                    </a:cubicBezTo>
                    <a:cubicBezTo>
                      <a:pt x="4594" y="2711"/>
                      <a:pt x="4639" y="2686"/>
                      <a:pt x="4677" y="2660"/>
                    </a:cubicBezTo>
                    <a:lnTo>
                      <a:pt x="4793" y="2583"/>
                    </a:lnTo>
                    <a:cubicBezTo>
                      <a:pt x="4869" y="2526"/>
                      <a:pt x="4940" y="2468"/>
                      <a:pt x="5017" y="2411"/>
                    </a:cubicBezTo>
                    <a:cubicBezTo>
                      <a:pt x="5292" y="2167"/>
                      <a:pt x="5535" y="1879"/>
                      <a:pt x="5721" y="1559"/>
                    </a:cubicBezTo>
                    <a:cubicBezTo>
                      <a:pt x="5913" y="1252"/>
                      <a:pt x="6053" y="913"/>
                      <a:pt x="6137" y="555"/>
                    </a:cubicBezTo>
                    <a:lnTo>
                      <a:pt x="6130" y="555"/>
                    </a:lnTo>
                    <a:cubicBezTo>
                      <a:pt x="6142" y="462"/>
                      <a:pt x="6069" y="403"/>
                      <a:pt x="5995" y="403"/>
                    </a:cubicBezTo>
                    <a:cubicBezTo>
                      <a:pt x="5951" y="403"/>
                      <a:pt x="5907" y="424"/>
                      <a:pt x="5881" y="471"/>
                    </a:cubicBezTo>
                    <a:cubicBezTo>
                      <a:pt x="5612" y="1073"/>
                      <a:pt x="5196" y="1598"/>
                      <a:pt x="4684" y="2001"/>
                    </a:cubicBezTo>
                    <a:cubicBezTo>
                      <a:pt x="4620" y="2052"/>
                      <a:pt x="4556" y="2097"/>
                      <a:pt x="4485" y="2142"/>
                    </a:cubicBezTo>
                    <a:lnTo>
                      <a:pt x="4389" y="2206"/>
                    </a:lnTo>
                    <a:cubicBezTo>
                      <a:pt x="4357" y="2225"/>
                      <a:pt x="4319" y="2244"/>
                      <a:pt x="4287" y="2263"/>
                    </a:cubicBezTo>
                    <a:cubicBezTo>
                      <a:pt x="4248" y="2276"/>
                      <a:pt x="4216" y="2295"/>
                      <a:pt x="4178" y="2315"/>
                    </a:cubicBezTo>
                    <a:lnTo>
                      <a:pt x="4076" y="2366"/>
                    </a:lnTo>
                    <a:cubicBezTo>
                      <a:pt x="4037" y="2379"/>
                      <a:pt x="4005" y="2398"/>
                      <a:pt x="3967" y="2411"/>
                    </a:cubicBezTo>
                    <a:lnTo>
                      <a:pt x="3858" y="2449"/>
                    </a:lnTo>
                    <a:cubicBezTo>
                      <a:pt x="3612" y="2534"/>
                      <a:pt x="3358" y="2575"/>
                      <a:pt x="3101" y="2575"/>
                    </a:cubicBezTo>
                    <a:cubicBezTo>
                      <a:pt x="3051" y="2575"/>
                      <a:pt x="3000" y="2574"/>
                      <a:pt x="2949" y="2571"/>
                    </a:cubicBezTo>
                    <a:cubicBezTo>
                      <a:pt x="2636" y="2539"/>
                      <a:pt x="2335" y="2455"/>
                      <a:pt x="2053" y="2315"/>
                    </a:cubicBezTo>
                    <a:cubicBezTo>
                      <a:pt x="1772" y="2174"/>
                      <a:pt x="1509" y="1982"/>
                      <a:pt x="1279" y="1764"/>
                    </a:cubicBezTo>
                    <a:cubicBezTo>
                      <a:pt x="805" y="1297"/>
                      <a:pt x="453" y="727"/>
                      <a:pt x="261" y="94"/>
                    </a:cubicBezTo>
                    <a:cubicBezTo>
                      <a:pt x="242" y="29"/>
                      <a:pt x="192" y="1"/>
                      <a:pt x="141" y="1"/>
                    </a:cubicBezTo>
                    <a:close/>
                  </a:path>
                </a:pathLst>
              </a:custGeom>
              <a:solidFill>
                <a:srgbClr val="000000">
                  <a:alpha val="89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4" name="Google Shape;1444;p31"/>
              <p:cNvSpPr/>
              <p:nvPr/>
            </p:nvSpPr>
            <p:spPr>
              <a:xfrm>
                <a:off x="2263666" y="1370730"/>
                <a:ext cx="583340" cy="286736"/>
              </a:xfrm>
              <a:custGeom>
                <a:rect b="b" l="l" r="r" t="t"/>
                <a:pathLst>
                  <a:path extrusionOk="0" h="4969" w="10109">
                    <a:moveTo>
                      <a:pt x="143" y="1"/>
                    </a:moveTo>
                    <a:cubicBezTo>
                      <a:pt x="72" y="1"/>
                      <a:pt x="0" y="55"/>
                      <a:pt x="11" y="147"/>
                    </a:cubicBezTo>
                    <a:cubicBezTo>
                      <a:pt x="113" y="736"/>
                      <a:pt x="299" y="1305"/>
                      <a:pt x="574" y="1837"/>
                    </a:cubicBezTo>
                    <a:cubicBezTo>
                      <a:pt x="702" y="2105"/>
                      <a:pt x="856" y="2361"/>
                      <a:pt x="1029" y="2611"/>
                    </a:cubicBezTo>
                    <a:cubicBezTo>
                      <a:pt x="1195" y="2854"/>
                      <a:pt x="1387" y="3091"/>
                      <a:pt x="1586" y="3309"/>
                    </a:cubicBezTo>
                    <a:cubicBezTo>
                      <a:pt x="2002" y="3757"/>
                      <a:pt x="2482" y="4134"/>
                      <a:pt x="3019" y="4422"/>
                    </a:cubicBezTo>
                    <a:cubicBezTo>
                      <a:pt x="3563" y="4717"/>
                      <a:pt x="4158" y="4896"/>
                      <a:pt x="4773" y="4954"/>
                    </a:cubicBezTo>
                    <a:cubicBezTo>
                      <a:pt x="4892" y="4963"/>
                      <a:pt x="5012" y="4968"/>
                      <a:pt x="5131" y="4968"/>
                    </a:cubicBezTo>
                    <a:cubicBezTo>
                      <a:pt x="5631" y="4968"/>
                      <a:pt x="6127" y="4882"/>
                      <a:pt x="6597" y="4717"/>
                    </a:cubicBezTo>
                    <a:lnTo>
                      <a:pt x="6815" y="4640"/>
                    </a:lnTo>
                    <a:cubicBezTo>
                      <a:pt x="6885" y="4608"/>
                      <a:pt x="6955" y="4576"/>
                      <a:pt x="7026" y="4544"/>
                    </a:cubicBezTo>
                    <a:cubicBezTo>
                      <a:pt x="7096" y="4512"/>
                      <a:pt x="7167" y="4480"/>
                      <a:pt x="7231" y="4448"/>
                    </a:cubicBezTo>
                    <a:lnTo>
                      <a:pt x="7429" y="4333"/>
                    </a:lnTo>
                    <a:cubicBezTo>
                      <a:pt x="7493" y="4294"/>
                      <a:pt x="7563" y="4256"/>
                      <a:pt x="7627" y="4211"/>
                    </a:cubicBezTo>
                    <a:lnTo>
                      <a:pt x="7813" y="4083"/>
                    </a:lnTo>
                    <a:cubicBezTo>
                      <a:pt x="7941" y="3993"/>
                      <a:pt x="8063" y="3904"/>
                      <a:pt x="8178" y="3808"/>
                    </a:cubicBezTo>
                    <a:cubicBezTo>
                      <a:pt x="8639" y="3417"/>
                      <a:pt x="9036" y="2957"/>
                      <a:pt x="9356" y="2445"/>
                    </a:cubicBezTo>
                    <a:cubicBezTo>
                      <a:pt x="9682" y="1939"/>
                      <a:pt x="9925" y="1395"/>
                      <a:pt x="10079" y="819"/>
                    </a:cubicBezTo>
                    <a:lnTo>
                      <a:pt x="10085" y="825"/>
                    </a:lnTo>
                    <a:cubicBezTo>
                      <a:pt x="10109" y="726"/>
                      <a:pt x="10035" y="662"/>
                      <a:pt x="9959" y="662"/>
                    </a:cubicBezTo>
                    <a:cubicBezTo>
                      <a:pt x="9913" y="662"/>
                      <a:pt x="9866" y="686"/>
                      <a:pt x="9842" y="742"/>
                    </a:cubicBezTo>
                    <a:cubicBezTo>
                      <a:pt x="9420" y="1785"/>
                      <a:pt x="8735" y="2707"/>
                      <a:pt x="7851" y="3411"/>
                    </a:cubicBezTo>
                    <a:cubicBezTo>
                      <a:pt x="7749" y="3494"/>
                      <a:pt x="7634" y="3577"/>
                      <a:pt x="7519" y="3648"/>
                    </a:cubicBezTo>
                    <a:lnTo>
                      <a:pt x="7346" y="3763"/>
                    </a:lnTo>
                    <a:cubicBezTo>
                      <a:pt x="7288" y="3801"/>
                      <a:pt x="7224" y="3827"/>
                      <a:pt x="7167" y="3865"/>
                    </a:cubicBezTo>
                    <a:lnTo>
                      <a:pt x="6987" y="3961"/>
                    </a:lnTo>
                    <a:cubicBezTo>
                      <a:pt x="6923" y="3993"/>
                      <a:pt x="6866" y="4025"/>
                      <a:pt x="6802" y="4045"/>
                    </a:cubicBezTo>
                    <a:cubicBezTo>
                      <a:pt x="6738" y="4070"/>
                      <a:pt x="6680" y="4102"/>
                      <a:pt x="6616" y="4128"/>
                    </a:cubicBezTo>
                    <a:lnTo>
                      <a:pt x="6424" y="4192"/>
                    </a:lnTo>
                    <a:cubicBezTo>
                      <a:pt x="5997" y="4339"/>
                      <a:pt x="5553" y="4413"/>
                      <a:pt x="5109" y="4413"/>
                    </a:cubicBezTo>
                    <a:cubicBezTo>
                      <a:pt x="5014" y="4413"/>
                      <a:pt x="4919" y="4410"/>
                      <a:pt x="4824" y="4403"/>
                    </a:cubicBezTo>
                    <a:cubicBezTo>
                      <a:pt x="4280" y="4358"/>
                      <a:pt x="3749" y="4205"/>
                      <a:pt x="3262" y="3955"/>
                    </a:cubicBezTo>
                    <a:cubicBezTo>
                      <a:pt x="2770" y="3705"/>
                      <a:pt x="2322" y="3373"/>
                      <a:pt x="1931" y="2982"/>
                    </a:cubicBezTo>
                    <a:cubicBezTo>
                      <a:pt x="1131" y="2182"/>
                      <a:pt x="555" y="1190"/>
                      <a:pt x="267" y="96"/>
                    </a:cubicBezTo>
                    <a:cubicBezTo>
                      <a:pt x="248" y="30"/>
                      <a:pt x="195" y="1"/>
                      <a:pt x="143" y="1"/>
                    </a:cubicBezTo>
                    <a:close/>
                  </a:path>
                </a:pathLst>
              </a:custGeom>
              <a:solidFill>
                <a:srgbClr val="000000">
                  <a:alpha val="89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5" name="Google Shape;1445;p31"/>
              <p:cNvSpPr/>
              <p:nvPr/>
            </p:nvSpPr>
            <p:spPr>
              <a:xfrm>
                <a:off x="2377174" y="1383541"/>
                <a:ext cx="354943" cy="180732"/>
              </a:xfrm>
              <a:custGeom>
                <a:rect b="b" l="l" r="r" t="t"/>
                <a:pathLst>
                  <a:path extrusionOk="0" h="3132" w="6151">
                    <a:moveTo>
                      <a:pt x="146" y="0"/>
                    </a:moveTo>
                    <a:cubicBezTo>
                      <a:pt x="73" y="0"/>
                      <a:pt x="1" y="56"/>
                      <a:pt x="15" y="149"/>
                    </a:cubicBezTo>
                    <a:cubicBezTo>
                      <a:pt x="124" y="879"/>
                      <a:pt x="444" y="1557"/>
                      <a:pt x="943" y="2095"/>
                    </a:cubicBezTo>
                    <a:cubicBezTo>
                      <a:pt x="1193" y="2376"/>
                      <a:pt x="1487" y="2607"/>
                      <a:pt x="1814" y="2786"/>
                    </a:cubicBezTo>
                    <a:cubicBezTo>
                      <a:pt x="2153" y="2971"/>
                      <a:pt x="2524" y="3087"/>
                      <a:pt x="2902" y="3119"/>
                    </a:cubicBezTo>
                    <a:cubicBezTo>
                      <a:pt x="2986" y="3127"/>
                      <a:pt x="3069" y="3131"/>
                      <a:pt x="3153" y="3131"/>
                    </a:cubicBezTo>
                    <a:cubicBezTo>
                      <a:pt x="3455" y="3131"/>
                      <a:pt x="3756" y="3078"/>
                      <a:pt x="4041" y="2978"/>
                    </a:cubicBezTo>
                    <a:lnTo>
                      <a:pt x="4176" y="2927"/>
                    </a:lnTo>
                    <a:cubicBezTo>
                      <a:pt x="4220" y="2907"/>
                      <a:pt x="4259" y="2888"/>
                      <a:pt x="4304" y="2869"/>
                    </a:cubicBezTo>
                    <a:lnTo>
                      <a:pt x="4432" y="2805"/>
                    </a:lnTo>
                    <a:lnTo>
                      <a:pt x="4553" y="2735"/>
                    </a:lnTo>
                    <a:cubicBezTo>
                      <a:pt x="4598" y="2709"/>
                      <a:pt x="4636" y="2690"/>
                      <a:pt x="4675" y="2664"/>
                    </a:cubicBezTo>
                    <a:lnTo>
                      <a:pt x="4790" y="2581"/>
                    </a:lnTo>
                    <a:cubicBezTo>
                      <a:pt x="4867" y="2530"/>
                      <a:pt x="4944" y="2472"/>
                      <a:pt x="5014" y="2408"/>
                    </a:cubicBezTo>
                    <a:cubicBezTo>
                      <a:pt x="5296" y="2165"/>
                      <a:pt x="5532" y="1883"/>
                      <a:pt x="5724" y="1563"/>
                    </a:cubicBezTo>
                    <a:cubicBezTo>
                      <a:pt x="5916" y="1256"/>
                      <a:pt x="6057" y="917"/>
                      <a:pt x="6134" y="559"/>
                    </a:cubicBezTo>
                    <a:cubicBezTo>
                      <a:pt x="6150" y="463"/>
                      <a:pt x="6077" y="402"/>
                      <a:pt x="6002" y="402"/>
                    </a:cubicBezTo>
                    <a:cubicBezTo>
                      <a:pt x="5957" y="402"/>
                      <a:pt x="5911" y="425"/>
                      <a:pt x="5884" y="475"/>
                    </a:cubicBezTo>
                    <a:cubicBezTo>
                      <a:pt x="5616" y="1077"/>
                      <a:pt x="5200" y="1602"/>
                      <a:pt x="4688" y="2005"/>
                    </a:cubicBezTo>
                    <a:cubicBezTo>
                      <a:pt x="4624" y="2056"/>
                      <a:pt x="4560" y="2101"/>
                      <a:pt x="4489" y="2146"/>
                    </a:cubicBezTo>
                    <a:lnTo>
                      <a:pt x="4393" y="2210"/>
                    </a:lnTo>
                    <a:cubicBezTo>
                      <a:pt x="4361" y="2229"/>
                      <a:pt x="4323" y="2248"/>
                      <a:pt x="4284" y="2267"/>
                    </a:cubicBezTo>
                    <a:cubicBezTo>
                      <a:pt x="4252" y="2280"/>
                      <a:pt x="4220" y="2299"/>
                      <a:pt x="4182" y="2319"/>
                    </a:cubicBezTo>
                    <a:lnTo>
                      <a:pt x="4080" y="2370"/>
                    </a:lnTo>
                    <a:cubicBezTo>
                      <a:pt x="4041" y="2383"/>
                      <a:pt x="4009" y="2402"/>
                      <a:pt x="3971" y="2415"/>
                    </a:cubicBezTo>
                    <a:lnTo>
                      <a:pt x="3862" y="2453"/>
                    </a:lnTo>
                    <a:cubicBezTo>
                      <a:pt x="3616" y="2538"/>
                      <a:pt x="3361" y="2579"/>
                      <a:pt x="3105" y="2579"/>
                    </a:cubicBezTo>
                    <a:cubicBezTo>
                      <a:pt x="3055" y="2579"/>
                      <a:pt x="3004" y="2578"/>
                      <a:pt x="2953" y="2575"/>
                    </a:cubicBezTo>
                    <a:cubicBezTo>
                      <a:pt x="2640" y="2543"/>
                      <a:pt x="2339" y="2459"/>
                      <a:pt x="2057" y="2319"/>
                    </a:cubicBezTo>
                    <a:cubicBezTo>
                      <a:pt x="1775" y="2178"/>
                      <a:pt x="1513" y="1986"/>
                      <a:pt x="1283" y="1768"/>
                    </a:cubicBezTo>
                    <a:cubicBezTo>
                      <a:pt x="809" y="1301"/>
                      <a:pt x="457" y="731"/>
                      <a:pt x="271" y="98"/>
                    </a:cubicBezTo>
                    <a:cubicBezTo>
                      <a:pt x="252" y="30"/>
                      <a:pt x="199" y="0"/>
                      <a:pt x="146" y="0"/>
                    </a:cubicBezTo>
                    <a:close/>
                  </a:path>
                </a:pathLst>
              </a:custGeom>
              <a:solidFill>
                <a:srgbClr val="000000">
                  <a:alpha val="89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46" name="Google Shape;1446;p31"/>
            <p:cNvSpPr/>
            <p:nvPr/>
          </p:nvSpPr>
          <p:spPr>
            <a:xfrm>
              <a:off x="2496442" y="3190130"/>
              <a:ext cx="5935" cy="132054"/>
            </a:xfrm>
            <a:custGeom>
              <a:rect b="b" l="l" r="r" t="t"/>
              <a:pathLst>
                <a:path extrusionOk="0" h="1869" w="84">
                  <a:moveTo>
                    <a:pt x="13" y="0"/>
                  </a:moveTo>
                  <a:cubicBezTo>
                    <a:pt x="0" y="314"/>
                    <a:pt x="0" y="621"/>
                    <a:pt x="0" y="934"/>
                  </a:cubicBezTo>
                  <a:lnTo>
                    <a:pt x="0" y="1402"/>
                  </a:lnTo>
                  <a:cubicBezTo>
                    <a:pt x="7" y="1555"/>
                    <a:pt x="7" y="1715"/>
                    <a:pt x="13" y="1869"/>
                  </a:cubicBezTo>
                  <a:lnTo>
                    <a:pt x="51" y="1869"/>
                  </a:lnTo>
                  <a:cubicBezTo>
                    <a:pt x="64" y="1715"/>
                    <a:pt x="77" y="1562"/>
                    <a:pt x="77" y="1402"/>
                  </a:cubicBezTo>
                  <a:cubicBezTo>
                    <a:pt x="77" y="1248"/>
                    <a:pt x="83" y="1088"/>
                    <a:pt x="77" y="934"/>
                  </a:cubicBezTo>
                  <a:cubicBezTo>
                    <a:pt x="71" y="621"/>
                    <a:pt x="64" y="314"/>
                    <a:pt x="4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mc:AlternateContent>
    <mc:Choice Requires="p14">
      <p:transition spd="slow" p14:dur="1000">
        <p14:gallery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1209"/>
                                        </p:tgtEl>
                                        <p:attrNameLst>
                                          <p:attrName>style.visibility</p:attrName>
                                        </p:attrNameLst>
                                      </p:cBhvr>
                                      <p:to>
                                        <p:strVal val="visible"/>
                                      </p:to>
                                    </p:set>
                                    <p:animEffect filter="fade" transition="in">
                                      <p:cBhvr>
                                        <p:cTn dur="1000"/>
                                        <p:tgtEl>
                                          <p:spTgt spid="1209"/>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245"/>
                                        </p:tgtEl>
                                        <p:attrNameLst>
                                          <p:attrName>style.visibility</p:attrName>
                                        </p:attrNameLst>
                                      </p:cBhvr>
                                      <p:to>
                                        <p:strVal val="visible"/>
                                      </p:to>
                                    </p:set>
                                    <p:animEffect filter="fade" transition="in">
                                      <p:cBhvr>
                                        <p:cTn dur="1000"/>
                                        <p:tgtEl>
                                          <p:spTgt spid="1245"/>
                                        </p:tgtEl>
                                      </p:cBhvr>
                                    </p:animEffect>
                                  </p:childTnLst>
                                </p:cTn>
                              </p:par>
                            </p:childTnLst>
                          </p:cTn>
                        </p:par>
                        <p:par>
                          <p:cTn fill="hold">
                            <p:stCondLst>
                              <p:cond delay="2000"/>
                            </p:stCondLst>
                            <p:childTnLst>
                              <p:par>
                                <p:cTn fill="hold" nodeType="afterEffect" presetClass="entr" presetID="2" presetSubtype="1">
                                  <p:stCondLst>
                                    <p:cond delay="0"/>
                                  </p:stCondLst>
                                  <p:childTnLst>
                                    <p:set>
                                      <p:cBhvr>
                                        <p:cTn dur="1" fill="hold">
                                          <p:stCondLst>
                                            <p:cond delay="0"/>
                                          </p:stCondLst>
                                        </p:cTn>
                                        <p:tgtEl>
                                          <p:spTgt spid="1207"/>
                                        </p:tgtEl>
                                        <p:attrNameLst>
                                          <p:attrName>style.visibility</p:attrName>
                                        </p:attrNameLst>
                                      </p:cBhvr>
                                      <p:to>
                                        <p:strVal val="visible"/>
                                      </p:to>
                                    </p:set>
                                    <p:anim calcmode="lin" valueType="num">
                                      <p:cBhvr additive="base">
                                        <p:cTn dur="1"/>
                                        <p:tgtEl>
                                          <p:spTgt spid="1207"/>
                                        </p:tgtEl>
                                        <p:attrNameLst>
                                          <p:attrName>ppt_y</p:attrName>
                                        </p:attrNameLst>
                                      </p:cBhvr>
                                      <p:tavLst>
                                        <p:tav fmla="" tm="0">
                                          <p:val>
                                            <p:strVal val="#ppt_y-1"/>
                                          </p:val>
                                        </p:tav>
                                        <p:tav fmla="" tm="100000">
                                          <p:val>
                                            <p:strVal val="#ppt_y"/>
                                          </p:val>
                                        </p:tav>
                                      </p:tavLst>
                                    </p:anim>
                                  </p:childTnLst>
                                </p:cTn>
                              </p:par>
                            </p:childTnLst>
                          </p:cTn>
                        </p:par>
                        <p:par>
                          <p:cTn fill="hold">
                            <p:stCondLst>
                              <p:cond delay="2000"/>
                            </p:stCondLst>
                            <p:childTnLst>
                              <p:par>
                                <p:cTn fill="hold" nodeType="afterEffect" presetClass="entr" presetID="23" presetSubtype="16">
                                  <p:stCondLst>
                                    <p:cond delay="0"/>
                                  </p:stCondLst>
                                  <p:childTnLst>
                                    <p:set>
                                      <p:cBhvr>
                                        <p:cTn dur="1" fill="hold">
                                          <p:stCondLst>
                                            <p:cond delay="0"/>
                                          </p:stCondLst>
                                        </p:cTn>
                                        <p:tgtEl>
                                          <p:spTgt spid="1208"/>
                                        </p:tgtEl>
                                        <p:attrNameLst>
                                          <p:attrName>style.visibility</p:attrName>
                                        </p:attrNameLst>
                                      </p:cBhvr>
                                      <p:to>
                                        <p:strVal val="visible"/>
                                      </p:to>
                                    </p:set>
                                    <p:anim calcmode="lin" valueType="num">
                                      <p:cBhvr additive="base">
                                        <p:cTn dur="1000"/>
                                        <p:tgtEl>
                                          <p:spTgt spid="1208"/>
                                        </p:tgtEl>
                                        <p:attrNameLst>
                                          <p:attrName>ppt_w</p:attrName>
                                        </p:attrNameLst>
                                      </p:cBhvr>
                                      <p:tavLst>
                                        <p:tav fmla="" tm="0">
                                          <p:val>
                                            <p:strVal val="0"/>
                                          </p:val>
                                        </p:tav>
                                        <p:tav fmla="" tm="100000">
                                          <p:val>
                                            <p:strVal val="#ppt_w"/>
                                          </p:val>
                                        </p:tav>
                                      </p:tavLst>
                                    </p:anim>
                                    <p:anim calcmode="lin" valueType="num">
                                      <p:cBhvr additive="base">
                                        <p:cTn dur="1000"/>
                                        <p:tgtEl>
                                          <p:spTgt spid="1208"/>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0" name="Shape 1450"/>
        <p:cNvGrpSpPr/>
        <p:nvPr/>
      </p:nvGrpSpPr>
      <p:grpSpPr>
        <a:xfrm>
          <a:off x="0" y="0"/>
          <a:ext cx="0" cy="0"/>
          <a:chOff x="0" y="0"/>
          <a:chExt cx="0" cy="0"/>
        </a:xfrm>
      </p:grpSpPr>
      <p:sp>
        <p:nvSpPr>
          <p:cNvPr id="1451" name="Google Shape;1451;p32"/>
          <p:cNvSpPr txBox="1"/>
          <p:nvPr>
            <p:ph idx="4" type="title"/>
          </p:nvPr>
        </p:nvSpPr>
        <p:spPr>
          <a:xfrm>
            <a:off x="629875" y="406425"/>
            <a:ext cx="7444800" cy="646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t>Ανακεφαλαίωση</a:t>
            </a:r>
            <a:endParaRPr b="1"/>
          </a:p>
        </p:txBody>
      </p:sp>
      <p:grpSp>
        <p:nvGrpSpPr>
          <p:cNvPr id="1452" name="Google Shape;1452;p32"/>
          <p:cNvGrpSpPr/>
          <p:nvPr/>
        </p:nvGrpSpPr>
        <p:grpSpPr>
          <a:xfrm>
            <a:off x="2747550" y="2231901"/>
            <a:ext cx="423153" cy="421341"/>
            <a:chOff x="-16042537" y="3903956"/>
            <a:chExt cx="420128" cy="418288"/>
          </a:xfrm>
        </p:grpSpPr>
        <p:sp>
          <p:nvSpPr>
            <p:cNvPr id="1453" name="Google Shape;1453;p32"/>
            <p:cNvSpPr/>
            <p:nvPr/>
          </p:nvSpPr>
          <p:spPr>
            <a:xfrm>
              <a:off x="-15770255" y="3903956"/>
              <a:ext cx="147847" cy="171250"/>
            </a:xfrm>
            <a:custGeom>
              <a:rect b="b" l="l" r="r" t="t"/>
              <a:pathLst>
                <a:path extrusionOk="0" h="5766" w="4978">
                  <a:moveTo>
                    <a:pt x="0" y="1"/>
                  </a:moveTo>
                  <a:lnTo>
                    <a:pt x="0" y="2868"/>
                  </a:lnTo>
                  <a:cubicBezTo>
                    <a:pt x="0" y="4317"/>
                    <a:pt x="1103" y="5514"/>
                    <a:pt x="2489" y="5703"/>
                  </a:cubicBezTo>
                  <a:cubicBezTo>
                    <a:pt x="1985" y="5167"/>
                    <a:pt x="1670" y="4474"/>
                    <a:pt x="1670" y="3687"/>
                  </a:cubicBezTo>
                  <a:lnTo>
                    <a:pt x="1670" y="2017"/>
                  </a:lnTo>
                  <a:cubicBezTo>
                    <a:pt x="1670" y="1796"/>
                    <a:pt x="1859" y="1607"/>
                    <a:pt x="2079" y="1607"/>
                  </a:cubicBezTo>
                  <a:cubicBezTo>
                    <a:pt x="2268" y="1607"/>
                    <a:pt x="2489" y="1796"/>
                    <a:pt x="2489" y="2017"/>
                  </a:cubicBezTo>
                  <a:lnTo>
                    <a:pt x="2489" y="3687"/>
                  </a:lnTo>
                  <a:cubicBezTo>
                    <a:pt x="2489" y="4821"/>
                    <a:pt x="3434" y="5766"/>
                    <a:pt x="4568" y="5766"/>
                  </a:cubicBezTo>
                  <a:lnTo>
                    <a:pt x="4978" y="5766"/>
                  </a:lnTo>
                  <a:lnTo>
                    <a:pt x="4978" y="379"/>
                  </a:lnTo>
                  <a:cubicBezTo>
                    <a:pt x="4978" y="127"/>
                    <a:pt x="4789" y="1"/>
                    <a:pt x="456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4" name="Google Shape;1454;p32"/>
            <p:cNvSpPr/>
            <p:nvPr/>
          </p:nvSpPr>
          <p:spPr>
            <a:xfrm>
              <a:off x="-15870371" y="3903956"/>
              <a:ext cx="74874" cy="72557"/>
            </a:xfrm>
            <a:custGeom>
              <a:rect b="b" l="l" r="r" t="t"/>
              <a:pathLst>
                <a:path extrusionOk="0" h="2443" w="2521">
                  <a:moveTo>
                    <a:pt x="0" y="1"/>
                  </a:moveTo>
                  <a:lnTo>
                    <a:pt x="0" y="2017"/>
                  </a:lnTo>
                  <a:cubicBezTo>
                    <a:pt x="347" y="2300"/>
                    <a:pt x="796" y="2442"/>
                    <a:pt x="1248" y="2442"/>
                  </a:cubicBezTo>
                  <a:cubicBezTo>
                    <a:pt x="1701" y="2442"/>
                    <a:pt x="2158" y="2300"/>
                    <a:pt x="2520" y="2017"/>
                  </a:cubicBezTo>
                  <a:lnTo>
                    <a:pt x="25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5" name="Google Shape;1455;p32"/>
            <p:cNvSpPr/>
            <p:nvPr/>
          </p:nvSpPr>
          <p:spPr>
            <a:xfrm>
              <a:off x="-16042537" y="3903956"/>
              <a:ext cx="147847" cy="170359"/>
            </a:xfrm>
            <a:custGeom>
              <a:rect b="b" l="l" r="r" t="t"/>
              <a:pathLst>
                <a:path extrusionOk="0" h="5736" w="4978">
                  <a:moveTo>
                    <a:pt x="441" y="1"/>
                  </a:moveTo>
                  <a:cubicBezTo>
                    <a:pt x="189" y="1"/>
                    <a:pt x="0" y="190"/>
                    <a:pt x="0" y="379"/>
                  </a:cubicBezTo>
                  <a:lnTo>
                    <a:pt x="0" y="5734"/>
                  </a:lnTo>
                  <a:lnTo>
                    <a:pt x="441" y="5734"/>
                  </a:lnTo>
                  <a:cubicBezTo>
                    <a:pt x="460" y="5735"/>
                    <a:pt x="478" y="5735"/>
                    <a:pt x="496" y="5735"/>
                  </a:cubicBezTo>
                  <a:cubicBezTo>
                    <a:pt x="1605" y="5735"/>
                    <a:pt x="2489" y="4802"/>
                    <a:pt x="2489" y="3687"/>
                  </a:cubicBezTo>
                  <a:lnTo>
                    <a:pt x="2489" y="2048"/>
                  </a:lnTo>
                  <a:cubicBezTo>
                    <a:pt x="2489" y="1796"/>
                    <a:pt x="2678" y="1607"/>
                    <a:pt x="2867" y="1607"/>
                  </a:cubicBezTo>
                  <a:cubicBezTo>
                    <a:pt x="3119" y="1607"/>
                    <a:pt x="3308" y="1796"/>
                    <a:pt x="3308" y="2048"/>
                  </a:cubicBezTo>
                  <a:lnTo>
                    <a:pt x="3308" y="3687"/>
                  </a:lnTo>
                  <a:cubicBezTo>
                    <a:pt x="3308" y="4474"/>
                    <a:pt x="2993" y="5199"/>
                    <a:pt x="2489" y="5703"/>
                  </a:cubicBezTo>
                  <a:cubicBezTo>
                    <a:pt x="3907" y="5514"/>
                    <a:pt x="4978" y="4317"/>
                    <a:pt x="4978" y="2868"/>
                  </a:cubicBezTo>
                  <a:lnTo>
                    <a:pt x="497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6" name="Google Shape;1456;p32"/>
            <p:cNvSpPr/>
            <p:nvPr/>
          </p:nvSpPr>
          <p:spPr>
            <a:xfrm>
              <a:off x="-16042537" y="4173417"/>
              <a:ext cx="419215" cy="148827"/>
            </a:xfrm>
            <a:custGeom>
              <a:rect b="b" l="l" r="r" t="t"/>
              <a:pathLst>
                <a:path extrusionOk="0" h="5011" w="14115">
                  <a:moveTo>
                    <a:pt x="4915" y="1"/>
                  </a:moveTo>
                  <a:lnTo>
                    <a:pt x="5766" y="1639"/>
                  </a:lnTo>
                  <a:cubicBezTo>
                    <a:pt x="5829" y="1797"/>
                    <a:pt x="5797" y="1986"/>
                    <a:pt x="5671" y="2112"/>
                  </a:cubicBezTo>
                  <a:cubicBezTo>
                    <a:pt x="5388" y="2332"/>
                    <a:pt x="5072" y="2458"/>
                    <a:pt x="4726" y="2458"/>
                  </a:cubicBezTo>
                  <a:cubicBezTo>
                    <a:pt x="4253" y="2458"/>
                    <a:pt x="3812" y="2206"/>
                    <a:pt x="3560" y="1828"/>
                  </a:cubicBezTo>
                  <a:cubicBezTo>
                    <a:pt x="3434" y="1671"/>
                    <a:pt x="3245" y="1592"/>
                    <a:pt x="3056" y="1592"/>
                  </a:cubicBezTo>
                  <a:cubicBezTo>
                    <a:pt x="2867" y="1592"/>
                    <a:pt x="2678" y="1671"/>
                    <a:pt x="2552" y="1828"/>
                  </a:cubicBezTo>
                  <a:cubicBezTo>
                    <a:pt x="2289" y="2214"/>
                    <a:pt x="1845" y="2411"/>
                    <a:pt x="1397" y="2411"/>
                  </a:cubicBezTo>
                  <a:cubicBezTo>
                    <a:pt x="931" y="2411"/>
                    <a:pt x="462" y="2199"/>
                    <a:pt x="189" y="1765"/>
                  </a:cubicBezTo>
                  <a:cubicBezTo>
                    <a:pt x="158" y="1702"/>
                    <a:pt x="95" y="1671"/>
                    <a:pt x="0" y="1608"/>
                  </a:cubicBezTo>
                  <a:lnTo>
                    <a:pt x="0" y="4569"/>
                  </a:lnTo>
                  <a:cubicBezTo>
                    <a:pt x="0" y="4821"/>
                    <a:pt x="189" y="5010"/>
                    <a:pt x="441" y="5010"/>
                  </a:cubicBezTo>
                  <a:lnTo>
                    <a:pt x="13705" y="5010"/>
                  </a:lnTo>
                  <a:cubicBezTo>
                    <a:pt x="13957" y="5010"/>
                    <a:pt x="14114" y="4821"/>
                    <a:pt x="14114" y="4569"/>
                  </a:cubicBezTo>
                  <a:lnTo>
                    <a:pt x="14114" y="1608"/>
                  </a:lnTo>
                  <a:cubicBezTo>
                    <a:pt x="14020" y="1671"/>
                    <a:pt x="13957" y="1702"/>
                    <a:pt x="13894" y="1765"/>
                  </a:cubicBezTo>
                  <a:cubicBezTo>
                    <a:pt x="13637" y="2199"/>
                    <a:pt x="13176" y="2411"/>
                    <a:pt x="12710" y="2411"/>
                  </a:cubicBezTo>
                  <a:cubicBezTo>
                    <a:pt x="12261" y="2411"/>
                    <a:pt x="11809" y="2214"/>
                    <a:pt x="11531" y="1828"/>
                  </a:cubicBezTo>
                  <a:cubicBezTo>
                    <a:pt x="11421" y="1671"/>
                    <a:pt x="11240" y="1592"/>
                    <a:pt x="11054" y="1592"/>
                  </a:cubicBezTo>
                  <a:cubicBezTo>
                    <a:pt x="10869" y="1592"/>
                    <a:pt x="10680" y="1671"/>
                    <a:pt x="10554" y="1828"/>
                  </a:cubicBezTo>
                  <a:cubicBezTo>
                    <a:pt x="10271" y="2206"/>
                    <a:pt x="9861" y="2458"/>
                    <a:pt x="9389" y="2458"/>
                  </a:cubicBezTo>
                  <a:cubicBezTo>
                    <a:pt x="9011" y="2458"/>
                    <a:pt x="8664" y="2332"/>
                    <a:pt x="8444" y="2112"/>
                  </a:cubicBezTo>
                  <a:cubicBezTo>
                    <a:pt x="8317" y="1986"/>
                    <a:pt x="8286" y="1797"/>
                    <a:pt x="8349" y="1639"/>
                  </a:cubicBezTo>
                  <a:lnTo>
                    <a:pt x="916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7" name="Google Shape;1457;p32"/>
            <p:cNvSpPr/>
            <p:nvPr/>
          </p:nvSpPr>
          <p:spPr>
            <a:xfrm>
              <a:off x="-15766513" y="4097654"/>
              <a:ext cx="143184" cy="124829"/>
            </a:xfrm>
            <a:custGeom>
              <a:rect b="b" l="l" r="r" t="t"/>
              <a:pathLst>
                <a:path extrusionOk="0" h="4203" w="4821">
                  <a:moveTo>
                    <a:pt x="2079" y="0"/>
                  </a:moveTo>
                  <a:lnTo>
                    <a:pt x="0" y="4190"/>
                  </a:lnTo>
                  <a:lnTo>
                    <a:pt x="189" y="4190"/>
                  </a:lnTo>
                  <a:cubicBezTo>
                    <a:pt x="378" y="4127"/>
                    <a:pt x="504" y="4064"/>
                    <a:pt x="599" y="3938"/>
                  </a:cubicBezTo>
                  <a:cubicBezTo>
                    <a:pt x="882" y="3529"/>
                    <a:pt x="1323" y="3324"/>
                    <a:pt x="1764" y="3324"/>
                  </a:cubicBezTo>
                  <a:cubicBezTo>
                    <a:pt x="2205" y="3324"/>
                    <a:pt x="2647" y="3529"/>
                    <a:pt x="2930" y="3938"/>
                  </a:cubicBezTo>
                  <a:cubicBezTo>
                    <a:pt x="3027" y="4099"/>
                    <a:pt x="3197" y="4202"/>
                    <a:pt x="3386" y="4202"/>
                  </a:cubicBezTo>
                  <a:cubicBezTo>
                    <a:pt x="3568" y="4202"/>
                    <a:pt x="3768" y="4107"/>
                    <a:pt x="3938" y="3875"/>
                  </a:cubicBezTo>
                  <a:cubicBezTo>
                    <a:pt x="4190" y="3560"/>
                    <a:pt x="4505" y="3403"/>
                    <a:pt x="4820" y="3308"/>
                  </a:cubicBezTo>
                  <a:lnTo>
                    <a:pt x="4820" y="95"/>
                  </a:lnTo>
                  <a:lnTo>
                    <a:pt x="2741" y="95"/>
                  </a:lnTo>
                  <a:cubicBezTo>
                    <a:pt x="2521" y="95"/>
                    <a:pt x="2332" y="32"/>
                    <a:pt x="207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8" name="Google Shape;1458;p32"/>
            <p:cNvSpPr/>
            <p:nvPr/>
          </p:nvSpPr>
          <p:spPr>
            <a:xfrm>
              <a:off x="-16042537" y="4097654"/>
              <a:ext cx="144104" cy="124948"/>
            </a:xfrm>
            <a:custGeom>
              <a:rect b="b" l="l" r="r" t="t"/>
              <a:pathLst>
                <a:path extrusionOk="0" h="4207" w="4852">
                  <a:moveTo>
                    <a:pt x="2773" y="0"/>
                  </a:moveTo>
                  <a:cubicBezTo>
                    <a:pt x="2521" y="32"/>
                    <a:pt x="2332" y="95"/>
                    <a:pt x="2080" y="95"/>
                  </a:cubicBezTo>
                  <a:lnTo>
                    <a:pt x="0" y="95"/>
                  </a:lnTo>
                  <a:lnTo>
                    <a:pt x="0" y="3340"/>
                  </a:lnTo>
                  <a:cubicBezTo>
                    <a:pt x="315" y="3434"/>
                    <a:pt x="630" y="3592"/>
                    <a:pt x="882" y="3907"/>
                  </a:cubicBezTo>
                  <a:cubicBezTo>
                    <a:pt x="1048" y="4118"/>
                    <a:pt x="1244" y="4206"/>
                    <a:pt x="1422" y="4206"/>
                  </a:cubicBezTo>
                  <a:cubicBezTo>
                    <a:pt x="1617" y="4206"/>
                    <a:pt x="1792" y="4102"/>
                    <a:pt x="1890" y="3938"/>
                  </a:cubicBezTo>
                  <a:cubicBezTo>
                    <a:pt x="2174" y="3529"/>
                    <a:pt x="2615" y="3324"/>
                    <a:pt x="3056" y="3324"/>
                  </a:cubicBezTo>
                  <a:cubicBezTo>
                    <a:pt x="3497" y="3324"/>
                    <a:pt x="3938" y="3529"/>
                    <a:pt x="4222" y="3938"/>
                  </a:cubicBezTo>
                  <a:cubicBezTo>
                    <a:pt x="4285" y="4096"/>
                    <a:pt x="4442" y="4190"/>
                    <a:pt x="4663" y="4190"/>
                  </a:cubicBezTo>
                  <a:lnTo>
                    <a:pt x="4852" y="4190"/>
                  </a:lnTo>
                  <a:lnTo>
                    <a:pt x="277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59" name="Google Shape;1459;p32"/>
          <p:cNvGrpSpPr/>
          <p:nvPr/>
        </p:nvGrpSpPr>
        <p:grpSpPr>
          <a:xfrm>
            <a:off x="7729441" y="3248081"/>
            <a:ext cx="1637489" cy="2125296"/>
            <a:chOff x="7779741" y="3183156"/>
            <a:chExt cx="1637489" cy="2125296"/>
          </a:xfrm>
        </p:grpSpPr>
        <p:sp>
          <p:nvSpPr>
            <p:cNvPr id="1460" name="Google Shape;1460;p32"/>
            <p:cNvSpPr/>
            <p:nvPr/>
          </p:nvSpPr>
          <p:spPr>
            <a:xfrm rot="-1709288">
              <a:off x="8599209" y="3866391"/>
              <a:ext cx="514216" cy="1404451"/>
            </a:xfrm>
            <a:custGeom>
              <a:rect b="b" l="l" r="r" t="t"/>
              <a:pathLst>
                <a:path extrusionOk="0" h="8091" w="4488">
                  <a:moveTo>
                    <a:pt x="1" y="1"/>
                  </a:moveTo>
                  <a:lnTo>
                    <a:pt x="1" y="7649"/>
                  </a:lnTo>
                  <a:cubicBezTo>
                    <a:pt x="1" y="7649"/>
                    <a:pt x="948" y="8091"/>
                    <a:pt x="2311" y="8091"/>
                  </a:cubicBezTo>
                  <a:cubicBezTo>
                    <a:pt x="3969" y="8091"/>
                    <a:pt x="4488" y="7649"/>
                    <a:pt x="4488" y="7649"/>
                  </a:cubicBezTo>
                  <a:lnTo>
                    <a:pt x="4481" y="1"/>
                  </a:lnTo>
                  <a:close/>
                </a:path>
              </a:pathLst>
            </a:custGeom>
            <a:solidFill>
              <a:srgbClr val="EAA9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1" name="Google Shape;1461;p32"/>
            <p:cNvSpPr/>
            <p:nvPr/>
          </p:nvSpPr>
          <p:spPr>
            <a:xfrm rot="-1709252">
              <a:off x="8400691" y="3739287"/>
              <a:ext cx="514226" cy="927051"/>
            </a:xfrm>
            <a:custGeom>
              <a:rect b="b" l="l" r="r" t="t"/>
              <a:pathLst>
                <a:path extrusionOk="0" h="8091" w="4488">
                  <a:moveTo>
                    <a:pt x="1" y="1"/>
                  </a:moveTo>
                  <a:lnTo>
                    <a:pt x="1" y="7649"/>
                  </a:lnTo>
                  <a:cubicBezTo>
                    <a:pt x="1" y="7649"/>
                    <a:pt x="948" y="8091"/>
                    <a:pt x="2311" y="8091"/>
                  </a:cubicBezTo>
                  <a:cubicBezTo>
                    <a:pt x="3969" y="8091"/>
                    <a:pt x="4488" y="7649"/>
                    <a:pt x="4488" y="7649"/>
                  </a:cubicBezTo>
                  <a:lnTo>
                    <a:pt x="4481" y="1"/>
                  </a:lnTo>
                  <a:close/>
                </a:path>
              </a:pathLst>
            </a:custGeom>
            <a:solidFill>
              <a:srgbClr val="DD88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2" name="Google Shape;1462;p32"/>
            <p:cNvSpPr/>
            <p:nvPr/>
          </p:nvSpPr>
          <p:spPr>
            <a:xfrm rot="-1709252">
              <a:off x="8719741" y="3441550"/>
              <a:ext cx="369743" cy="487071"/>
            </a:xfrm>
            <a:custGeom>
              <a:rect b="b" l="l" r="r" t="t"/>
              <a:pathLst>
                <a:path extrusionOk="0" h="4251" w="3227">
                  <a:moveTo>
                    <a:pt x="2311" y="1"/>
                  </a:moveTo>
                  <a:lnTo>
                    <a:pt x="1" y="2138"/>
                  </a:lnTo>
                  <a:lnTo>
                    <a:pt x="212" y="4251"/>
                  </a:lnTo>
                  <a:lnTo>
                    <a:pt x="3226" y="948"/>
                  </a:lnTo>
                  <a:lnTo>
                    <a:pt x="231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3" name="Google Shape;1463;p32"/>
            <p:cNvSpPr/>
            <p:nvPr/>
          </p:nvSpPr>
          <p:spPr>
            <a:xfrm rot="-1709252">
              <a:off x="8860316" y="3330689"/>
              <a:ext cx="167284" cy="167971"/>
            </a:xfrm>
            <a:custGeom>
              <a:rect b="b" l="l" r="r" t="t"/>
              <a:pathLst>
                <a:path extrusionOk="0" h="1466" w="1460">
                  <a:moveTo>
                    <a:pt x="608" y="0"/>
                  </a:moveTo>
                  <a:cubicBezTo>
                    <a:pt x="608" y="0"/>
                    <a:pt x="0" y="519"/>
                    <a:pt x="0" y="519"/>
                  </a:cubicBezTo>
                  <a:lnTo>
                    <a:pt x="915" y="1466"/>
                  </a:lnTo>
                  <a:lnTo>
                    <a:pt x="1459" y="768"/>
                  </a:lnTo>
                  <a:lnTo>
                    <a:pt x="743" y="621"/>
                  </a:lnTo>
                  <a:lnTo>
                    <a:pt x="60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4" name="Google Shape;1464;p32"/>
            <p:cNvSpPr/>
            <p:nvPr/>
          </p:nvSpPr>
          <p:spPr>
            <a:xfrm rot="-1709252">
              <a:off x="8791313" y="3556969"/>
              <a:ext cx="272925" cy="286101"/>
            </a:xfrm>
            <a:custGeom>
              <a:rect b="b" l="l" r="r" t="t"/>
              <a:pathLst>
                <a:path extrusionOk="0" fill="none" h="2497" w="2382">
                  <a:moveTo>
                    <a:pt x="0" y="2497"/>
                  </a:moveTo>
                  <a:cubicBezTo>
                    <a:pt x="775" y="1646"/>
                    <a:pt x="1568" y="814"/>
                    <a:pt x="2381" y="1"/>
                  </a:cubicBezTo>
                </a:path>
              </a:pathLst>
            </a:custGeom>
            <a:noFill/>
            <a:ln cap="rnd" cmpd="sng" w="25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5" name="Google Shape;1465;p32"/>
            <p:cNvSpPr/>
            <p:nvPr/>
          </p:nvSpPr>
          <p:spPr>
            <a:xfrm rot="-1709252">
              <a:off x="7956607" y="3855691"/>
              <a:ext cx="369743" cy="487071"/>
            </a:xfrm>
            <a:custGeom>
              <a:rect b="b" l="l" r="r" t="t"/>
              <a:pathLst>
                <a:path extrusionOk="0" h="4251" w="3227">
                  <a:moveTo>
                    <a:pt x="909" y="1"/>
                  </a:moveTo>
                  <a:lnTo>
                    <a:pt x="1" y="948"/>
                  </a:lnTo>
                  <a:lnTo>
                    <a:pt x="3009" y="4251"/>
                  </a:lnTo>
                  <a:lnTo>
                    <a:pt x="3226" y="2138"/>
                  </a:lnTo>
                  <a:lnTo>
                    <a:pt x="90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6" name="Google Shape;1466;p32"/>
            <p:cNvSpPr/>
            <p:nvPr/>
          </p:nvSpPr>
          <p:spPr>
            <a:xfrm rot="-1709252">
              <a:off x="7809672" y="3900858"/>
              <a:ext cx="167284" cy="167971"/>
            </a:xfrm>
            <a:custGeom>
              <a:rect b="b" l="l" r="r" t="t"/>
              <a:pathLst>
                <a:path extrusionOk="0" h="1466" w="1460">
                  <a:moveTo>
                    <a:pt x="852" y="0"/>
                  </a:moveTo>
                  <a:lnTo>
                    <a:pt x="717" y="621"/>
                  </a:lnTo>
                  <a:lnTo>
                    <a:pt x="1" y="768"/>
                  </a:lnTo>
                  <a:lnTo>
                    <a:pt x="545" y="1466"/>
                  </a:lnTo>
                  <a:lnTo>
                    <a:pt x="1460" y="519"/>
                  </a:lnTo>
                  <a:cubicBezTo>
                    <a:pt x="1460" y="519"/>
                    <a:pt x="852" y="0"/>
                    <a:pt x="85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7" name="Google Shape;1467;p32"/>
            <p:cNvSpPr/>
            <p:nvPr/>
          </p:nvSpPr>
          <p:spPr>
            <a:xfrm rot="-1709252">
              <a:off x="7994572" y="3980118"/>
              <a:ext cx="246572" cy="277279"/>
            </a:xfrm>
            <a:custGeom>
              <a:rect b="b" l="l" r="r" t="t"/>
              <a:pathLst>
                <a:path extrusionOk="0" fill="none" h="2420" w="2152">
                  <a:moveTo>
                    <a:pt x="7" y="0"/>
                  </a:moveTo>
                  <a:cubicBezTo>
                    <a:pt x="1" y="71"/>
                    <a:pt x="2151" y="2419"/>
                    <a:pt x="2151" y="2343"/>
                  </a:cubicBezTo>
                </a:path>
              </a:pathLst>
            </a:custGeom>
            <a:noFill/>
            <a:ln cap="rnd" cmpd="sng" w="25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8" name="Google Shape;1468;p32"/>
            <p:cNvSpPr/>
            <p:nvPr/>
          </p:nvSpPr>
          <p:spPr>
            <a:xfrm rot="-1709252">
              <a:off x="8155625" y="3567610"/>
              <a:ext cx="872053" cy="1081616"/>
            </a:xfrm>
            <a:custGeom>
              <a:rect b="b" l="l" r="r" t="t"/>
              <a:pathLst>
                <a:path extrusionOk="0" h="9440" w="7611">
                  <a:moveTo>
                    <a:pt x="4752" y="0"/>
                  </a:moveTo>
                  <a:cubicBezTo>
                    <a:pt x="4126" y="0"/>
                    <a:pt x="3291" y="241"/>
                    <a:pt x="2771" y="292"/>
                  </a:cubicBezTo>
                  <a:cubicBezTo>
                    <a:pt x="2240" y="343"/>
                    <a:pt x="1517" y="2622"/>
                    <a:pt x="1357" y="3076"/>
                  </a:cubicBezTo>
                  <a:cubicBezTo>
                    <a:pt x="1050" y="3979"/>
                    <a:pt x="0" y="7608"/>
                    <a:pt x="474" y="8184"/>
                  </a:cubicBezTo>
                  <a:cubicBezTo>
                    <a:pt x="474" y="8184"/>
                    <a:pt x="1299" y="9440"/>
                    <a:pt x="3945" y="9440"/>
                  </a:cubicBezTo>
                  <a:cubicBezTo>
                    <a:pt x="3997" y="9440"/>
                    <a:pt x="4049" y="9439"/>
                    <a:pt x="4103" y="9438"/>
                  </a:cubicBezTo>
                  <a:cubicBezTo>
                    <a:pt x="6772" y="9387"/>
                    <a:pt x="7284" y="8184"/>
                    <a:pt x="7284" y="8184"/>
                  </a:cubicBezTo>
                  <a:cubicBezTo>
                    <a:pt x="7610" y="7505"/>
                    <a:pt x="6676" y="1528"/>
                    <a:pt x="5306" y="107"/>
                  </a:cubicBezTo>
                  <a:cubicBezTo>
                    <a:pt x="5268" y="81"/>
                    <a:pt x="5229" y="62"/>
                    <a:pt x="5184" y="55"/>
                  </a:cubicBezTo>
                  <a:cubicBezTo>
                    <a:pt x="5060" y="16"/>
                    <a:pt x="4913" y="0"/>
                    <a:pt x="475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9" name="Google Shape;1469;p32"/>
            <p:cNvSpPr/>
            <p:nvPr/>
          </p:nvSpPr>
          <p:spPr>
            <a:xfrm rot="-1709252">
              <a:off x="8446745" y="4620106"/>
              <a:ext cx="8135" cy="7448"/>
            </a:xfrm>
            <a:custGeom>
              <a:rect b="b" l="l" r="r" t="t"/>
              <a:pathLst>
                <a:path extrusionOk="0" fill="none" h="65" w="71">
                  <a:moveTo>
                    <a:pt x="0" y="1"/>
                  </a:moveTo>
                  <a:cubicBezTo>
                    <a:pt x="19" y="20"/>
                    <a:pt x="45" y="46"/>
                    <a:pt x="70" y="65"/>
                  </a:cubicBezTo>
                </a:path>
              </a:pathLst>
            </a:custGeom>
            <a:noFill/>
            <a:ln cap="rnd" cmpd="sng" w="2550">
              <a:solidFill>
                <a:srgbClr val="9E431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0" name="Google Shape;1470;p32"/>
            <p:cNvSpPr/>
            <p:nvPr/>
          </p:nvSpPr>
          <p:spPr>
            <a:xfrm rot="-1709252">
              <a:off x="8459217" y="4450985"/>
              <a:ext cx="709238" cy="109422"/>
            </a:xfrm>
            <a:custGeom>
              <a:rect b="b" l="l" r="r" t="t"/>
              <a:pathLst>
                <a:path extrusionOk="0" fill="none" h="955" w="6190">
                  <a:moveTo>
                    <a:pt x="1" y="39"/>
                  </a:moveTo>
                  <a:cubicBezTo>
                    <a:pt x="481" y="423"/>
                    <a:pt x="1466" y="955"/>
                    <a:pt x="3258" y="923"/>
                  </a:cubicBezTo>
                  <a:cubicBezTo>
                    <a:pt x="5006" y="884"/>
                    <a:pt x="5825" y="359"/>
                    <a:pt x="6190" y="1"/>
                  </a:cubicBezTo>
                </a:path>
              </a:pathLst>
            </a:custGeom>
            <a:noFill/>
            <a:ln cap="rnd" cmpd="sng" w="25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1" name="Google Shape;1471;p32"/>
            <p:cNvSpPr/>
            <p:nvPr/>
          </p:nvSpPr>
          <p:spPr>
            <a:xfrm rot="-1709252">
              <a:off x="9100160" y="4267709"/>
              <a:ext cx="6646" cy="8937"/>
            </a:xfrm>
            <a:custGeom>
              <a:rect b="b" l="l" r="r" t="t"/>
              <a:pathLst>
                <a:path extrusionOk="0" fill="none" h="78" w="58">
                  <a:moveTo>
                    <a:pt x="0" y="77"/>
                  </a:moveTo>
                  <a:cubicBezTo>
                    <a:pt x="19" y="52"/>
                    <a:pt x="45" y="26"/>
                    <a:pt x="58" y="1"/>
                  </a:cubicBezTo>
                </a:path>
              </a:pathLst>
            </a:custGeom>
            <a:noFill/>
            <a:ln cap="rnd" cmpd="sng" w="2550">
              <a:solidFill>
                <a:srgbClr val="9E431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2" name="Google Shape;1472;p32"/>
            <p:cNvSpPr/>
            <p:nvPr/>
          </p:nvSpPr>
          <p:spPr>
            <a:xfrm rot="-1709252">
              <a:off x="8975184" y="4009204"/>
              <a:ext cx="36092" cy="171752"/>
            </a:xfrm>
            <a:custGeom>
              <a:rect b="b" l="l" r="r" t="t"/>
              <a:pathLst>
                <a:path extrusionOk="0" fill="none" h="1499" w="315">
                  <a:moveTo>
                    <a:pt x="0" y="1"/>
                  </a:moveTo>
                  <a:cubicBezTo>
                    <a:pt x="58" y="506"/>
                    <a:pt x="167" y="1012"/>
                    <a:pt x="314" y="1498"/>
                  </a:cubicBezTo>
                </a:path>
              </a:pathLst>
            </a:custGeom>
            <a:noFill/>
            <a:ln cap="flat" cmpd="sng" w="2075">
              <a:solidFill>
                <a:schemeClr val="accent4"/>
              </a:solidFill>
              <a:prstDash val="solid"/>
              <a:miter lim="64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3" name="Google Shape;1473;p32"/>
            <p:cNvSpPr/>
            <p:nvPr/>
          </p:nvSpPr>
          <p:spPr>
            <a:xfrm rot="-1709252">
              <a:off x="8380271" y="4443534"/>
              <a:ext cx="18447" cy="110109"/>
            </a:xfrm>
            <a:custGeom>
              <a:rect b="b" l="l" r="r" t="t"/>
              <a:pathLst>
                <a:path extrusionOk="0" fill="none" h="961" w="161">
                  <a:moveTo>
                    <a:pt x="0" y="961"/>
                  </a:moveTo>
                  <a:lnTo>
                    <a:pt x="160" y="1"/>
                  </a:lnTo>
                </a:path>
              </a:pathLst>
            </a:custGeom>
            <a:noFill/>
            <a:ln cap="flat" cmpd="sng" w="2075">
              <a:solidFill>
                <a:schemeClr val="accent4"/>
              </a:solidFill>
              <a:prstDash val="solid"/>
              <a:miter lim="64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4" name="Google Shape;1474;p32"/>
            <p:cNvSpPr/>
            <p:nvPr/>
          </p:nvSpPr>
          <p:spPr>
            <a:xfrm rot="-1709252">
              <a:off x="8469728" y="3979621"/>
              <a:ext cx="411564" cy="520757"/>
            </a:xfrm>
            <a:custGeom>
              <a:rect b="b" l="l" r="r" t="t"/>
              <a:pathLst>
                <a:path extrusionOk="0" fill="none" h="4545" w="3592">
                  <a:moveTo>
                    <a:pt x="218" y="947"/>
                  </a:moveTo>
                  <a:cubicBezTo>
                    <a:pt x="423" y="525"/>
                    <a:pt x="794" y="205"/>
                    <a:pt x="1249" y="70"/>
                  </a:cubicBezTo>
                  <a:cubicBezTo>
                    <a:pt x="1402" y="19"/>
                    <a:pt x="1562" y="0"/>
                    <a:pt x="1722" y="0"/>
                  </a:cubicBezTo>
                  <a:cubicBezTo>
                    <a:pt x="2004" y="0"/>
                    <a:pt x="2279" y="70"/>
                    <a:pt x="2529" y="205"/>
                  </a:cubicBezTo>
                  <a:cubicBezTo>
                    <a:pt x="2926" y="435"/>
                    <a:pt x="3233" y="800"/>
                    <a:pt x="3387" y="1235"/>
                  </a:cubicBezTo>
                  <a:cubicBezTo>
                    <a:pt x="3515" y="1562"/>
                    <a:pt x="3579" y="1907"/>
                    <a:pt x="3579" y="2259"/>
                  </a:cubicBezTo>
                  <a:cubicBezTo>
                    <a:pt x="3591" y="2823"/>
                    <a:pt x="3425" y="3373"/>
                    <a:pt x="3099" y="3834"/>
                  </a:cubicBezTo>
                  <a:cubicBezTo>
                    <a:pt x="2804" y="4237"/>
                    <a:pt x="2356" y="4500"/>
                    <a:pt x="1857" y="4544"/>
                  </a:cubicBezTo>
                  <a:lnTo>
                    <a:pt x="1767" y="4544"/>
                  </a:lnTo>
                  <a:cubicBezTo>
                    <a:pt x="1121" y="4544"/>
                    <a:pt x="590" y="4141"/>
                    <a:pt x="270" y="3635"/>
                  </a:cubicBezTo>
                  <a:cubicBezTo>
                    <a:pt x="148" y="3443"/>
                    <a:pt x="58" y="3232"/>
                    <a:pt x="1" y="3015"/>
                  </a:cubicBezTo>
                </a:path>
              </a:pathLst>
            </a:custGeom>
            <a:noFill/>
            <a:ln cap="rnd" cmpd="sng" w="207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5" name="Google Shape;1475;p32"/>
            <p:cNvSpPr/>
            <p:nvPr/>
          </p:nvSpPr>
          <p:spPr>
            <a:xfrm rot="-1709252">
              <a:off x="8456049" y="4236004"/>
              <a:ext cx="16958" cy="97620"/>
            </a:xfrm>
            <a:custGeom>
              <a:rect b="b" l="l" r="r" t="t"/>
              <a:pathLst>
                <a:path extrusionOk="0" fill="none" h="852" w="148">
                  <a:moveTo>
                    <a:pt x="1" y="851"/>
                  </a:moveTo>
                  <a:cubicBezTo>
                    <a:pt x="7" y="621"/>
                    <a:pt x="39" y="397"/>
                    <a:pt x="97" y="179"/>
                  </a:cubicBezTo>
                  <a:cubicBezTo>
                    <a:pt x="109" y="115"/>
                    <a:pt x="129" y="58"/>
                    <a:pt x="148" y="0"/>
                  </a:cubicBezTo>
                </a:path>
              </a:pathLst>
            </a:custGeom>
            <a:noFill/>
            <a:ln cap="rnd" cmpd="sng" w="207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6" name="Google Shape;1476;p32"/>
            <p:cNvSpPr/>
            <p:nvPr/>
          </p:nvSpPr>
          <p:spPr>
            <a:xfrm rot="-1709252">
              <a:off x="8466346" y="4009068"/>
              <a:ext cx="393919" cy="475499"/>
            </a:xfrm>
            <a:custGeom>
              <a:rect b="b" l="l" r="r" t="t"/>
              <a:pathLst>
                <a:path extrusionOk="0" h="4150" w="3438">
                  <a:moveTo>
                    <a:pt x="1775" y="0"/>
                  </a:moveTo>
                  <a:cubicBezTo>
                    <a:pt x="1633" y="0"/>
                    <a:pt x="1490" y="21"/>
                    <a:pt x="1351" y="63"/>
                  </a:cubicBezTo>
                  <a:cubicBezTo>
                    <a:pt x="257" y="390"/>
                    <a:pt x="1" y="1798"/>
                    <a:pt x="238" y="2771"/>
                  </a:cubicBezTo>
                  <a:cubicBezTo>
                    <a:pt x="411" y="3481"/>
                    <a:pt x="1043" y="4150"/>
                    <a:pt x="1805" y="4150"/>
                  </a:cubicBezTo>
                  <a:cubicBezTo>
                    <a:pt x="1833" y="4150"/>
                    <a:pt x="1861" y="4149"/>
                    <a:pt x="1889" y="4147"/>
                  </a:cubicBezTo>
                  <a:cubicBezTo>
                    <a:pt x="2324" y="4121"/>
                    <a:pt x="2721" y="3865"/>
                    <a:pt x="2984" y="3520"/>
                  </a:cubicBezTo>
                  <a:cubicBezTo>
                    <a:pt x="3284" y="3091"/>
                    <a:pt x="3438" y="2585"/>
                    <a:pt x="3425" y="2060"/>
                  </a:cubicBezTo>
                  <a:cubicBezTo>
                    <a:pt x="3425" y="1734"/>
                    <a:pt x="3361" y="1414"/>
                    <a:pt x="3246" y="1107"/>
                  </a:cubicBezTo>
                  <a:cubicBezTo>
                    <a:pt x="3105" y="716"/>
                    <a:pt x="2836" y="390"/>
                    <a:pt x="2478" y="179"/>
                  </a:cubicBezTo>
                  <a:cubicBezTo>
                    <a:pt x="2260" y="61"/>
                    <a:pt x="2018" y="0"/>
                    <a:pt x="177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7" name="Google Shape;1477;p32"/>
            <p:cNvSpPr/>
            <p:nvPr/>
          </p:nvSpPr>
          <p:spPr>
            <a:xfrm rot="-1709252">
              <a:off x="8627944" y="4206849"/>
              <a:ext cx="88913" cy="125463"/>
            </a:xfrm>
            <a:custGeom>
              <a:rect b="b" l="l" r="r" t="t"/>
              <a:pathLst>
                <a:path extrusionOk="0" fill="none" h="1095" w="776">
                  <a:moveTo>
                    <a:pt x="1" y="0"/>
                  </a:moveTo>
                  <a:lnTo>
                    <a:pt x="775" y="1095"/>
                  </a:lnTo>
                </a:path>
              </a:pathLst>
            </a:custGeom>
            <a:noFill/>
            <a:ln cap="rnd" cmpd="sng" w="2550">
              <a:solidFill>
                <a:srgbClr val="81391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8" name="Google Shape;1478;p32"/>
            <p:cNvSpPr/>
            <p:nvPr/>
          </p:nvSpPr>
          <p:spPr>
            <a:xfrm rot="-1709252">
              <a:off x="8655474" y="4200064"/>
              <a:ext cx="40446" cy="52935"/>
            </a:xfrm>
            <a:custGeom>
              <a:rect b="b" l="l" r="r" t="t"/>
              <a:pathLst>
                <a:path extrusionOk="0" fill="none" h="462" w="353">
                  <a:moveTo>
                    <a:pt x="1" y="0"/>
                  </a:moveTo>
                  <a:lnTo>
                    <a:pt x="353" y="461"/>
                  </a:lnTo>
                </a:path>
              </a:pathLst>
            </a:custGeom>
            <a:noFill/>
            <a:ln cap="rnd" cmpd="sng" w="2550">
              <a:solidFill>
                <a:srgbClr val="81391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9" name="Google Shape;1479;p32"/>
            <p:cNvSpPr/>
            <p:nvPr/>
          </p:nvSpPr>
          <p:spPr>
            <a:xfrm rot="-1709252">
              <a:off x="8383343" y="3254939"/>
              <a:ext cx="91777" cy="173929"/>
            </a:xfrm>
            <a:custGeom>
              <a:rect b="b" l="l" r="r" t="t"/>
              <a:pathLst>
                <a:path extrusionOk="0" h="1518" w="801">
                  <a:moveTo>
                    <a:pt x="514" y="0"/>
                  </a:moveTo>
                  <a:cubicBezTo>
                    <a:pt x="464" y="0"/>
                    <a:pt x="414" y="24"/>
                    <a:pt x="385" y="78"/>
                  </a:cubicBezTo>
                  <a:cubicBezTo>
                    <a:pt x="244" y="314"/>
                    <a:pt x="103" y="583"/>
                    <a:pt x="1" y="782"/>
                  </a:cubicBezTo>
                  <a:lnTo>
                    <a:pt x="801" y="1518"/>
                  </a:lnTo>
                  <a:cubicBezTo>
                    <a:pt x="794" y="1050"/>
                    <a:pt x="750" y="590"/>
                    <a:pt x="666" y="135"/>
                  </a:cubicBezTo>
                  <a:cubicBezTo>
                    <a:pt x="655" y="49"/>
                    <a:pt x="585" y="0"/>
                    <a:pt x="51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0" name="Google Shape;1480;p32"/>
            <p:cNvSpPr/>
            <p:nvPr/>
          </p:nvSpPr>
          <p:spPr>
            <a:xfrm rot="-1709252">
              <a:off x="8028109" y="3435018"/>
              <a:ext cx="92464" cy="173929"/>
            </a:xfrm>
            <a:custGeom>
              <a:rect b="b" l="l" r="r" t="t"/>
              <a:pathLst>
                <a:path extrusionOk="0" h="1518" w="807">
                  <a:moveTo>
                    <a:pt x="292" y="0"/>
                  </a:moveTo>
                  <a:cubicBezTo>
                    <a:pt x="220" y="0"/>
                    <a:pt x="149" y="49"/>
                    <a:pt x="141" y="135"/>
                  </a:cubicBezTo>
                  <a:cubicBezTo>
                    <a:pt x="52" y="590"/>
                    <a:pt x="7" y="1057"/>
                    <a:pt x="0" y="1518"/>
                  </a:cubicBezTo>
                  <a:lnTo>
                    <a:pt x="807" y="788"/>
                  </a:lnTo>
                  <a:cubicBezTo>
                    <a:pt x="698" y="583"/>
                    <a:pt x="557" y="314"/>
                    <a:pt x="423" y="78"/>
                  </a:cubicBezTo>
                  <a:cubicBezTo>
                    <a:pt x="394" y="24"/>
                    <a:pt x="342" y="0"/>
                    <a:pt x="29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1" name="Google Shape;1481;p32"/>
            <p:cNvSpPr/>
            <p:nvPr/>
          </p:nvSpPr>
          <p:spPr>
            <a:xfrm rot="-1709252">
              <a:off x="8043785" y="3378339"/>
              <a:ext cx="690103" cy="617575"/>
            </a:xfrm>
            <a:custGeom>
              <a:rect b="b" l="l" r="r" t="t"/>
              <a:pathLst>
                <a:path extrusionOk="0" h="5390" w="6023">
                  <a:moveTo>
                    <a:pt x="2695" y="1"/>
                  </a:moveTo>
                  <a:cubicBezTo>
                    <a:pt x="1235" y="1"/>
                    <a:pt x="45" y="1159"/>
                    <a:pt x="7" y="2618"/>
                  </a:cubicBezTo>
                  <a:cubicBezTo>
                    <a:pt x="0" y="2740"/>
                    <a:pt x="7" y="2862"/>
                    <a:pt x="19" y="2983"/>
                  </a:cubicBezTo>
                  <a:cubicBezTo>
                    <a:pt x="32" y="3073"/>
                    <a:pt x="45" y="3169"/>
                    <a:pt x="64" y="3259"/>
                  </a:cubicBezTo>
                  <a:cubicBezTo>
                    <a:pt x="352" y="4507"/>
                    <a:pt x="1466" y="5390"/>
                    <a:pt x="2746" y="5390"/>
                  </a:cubicBezTo>
                  <a:lnTo>
                    <a:pt x="3277" y="5390"/>
                  </a:lnTo>
                  <a:cubicBezTo>
                    <a:pt x="4557" y="5390"/>
                    <a:pt x="5671" y="4507"/>
                    <a:pt x="5952" y="3259"/>
                  </a:cubicBezTo>
                  <a:cubicBezTo>
                    <a:pt x="5972" y="3169"/>
                    <a:pt x="5991" y="3073"/>
                    <a:pt x="6004" y="2983"/>
                  </a:cubicBezTo>
                  <a:cubicBezTo>
                    <a:pt x="6016" y="2862"/>
                    <a:pt x="6023" y="2740"/>
                    <a:pt x="6016" y="2618"/>
                  </a:cubicBezTo>
                  <a:cubicBezTo>
                    <a:pt x="5972" y="1159"/>
                    <a:pt x="4788" y="1"/>
                    <a:pt x="333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2" name="Google Shape;1482;p32"/>
            <p:cNvSpPr/>
            <p:nvPr/>
          </p:nvSpPr>
          <p:spPr>
            <a:xfrm rot="-1709252">
              <a:off x="8427917" y="3229941"/>
              <a:ext cx="251613" cy="218386"/>
            </a:xfrm>
            <a:custGeom>
              <a:rect b="b" l="l" r="r" t="t"/>
              <a:pathLst>
                <a:path extrusionOk="0" h="1906" w="2196">
                  <a:moveTo>
                    <a:pt x="1559" y="1"/>
                  </a:moveTo>
                  <a:cubicBezTo>
                    <a:pt x="1396" y="1"/>
                    <a:pt x="1244" y="87"/>
                    <a:pt x="1108" y="184"/>
                  </a:cubicBezTo>
                  <a:cubicBezTo>
                    <a:pt x="628" y="523"/>
                    <a:pt x="244" y="991"/>
                    <a:pt x="1" y="1528"/>
                  </a:cubicBezTo>
                  <a:lnTo>
                    <a:pt x="1063" y="1906"/>
                  </a:lnTo>
                  <a:cubicBezTo>
                    <a:pt x="1402" y="1867"/>
                    <a:pt x="1709" y="1695"/>
                    <a:pt x="1921" y="1426"/>
                  </a:cubicBezTo>
                  <a:cubicBezTo>
                    <a:pt x="2132" y="1138"/>
                    <a:pt x="2196" y="760"/>
                    <a:pt x="2081" y="421"/>
                  </a:cubicBezTo>
                  <a:cubicBezTo>
                    <a:pt x="1997" y="210"/>
                    <a:pt x="1825" y="24"/>
                    <a:pt x="1620" y="5"/>
                  </a:cubicBezTo>
                  <a:cubicBezTo>
                    <a:pt x="1599" y="2"/>
                    <a:pt x="1579" y="1"/>
                    <a:pt x="1559"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3" name="Google Shape;1483;p32"/>
            <p:cNvSpPr/>
            <p:nvPr/>
          </p:nvSpPr>
          <p:spPr>
            <a:xfrm rot="-1709252">
              <a:off x="8442167" y="3310941"/>
              <a:ext cx="206240" cy="120421"/>
            </a:xfrm>
            <a:custGeom>
              <a:rect b="b" l="l" r="r" t="t"/>
              <a:pathLst>
                <a:path extrusionOk="0" h="1051" w="1800">
                  <a:moveTo>
                    <a:pt x="1325" y="1"/>
                  </a:moveTo>
                  <a:cubicBezTo>
                    <a:pt x="1178" y="1"/>
                    <a:pt x="1037" y="33"/>
                    <a:pt x="909" y="103"/>
                  </a:cubicBezTo>
                  <a:cubicBezTo>
                    <a:pt x="545" y="263"/>
                    <a:pt x="231" y="519"/>
                    <a:pt x="1" y="845"/>
                  </a:cubicBezTo>
                  <a:lnTo>
                    <a:pt x="865" y="1050"/>
                  </a:lnTo>
                  <a:cubicBezTo>
                    <a:pt x="1121" y="1037"/>
                    <a:pt x="1364" y="948"/>
                    <a:pt x="1569" y="788"/>
                  </a:cubicBezTo>
                  <a:cubicBezTo>
                    <a:pt x="1735" y="634"/>
                    <a:pt x="1799" y="417"/>
                    <a:pt x="1697" y="231"/>
                  </a:cubicBezTo>
                  <a:cubicBezTo>
                    <a:pt x="1620" y="103"/>
                    <a:pt x="1479" y="13"/>
                    <a:pt x="1325"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4" name="Google Shape;1484;p32"/>
            <p:cNvSpPr/>
            <p:nvPr/>
          </p:nvSpPr>
          <p:spPr>
            <a:xfrm rot="-1709252">
              <a:off x="7881445" y="3526721"/>
              <a:ext cx="250811" cy="218386"/>
            </a:xfrm>
            <a:custGeom>
              <a:rect b="b" l="l" r="r" t="t"/>
              <a:pathLst>
                <a:path extrusionOk="0" h="1906" w="2189">
                  <a:moveTo>
                    <a:pt x="635" y="1"/>
                  </a:moveTo>
                  <a:cubicBezTo>
                    <a:pt x="616" y="1"/>
                    <a:pt x="596" y="2"/>
                    <a:pt x="576" y="5"/>
                  </a:cubicBezTo>
                  <a:cubicBezTo>
                    <a:pt x="365" y="24"/>
                    <a:pt x="192" y="210"/>
                    <a:pt x="115" y="421"/>
                  </a:cubicBezTo>
                  <a:cubicBezTo>
                    <a:pt x="0" y="760"/>
                    <a:pt x="58" y="1138"/>
                    <a:pt x="275" y="1426"/>
                  </a:cubicBezTo>
                  <a:cubicBezTo>
                    <a:pt x="486" y="1695"/>
                    <a:pt x="794" y="1867"/>
                    <a:pt x="1133" y="1906"/>
                  </a:cubicBezTo>
                  <a:lnTo>
                    <a:pt x="2189" y="1528"/>
                  </a:lnTo>
                  <a:cubicBezTo>
                    <a:pt x="1952" y="991"/>
                    <a:pt x="1568" y="523"/>
                    <a:pt x="1082" y="184"/>
                  </a:cubicBezTo>
                  <a:cubicBezTo>
                    <a:pt x="945" y="87"/>
                    <a:pt x="793" y="1"/>
                    <a:pt x="635"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5" name="Google Shape;1485;p32"/>
            <p:cNvSpPr/>
            <p:nvPr/>
          </p:nvSpPr>
          <p:spPr>
            <a:xfrm rot="-1709252">
              <a:off x="7935575" y="3586079"/>
              <a:ext cx="205438" cy="120421"/>
            </a:xfrm>
            <a:custGeom>
              <a:rect b="b" l="l" r="r" t="t"/>
              <a:pathLst>
                <a:path extrusionOk="0" h="1051" w="1793">
                  <a:moveTo>
                    <a:pt x="475" y="1"/>
                  </a:moveTo>
                  <a:cubicBezTo>
                    <a:pt x="321" y="13"/>
                    <a:pt x="180" y="103"/>
                    <a:pt x="103" y="231"/>
                  </a:cubicBezTo>
                  <a:cubicBezTo>
                    <a:pt x="1" y="417"/>
                    <a:pt x="65" y="634"/>
                    <a:pt x="231" y="788"/>
                  </a:cubicBezTo>
                  <a:cubicBezTo>
                    <a:pt x="436" y="941"/>
                    <a:pt x="679" y="1037"/>
                    <a:pt x="935" y="1050"/>
                  </a:cubicBezTo>
                  <a:lnTo>
                    <a:pt x="1793" y="845"/>
                  </a:lnTo>
                  <a:cubicBezTo>
                    <a:pt x="1569" y="519"/>
                    <a:pt x="1255" y="263"/>
                    <a:pt x="891" y="103"/>
                  </a:cubicBezTo>
                  <a:cubicBezTo>
                    <a:pt x="763" y="33"/>
                    <a:pt x="622" y="1"/>
                    <a:pt x="475"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6" name="Google Shape;1486;p32"/>
            <p:cNvSpPr/>
            <p:nvPr/>
          </p:nvSpPr>
          <p:spPr>
            <a:xfrm rot="-1709252">
              <a:off x="8331990" y="3305350"/>
              <a:ext cx="302257" cy="300767"/>
            </a:xfrm>
            <a:custGeom>
              <a:rect b="b" l="l" r="r" t="t"/>
              <a:pathLst>
                <a:path extrusionOk="0" h="2625" w="2638">
                  <a:moveTo>
                    <a:pt x="173" y="1"/>
                  </a:moveTo>
                  <a:cubicBezTo>
                    <a:pt x="0" y="641"/>
                    <a:pt x="71" y="1620"/>
                    <a:pt x="525" y="2062"/>
                  </a:cubicBezTo>
                  <a:cubicBezTo>
                    <a:pt x="717" y="2234"/>
                    <a:pt x="935" y="2362"/>
                    <a:pt x="1178" y="2439"/>
                  </a:cubicBezTo>
                  <a:cubicBezTo>
                    <a:pt x="1469" y="2547"/>
                    <a:pt x="1783" y="2625"/>
                    <a:pt x="2091" y="2625"/>
                  </a:cubicBezTo>
                  <a:cubicBezTo>
                    <a:pt x="2277" y="2625"/>
                    <a:pt x="2461" y="2596"/>
                    <a:pt x="2637" y="2529"/>
                  </a:cubicBezTo>
                  <a:cubicBezTo>
                    <a:pt x="2612" y="2094"/>
                    <a:pt x="2484" y="1665"/>
                    <a:pt x="2260" y="1294"/>
                  </a:cubicBezTo>
                  <a:cubicBezTo>
                    <a:pt x="2151" y="1114"/>
                    <a:pt x="2029" y="942"/>
                    <a:pt x="1901" y="782"/>
                  </a:cubicBezTo>
                  <a:cubicBezTo>
                    <a:pt x="1492" y="302"/>
                    <a:pt x="775" y="1"/>
                    <a:pt x="17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7" name="Google Shape;1487;p32"/>
            <p:cNvSpPr/>
            <p:nvPr/>
          </p:nvSpPr>
          <p:spPr>
            <a:xfrm rot="-1709252">
              <a:off x="7992315" y="3489686"/>
              <a:ext cx="302257" cy="300767"/>
            </a:xfrm>
            <a:custGeom>
              <a:rect b="b" l="l" r="r" t="t"/>
              <a:pathLst>
                <a:path extrusionOk="0" h="2625" w="2638">
                  <a:moveTo>
                    <a:pt x="2465" y="1"/>
                  </a:moveTo>
                  <a:cubicBezTo>
                    <a:pt x="1863" y="1"/>
                    <a:pt x="1146" y="302"/>
                    <a:pt x="737" y="782"/>
                  </a:cubicBezTo>
                  <a:cubicBezTo>
                    <a:pt x="609" y="942"/>
                    <a:pt x="487" y="1114"/>
                    <a:pt x="378" y="1294"/>
                  </a:cubicBezTo>
                  <a:cubicBezTo>
                    <a:pt x="154" y="1665"/>
                    <a:pt x="26" y="2094"/>
                    <a:pt x="1" y="2529"/>
                  </a:cubicBezTo>
                  <a:cubicBezTo>
                    <a:pt x="177" y="2596"/>
                    <a:pt x="361" y="2625"/>
                    <a:pt x="547" y="2625"/>
                  </a:cubicBezTo>
                  <a:cubicBezTo>
                    <a:pt x="855" y="2625"/>
                    <a:pt x="1169" y="2547"/>
                    <a:pt x="1460" y="2439"/>
                  </a:cubicBezTo>
                  <a:cubicBezTo>
                    <a:pt x="1703" y="2362"/>
                    <a:pt x="1921" y="2234"/>
                    <a:pt x="2113" y="2062"/>
                  </a:cubicBezTo>
                  <a:cubicBezTo>
                    <a:pt x="2567" y="1620"/>
                    <a:pt x="2637" y="641"/>
                    <a:pt x="2465"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8" name="Google Shape;1488;p32"/>
            <p:cNvSpPr/>
            <p:nvPr/>
          </p:nvSpPr>
          <p:spPr>
            <a:xfrm rot="-1709252">
              <a:off x="8184822" y="3639393"/>
              <a:ext cx="38957" cy="33457"/>
            </a:xfrm>
            <a:custGeom>
              <a:rect b="b" l="l" r="r" t="t"/>
              <a:pathLst>
                <a:path extrusionOk="0" h="292" w="340">
                  <a:moveTo>
                    <a:pt x="199" y="0"/>
                  </a:moveTo>
                  <a:cubicBezTo>
                    <a:pt x="64" y="0"/>
                    <a:pt x="0" y="160"/>
                    <a:pt x="90" y="250"/>
                  </a:cubicBezTo>
                  <a:cubicBezTo>
                    <a:pt x="121" y="279"/>
                    <a:pt x="158" y="292"/>
                    <a:pt x="194" y="292"/>
                  </a:cubicBezTo>
                  <a:cubicBezTo>
                    <a:pt x="269" y="292"/>
                    <a:pt x="340" y="234"/>
                    <a:pt x="340" y="147"/>
                  </a:cubicBezTo>
                  <a:cubicBezTo>
                    <a:pt x="340" y="64"/>
                    <a:pt x="276" y="0"/>
                    <a:pt x="19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9" name="Google Shape;1489;p32"/>
            <p:cNvSpPr/>
            <p:nvPr/>
          </p:nvSpPr>
          <p:spPr>
            <a:xfrm rot="-1709252">
              <a:off x="8442020" y="3499816"/>
              <a:ext cx="38957" cy="33457"/>
            </a:xfrm>
            <a:custGeom>
              <a:rect b="b" l="l" r="r" t="t"/>
              <a:pathLst>
                <a:path extrusionOk="0" h="292" w="340">
                  <a:moveTo>
                    <a:pt x="192" y="0"/>
                  </a:moveTo>
                  <a:cubicBezTo>
                    <a:pt x="64" y="0"/>
                    <a:pt x="0" y="160"/>
                    <a:pt x="90" y="250"/>
                  </a:cubicBezTo>
                  <a:cubicBezTo>
                    <a:pt x="119" y="279"/>
                    <a:pt x="155" y="292"/>
                    <a:pt x="190" y="292"/>
                  </a:cubicBezTo>
                  <a:cubicBezTo>
                    <a:pt x="266" y="292"/>
                    <a:pt x="339" y="234"/>
                    <a:pt x="339" y="147"/>
                  </a:cubicBezTo>
                  <a:cubicBezTo>
                    <a:pt x="339" y="64"/>
                    <a:pt x="269" y="0"/>
                    <a:pt x="19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0" name="Google Shape;1490;p32"/>
            <p:cNvSpPr/>
            <p:nvPr/>
          </p:nvSpPr>
          <p:spPr>
            <a:xfrm rot="-1709252">
              <a:off x="8270623" y="3630576"/>
              <a:ext cx="301569" cy="236260"/>
            </a:xfrm>
            <a:custGeom>
              <a:rect b="b" l="l" r="r" t="t"/>
              <a:pathLst>
                <a:path extrusionOk="0" h="2062" w="2632">
                  <a:moveTo>
                    <a:pt x="1319" y="1"/>
                  </a:moveTo>
                  <a:cubicBezTo>
                    <a:pt x="590" y="1"/>
                    <a:pt x="1" y="462"/>
                    <a:pt x="1" y="1031"/>
                  </a:cubicBezTo>
                  <a:cubicBezTo>
                    <a:pt x="1" y="1601"/>
                    <a:pt x="590" y="2062"/>
                    <a:pt x="1319" y="2062"/>
                  </a:cubicBezTo>
                  <a:cubicBezTo>
                    <a:pt x="2043" y="2062"/>
                    <a:pt x="2631" y="1601"/>
                    <a:pt x="2631" y="1031"/>
                  </a:cubicBezTo>
                  <a:cubicBezTo>
                    <a:pt x="2631" y="462"/>
                    <a:pt x="2043" y="1"/>
                    <a:pt x="1319"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1" name="Google Shape;1491;p32"/>
            <p:cNvSpPr/>
            <p:nvPr/>
          </p:nvSpPr>
          <p:spPr>
            <a:xfrm rot="-1709252">
              <a:off x="8351490" y="3703889"/>
              <a:ext cx="45602" cy="68288"/>
            </a:xfrm>
            <a:custGeom>
              <a:rect b="b" l="l" r="r" t="t"/>
              <a:pathLst>
                <a:path extrusionOk="0" h="596" w="398">
                  <a:moveTo>
                    <a:pt x="199" y="0"/>
                  </a:moveTo>
                  <a:cubicBezTo>
                    <a:pt x="90" y="0"/>
                    <a:pt x="1" y="135"/>
                    <a:pt x="1" y="301"/>
                  </a:cubicBezTo>
                  <a:cubicBezTo>
                    <a:pt x="1" y="461"/>
                    <a:pt x="90" y="596"/>
                    <a:pt x="199" y="596"/>
                  </a:cubicBezTo>
                  <a:cubicBezTo>
                    <a:pt x="308" y="596"/>
                    <a:pt x="398" y="461"/>
                    <a:pt x="398" y="301"/>
                  </a:cubicBezTo>
                  <a:cubicBezTo>
                    <a:pt x="398" y="135"/>
                    <a:pt x="308" y="0"/>
                    <a:pt x="19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2" name="Google Shape;1492;p32"/>
            <p:cNvSpPr/>
            <p:nvPr/>
          </p:nvSpPr>
          <p:spPr>
            <a:xfrm rot="-1709252">
              <a:off x="8428226" y="3662245"/>
              <a:ext cx="45602" cy="68288"/>
            </a:xfrm>
            <a:custGeom>
              <a:rect b="b" l="l" r="r" t="t"/>
              <a:pathLst>
                <a:path extrusionOk="0" h="596" w="398">
                  <a:moveTo>
                    <a:pt x="199" y="0"/>
                  </a:moveTo>
                  <a:cubicBezTo>
                    <a:pt x="90" y="0"/>
                    <a:pt x="0" y="135"/>
                    <a:pt x="0" y="301"/>
                  </a:cubicBezTo>
                  <a:cubicBezTo>
                    <a:pt x="0" y="461"/>
                    <a:pt x="90" y="596"/>
                    <a:pt x="199" y="596"/>
                  </a:cubicBezTo>
                  <a:cubicBezTo>
                    <a:pt x="308" y="596"/>
                    <a:pt x="397" y="461"/>
                    <a:pt x="397" y="301"/>
                  </a:cubicBezTo>
                  <a:cubicBezTo>
                    <a:pt x="397" y="135"/>
                    <a:pt x="314" y="0"/>
                    <a:pt x="19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3" name="Google Shape;1493;p32"/>
            <p:cNvSpPr/>
            <p:nvPr/>
          </p:nvSpPr>
          <p:spPr>
            <a:xfrm rot="-1709252">
              <a:off x="8405629" y="3771833"/>
              <a:ext cx="91777" cy="27957"/>
            </a:xfrm>
            <a:custGeom>
              <a:rect b="b" l="l" r="r" t="t"/>
              <a:pathLst>
                <a:path extrusionOk="0" fill="none" h="244" w="801">
                  <a:moveTo>
                    <a:pt x="1" y="32"/>
                  </a:moveTo>
                  <a:cubicBezTo>
                    <a:pt x="231" y="244"/>
                    <a:pt x="590" y="224"/>
                    <a:pt x="801" y="0"/>
                  </a:cubicBezTo>
                </a:path>
              </a:pathLst>
            </a:custGeom>
            <a:solidFill>
              <a:schemeClr val="accent4"/>
            </a:solidFill>
            <a:ln cap="rnd" cmpd="sng" w="2550">
              <a:solidFill>
                <a:srgbClr val="BA3F5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4" name="Google Shape;1494;p32"/>
            <p:cNvSpPr/>
            <p:nvPr/>
          </p:nvSpPr>
          <p:spPr>
            <a:xfrm rot="-1709252">
              <a:off x="8446710" y="3938117"/>
              <a:ext cx="87308" cy="22801"/>
            </a:xfrm>
            <a:custGeom>
              <a:rect b="b" l="l" r="r" t="t"/>
              <a:pathLst>
                <a:path extrusionOk="0" fill="none" h="199" w="762">
                  <a:moveTo>
                    <a:pt x="0" y="0"/>
                  </a:moveTo>
                  <a:cubicBezTo>
                    <a:pt x="224" y="141"/>
                    <a:pt x="493" y="199"/>
                    <a:pt x="762" y="154"/>
                  </a:cubicBezTo>
                </a:path>
              </a:pathLst>
            </a:custGeom>
            <a:noFill/>
            <a:ln cap="flat" cmpd="sng" w="2075">
              <a:solidFill>
                <a:schemeClr val="accent4"/>
              </a:solidFill>
              <a:prstDash val="solid"/>
              <a:miter lim="64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5" name="Google Shape;1495;p32"/>
            <p:cNvSpPr/>
            <p:nvPr/>
          </p:nvSpPr>
          <p:spPr>
            <a:xfrm rot="-1709252">
              <a:off x="8557057" y="3893603"/>
              <a:ext cx="45602" cy="9739"/>
            </a:xfrm>
            <a:custGeom>
              <a:rect b="b" l="l" r="r" t="t"/>
              <a:pathLst>
                <a:path extrusionOk="0" fill="none" h="85" w="398">
                  <a:moveTo>
                    <a:pt x="1" y="84"/>
                  </a:moveTo>
                  <a:cubicBezTo>
                    <a:pt x="135" y="84"/>
                    <a:pt x="270" y="58"/>
                    <a:pt x="398" y="1"/>
                  </a:cubicBezTo>
                </a:path>
              </a:pathLst>
            </a:custGeom>
            <a:noFill/>
            <a:ln cap="flat" cmpd="sng" w="2075">
              <a:solidFill>
                <a:schemeClr val="accent4"/>
              </a:solidFill>
              <a:prstDash val="solid"/>
              <a:miter lim="64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96" name="Google Shape;1496;p32"/>
          <p:cNvGrpSpPr/>
          <p:nvPr/>
        </p:nvGrpSpPr>
        <p:grpSpPr>
          <a:xfrm>
            <a:off x="-419657" y="2653256"/>
            <a:ext cx="1877800" cy="2216589"/>
            <a:chOff x="-500082" y="1657556"/>
            <a:chExt cx="1877800" cy="2216589"/>
          </a:xfrm>
        </p:grpSpPr>
        <p:sp>
          <p:nvSpPr>
            <p:cNvPr id="1497" name="Google Shape;1497;p32"/>
            <p:cNvSpPr/>
            <p:nvPr/>
          </p:nvSpPr>
          <p:spPr>
            <a:xfrm rot="2073963">
              <a:off x="-133321" y="2370648"/>
              <a:ext cx="572292" cy="1470977"/>
            </a:xfrm>
            <a:custGeom>
              <a:rect b="b" l="l" r="r" t="t"/>
              <a:pathLst>
                <a:path extrusionOk="0" h="8091" w="4481">
                  <a:moveTo>
                    <a:pt x="0" y="1"/>
                  </a:moveTo>
                  <a:lnTo>
                    <a:pt x="0" y="7643"/>
                  </a:lnTo>
                  <a:cubicBezTo>
                    <a:pt x="0" y="7643"/>
                    <a:pt x="947" y="8091"/>
                    <a:pt x="2304" y="8091"/>
                  </a:cubicBezTo>
                  <a:cubicBezTo>
                    <a:pt x="3962" y="8091"/>
                    <a:pt x="4480" y="7643"/>
                    <a:pt x="4480" y="7643"/>
                  </a:cubicBezTo>
                  <a:lnTo>
                    <a:pt x="4480" y="1"/>
                  </a:lnTo>
                  <a:close/>
                </a:path>
              </a:pathLst>
            </a:custGeom>
            <a:solidFill>
              <a:srgbClr val="EAA9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8" name="Google Shape;1498;p32"/>
            <p:cNvSpPr/>
            <p:nvPr/>
          </p:nvSpPr>
          <p:spPr>
            <a:xfrm rot="2073963">
              <a:off x="110432" y="2235637"/>
              <a:ext cx="572292" cy="1033405"/>
            </a:xfrm>
            <a:custGeom>
              <a:rect b="b" l="l" r="r" t="t"/>
              <a:pathLst>
                <a:path extrusionOk="0" h="8091" w="4481">
                  <a:moveTo>
                    <a:pt x="0" y="0"/>
                  </a:moveTo>
                  <a:lnTo>
                    <a:pt x="0" y="7649"/>
                  </a:lnTo>
                  <a:cubicBezTo>
                    <a:pt x="0" y="7649"/>
                    <a:pt x="947" y="8090"/>
                    <a:pt x="2304" y="8090"/>
                  </a:cubicBezTo>
                  <a:cubicBezTo>
                    <a:pt x="3962" y="8090"/>
                    <a:pt x="4480" y="7649"/>
                    <a:pt x="4480" y="7649"/>
                  </a:cubicBezTo>
                  <a:lnTo>
                    <a:pt x="4480" y="0"/>
                  </a:lnTo>
                  <a:close/>
                </a:path>
              </a:pathLst>
            </a:custGeom>
            <a:solidFill>
              <a:srgbClr val="DD88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9" name="Google Shape;1499;p32"/>
            <p:cNvSpPr/>
            <p:nvPr/>
          </p:nvSpPr>
          <p:spPr>
            <a:xfrm rot="2073963">
              <a:off x="691794" y="2364090"/>
              <a:ext cx="582126" cy="547037"/>
            </a:xfrm>
            <a:custGeom>
              <a:rect b="b" l="l" r="r" t="t"/>
              <a:pathLst>
                <a:path extrusionOk="0" h="4283" w="4558">
                  <a:moveTo>
                    <a:pt x="3989" y="0"/>
                  </a:moveTo>
                  <a:cubicBezTo>
                    <a:pt x="3634" y="0"/>
                    <a:pt x="3183" y="300"/>
                    <a:pt x="2932" y="519"/>
                  </a:cubicBezTo>
                  <a:cubicBezTo>
                    <a:pt x="2106" y="1242"/>
                    <a:pt x="653" y="2381"/>
                    <a:pt x="0" y="3021"/>
                  </a:cubicBezTo>
                  <a:lnTo>
                    <a:pt x="672" y="4282"/>
                  </a:lnTo>
                  <a:lnTo>
                    <a:pt x="3034" y="2484"/>
                  </a:lnTo>
                  <a:cubicBezTo>
                    <a:pt x="3463" y="2157"/>
                    <a:pt x="3898" y="1824"/>
                    <a:pt x="4225" y="1396"/>
                  </a:cubicBezTo>
                  <a:cubicBezTo>
                    <a:pt x="4385" y="1191"/>
                    <a:pt x="4519" y="954"/>
                    <a:pt x="4538" y="692"/>
                  </a:cubicBezTo>
                  <a:cubicBezTo>
                    <a:pt x="4557" y="429"/>
                    <a:pt x="4429" y="141"/>
                    <a:pt x="4186" y="39"/>
                  </a:cubicBezTo>
                  <a:cubicBezTo>
                    <a:pt x="4126" y="12"/>
                    <a:pt x="4059" y="0"/>
                    <a:pt x="398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0" name="Google Shape;1500;p32"/>
            <p:cNvSpPr/>
            <p:nvPr/>
          </p:nvSpPr>
          <p:spPr>
            <a:xfrm rot="2073963">
              <a:off x="1167028" y="2558507"/>
              <a:ext cx="107153" cy="91833"/>
            </a:xfrm>
            <a:custGeom>
              <a:rect b="b" l="l" r="r" t="t"/>
              <a:pathLst>
                <a:path extrusionOk="0" h="719" w="839">
                  <a:moveTo>
                    <a:pt x="360" y="0"/>
                  </a:moveTo>
                  <a:cubicBezTo>
                    <a:pt x="268" y="0"/>
                    <a:pt x="181" y="34"/>
                    <a:pt x="122" y="103"/>
                  </a:cubicBezTo>
                  <a:cubicBezTo>
                    <a:pt x="0" y="237"/>
                    <a:pt x="45" y="468"/>
                    <a:pt x="205" y="608"/>
                  </a:cubicBezTo>
                  <a:cubicBezTo>
                    <a:pt x="288" y="681"/>
                    <a:pt x="390" y="718"/>
                    <a:pt x="485" y="718"/>
                  </a:cubicBezTo>
                  <a:cubicBezTo>
                    <a:pt x="574" y="718"/>
                    <a:pt x="659" y="686"/>
                    <a:pt x="717" y="621"/>
                  </a:cubicBezTo>
                  <a:cubicBezTo>
                    <a:pt x="839" y="480"/>
                    <a:pt x="800" y="256"/>
                    <a:pt x="640" y="109"/>
                  </a:cubicBezTo>
                  <a:cubicBezTo>
                    <a:pt x="559" y="37"/>
                    <a:pt x="457" y="0"/>
                    <a:pt x="36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1" name="Google Shape;1501;p32"/>
            <p:cNvSpPr/>
            <p:nvPr/>
          </p:nvSpPr>
          <p:spPr>
            <a:xfrm rot="2073963">
              <a:off x="1295043" y="2573670"/>
              <a:ext cx="22989" cy="23884"/>
            </a:xfrm>
            <a:custGeom>
              <a:rect b="b" l="l" r="r" t="t"/>
              <a:pathLst>
                <a:path extrusionOk="0" h="187" w="180">
                  <a:moveTo>
                    <a:pt x="90" y="0"/>
                  </a:moveTo>
                  <a:cubicBezTo>
                    <a:pt x="39" y="0"/>
                    <a:pt x="0" y="45"/>
                    <a:pt x="0" y="96"/>
                  </a:cubicBezTo>
                  <a:cubicBezTo>
                    <a:pt x="0" y="141"/>
                    <a:pt x="39" y="186"/>
                    <a:pt x="90" y="186"/>
                  </a:cubicBezTo>
                  <a:cubicBezTo>
                    <a:pt x="141" y="186"/>
                    <a:pt x="180" y="141"/>
                    <a:pt x="180" y="96"/>
                  </a:cubicBezTo>
                  <a:cubicBezTo>
                    <a:pt x="180" y="45"/>
                    <a:pt x="141" y="0"/>
                    <a:pt x="9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2" name="Google Shape;1502;p32"/>
            <p:cNvSpPr/>
            <p:nvPr/>
          </p:nvSpPr>
          <p:spPr>
            <a:xfrm rot="2073963">
              <a:off x="1286355" y="2625225"/>
              <a:ext cx="22989" cy="23884"/>
            </a:xfrm>
            <a:custGeom>
              <a:rect b="b" l="l" r="r" t="t"/>
              <a:pathLst>
                <a:path extrusionOk="0" h="187" w="180">
                  <a:moveTo>
                    <a:pt x="90" y="1"/>
                  </a:moveTo>
                  <a:cubicBezTo>
                    <a:pt x="39" y="1"/>
                    <a:pt x="0" y="46"/>
                    <a:pt x="0" y="90"/>
                  </a:cubicBezTo>
                  <a:cubicBezTo>
                    <a:pt x="0" y="142"/>
                    <a:pt x="39" y="186"/>
                    <a:pt x="90" y="186"/>
                  </a:cubicBezTo>
                  <a:cubicBezTo>
                    <a:pt x="141" y="186"/>
                    <a:pt x="179" y="142"/>
                    <a:pt x="179" y="90"/>
                  </a:cubicBezTo>
                  <a:cubicBezTo>
                    <a:pt x="179" y="46"/>
                    <a:pt x="141" y="1"/>
                    <a:pt x="9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3" name="Google Shape;1503;p32"/>
            <p:cNvSpPr/>
            <p:nvPr/>
          </p:nvSpPr>
          <p:spPr>
            <a:xfrm rot="2073963">
              <a:off x="1266258" y="2534367"/>
              <a:ext cx="27076" cy="22990"/>
            </a:xfrm>
            <a:custGeom>
              <a:rect b="b" l="l" r="r" t="t"/>
              <a:pathLst>
                <a:path extrusionOk="0" h="180" w="212">
                  <a:moveTo>
                    <a:pt x="90" y="0"/>
                  </a:moveTo>
                  <a:cubicBezTo>
                    <a:pt x="45" y="0"/>
                    <a:pt x="1" y="38"/>
                    <a:pt x="1" y="90"/>
                  </a:cubicBezTo>
                  <a:cubicBezTo>
                    <a:pt x="1" y="142"/>
                    <a:pt x="46" y="180"/>
                    <a:pt x="92" y="180"/>
                  </a:cubicBezTo>
                  <a:cubicBezTo>
                    <a:pt x="114" y="180"/>
                    <a:pt x="136" y="172"/>
                    <a:pt x="154" y="154"/>
                  </a:cubicBezTo>
                  <a:cubicBezTo>
                    <a:pt x="212" y="96"/>
                    <a:pt x="173" y="0"/>
                    <a:pt x="9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4" name="Google Shape;1504;p32"/>
            <p:cNvSpPr/>
            <p:nvPr/>
          </p:nvSpPr>
          <p:spPr>
            <a:xfrm rot="2073963">
              <a:off x="890725" y="2588283"/>
              <a:ext cx="286210" cy="227347"/>
            </a:xfrm>
            <a:custGeom>
              <a:rect b="b" l="l" r="r" t="t"/>
              <a:pathLst>
                <a:path extrusionOk="0" fill="none" h="1780" w="2241">
                  <a:moveTo>
                    <a:pt x="0" y="1780"/>
                  </a:moveTo>
                  <a:cubicBezTo>
                    <a:pt x="781" y="1223"/>
                    <a:pt x="1530" y="634"/>
                    <a:pt x="2240" y="0"/>
                  </a:cubicBezTo>
                </a:path>
              </a:pathLst>
            </a:custGeom>
            <a:noFill/>
            <a:ln cap="rnd" cmpd="sng" w="2550">
              <a:solidFill>
                <a:srgbClr val="9E431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5" name="Google Shape;1505;p32"/>
            <p:cNvSpPr/>
            <p:nvPr/>
          </p:nvSpPr>
          <p:spPr>
            <a:xfrm rot="2073963">
              <a:off x="990867" y="2522959"/>
              <a:ext cx="115455" cy="97453"/>
            </a:xfrm>
            <a:custGeom>
              <a:rect b="b" l="l" r="r" t="t"/>
              <a:pathLst>
                <a:path extrusionOk="0" h="763" w="904">
                  <a:moveTo>
                    <a:pt x="359" y="1"/>
                  </a:moveTo>
                  <a:lnTo>
                    <a:pt x="1" y="301"/>
                  </a:lnTo>
                  <a:cubicBezTo>
                    <a:pt x="302" y="442"/>
                    <a:pt x="609" y="621"/>
                    <a:pt x="903" y="762"/>
                  </a:cubicBezTo>
                  <a:cubicBezTo>
                    <a:pt x="750" y="493"/>
                    <a:pt x="564" y="237"/>
                    <a:pt x="35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6" name="Google Shape;1506;p32"/>
            <p:cNvSpPr/>
            <p:nvPr/>
          </p:nvSpPr>
          <p:spPr>
            <a:xfrm rot="2073963">
              <a:off x="907336" y="2526419"/>
              <a:ext cx="39336" cy="59008"/>
            </a:xfrm>
            <a:custGeom>
              <a:rect b="b" l="l" r="r" t="t"/>
              <a:pathLst>
                <a:path extrusionOk="0" h="462" w="308">
                  <a:moveTo>
                    <a:pt x="205" y="0"/>
                  </a:moveTo>
                  <a:lnTo>
                    <a:pt x="0" y="167"/>
                  </a:lnTo>
                  <a:lnTo>
                    <a:pt x="307" y="461"/>
                  </a:lnTo>
                  <a:cubicBezTo>
                    <a:pt x="307" y="448"/>
                    <a:pt x="205" y="0"/>
                    <a:pt x="20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7" name="Google Shape;1507;p32"/>
            <p:cNvSpPr/>
            <p:nvPr/>
          </p:nvSpPr>
          <p:spPr>
            <a:xfrm rot="2073963">
              <a:off x="1086429" y="2032942"/>
              <a:ext cx="208559" cy="252763"/>
            </a:xfrm>
            <a:custGeom>
              <a:rect b="b" l="l" r="r" t="t"/>
              <a:pathLst>
                <a:path extrusionOk="0" h="1979" w="1633">
                  <a:moveTo>
                    <a:pt x="825" y="0"/>
                  </a:moveTo>
                  <a:cubicBezTo>
                    <a:pt x="663" y="0"/>
                    <a:pt x="501" y="58"/>
                    <a:pt x="372" y="174"/>
                  </a:cubicBezTo>
                  <a:cubicBezTo>
                    <a:pt x="218" y="314"/>
                    <a:pt x="90" y="487"/>
                    <a:pt x="1" y="686"/>
                  </a:cubicBezTo>
                  <a:lnTo>
                    <a:pt x="948" y="1978"/>
                  </a:lnTo>
                  <a:cubicBezTo>
                    <a:pt x="1166" y="1761"/>
                    <a:pt x="1345" y="1518"/>
                    <a:pt x="1492" y="1249"/>
                  </a:cubicBezTo>
                  <a:cubicBezTo>
                    <a:pt x="1569" y="1121"/>
                    <a:pt x="1620" y="967"/>
                    <a:pt x="1633" y="820"/>
                  </a:cubicBezTo>
                  <a:cubicBezTo>
                    <a:pt x="1626" y="596"/>
                    <a:pt x="1530" y="385"/>
                    <a:pt x="1364" y="244"/>
                  </a:cubicBezTo>
                  <a:cubicBezTo>
                    <a:pt x="1319" y="206"/>
                    <a:pt x="1274" y="167"/>
                    <a:pt x="1230" y="135"/>
                  </a:cubicBezTo>
                  <a:cubicBezTo>
                    <a:pt x="1110" y="45"/>
                    <a:pt x="967" y="0"/>
                    <a:pt x="82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8" name="Google Shape;1508;p32"/>
            <p:cNvSpPr/>
            <p:nvPr/>
          </p:nvSpPr>
          <p:spPr>
            <a:xfrm rot="2073963">
              <a:off x="1132096" y="2082491"/>
              <a:ext cx="122734" cy="127212"/>
            </a:xfrm>
            <a:custGeom>
              <a:rect b="b" l="l" r="r" t="t"/>
              <a:pathLst>
                <a:path extrusionOk="0" h="996" w="961">
                  <a:moveTo>
                    <a:pt x="554" y="0"/>
                  </a:moveTo>
                  <a:cubicBezTo>
                    <a:pt x="472" y="0"/>
                    <a:pt x="391" y="29"/>
                    <a:pt x="327" y="87"/>
                  </a:cubicBezTo>
                  <a:cubicBezTo>
                    <a:pt x="199" y="221"/>
                    <a:pt x="90" y="375"/>
                    <a:pt x="0" y="541"/>
                  </a:cubicBezTo>
                  <a:lnTo>
                    <a:pt x="615" y="996"/>
                  </a:lnTo>
                  <a:cubicBezTo>
                    <a:pt x="723" y="887"/>
                    <a:pt x="819" y="765"/>
                    <a:pt x="890" y="631"/>
                  </a:cubicBezTo>
                  <a:cubicBezTo>
                    <a:pt x="928" y="560"/>
                    <a:pt x="954" y="490"/>
                    <a:pt x="960" y="413"/>
                  </a:cubicBezTo>
                  <a:cubicBezTo>
                    <a:pt x="960" y="298"/>
                    <a:pt x="909" y="196"/>
                    <a:pt x="826" y="119"/>
                  </a:cubicBezTo>
                  <a:cubicBezTo>
                    <a:pt x="807" y="100"/>
                    <a:pt x="781" y="80"/>
                    <a:pt x="762" y="68"/>
                  </a:cubicBezTo>
                  <a:cubicBezTo>
                    <a:pt x="699" y="23"/>
                    <a:pt x="626" y="0"/>
                    <a:pt x="55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9" name="Google Shape;1509;p32"/>
            <p:cNvSpPr/>
            <p:nvPr/>
          </p:nvSpPr>
          <p:spPr>
            <a:xfrm rot="2073963">
              <a:off x="595282" y="1694479"/>
              <a:ext cx="208559" cy="251997"/>
            </a:xfrm>
            <a:custGeom>
              <a:rect b="b" l="l" r="r" t="t"/>
              <a:pathLst>
                <a:path extrusionOk="0" h="1973" w="1633">
                  <a:moveTo>
                    <a:pt x="809" y="0"/>
                  </a:moveTo>
                  <a:cubicBezTo>
                    <a:pt x="666" y="0"/>
                    <a:pt x="524" y="45"/>
                    <a:pt x="404" y="135"/>
                  </a:cubicBezTo>
                  <a:cubicBezTo>
                    <a:pt x="359" y="167"/>
                    <a:pt x="314" y="199"/>
                    <a:pt x="276" y="244"/>
                  </a:cubicBezTo>
                  <a:cubicBezTo>
                    <a:pt x="103" y="385"/>
                    <a:pt x="7" y="596"/>
                    <a:pt x="1" y="814"/>
                  </a:cubicBezTo>
                  <a:cubicBezTo>
                    <a:pt x="13" y="967"/>
                    <a:pt x="65" y="1114"/>
                    <a:pt x="148" y="1249"/>
                  </a:cubicBezTo>
                  <a:cubicBezTo>
                    <a:pt x="289" y="1518"/>
                    <a:pt x="474" y="1761"/>
                    <a:pt x="685" y="1972"/>
                  </a:cubicBezTo>
                  <a:lnTo>
                    <a:pt x="1633" y="686"/>
                  </a:lnTo>
                  <a:cubicBezTo>
                    <a:pt x="1543" y="487"/>
                    <a:pt x="1415" y="314"/>
                    <a:pt x="1261" y="174"/>
                  </a:cubicBezTo>
                  <a:cubicBezTo>
                    <a:pt x="1132" y="58"/>
                    <a:pt x="970" y="0"/>
                    <a:pt x="8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0" name="Google Shape;1510;p32"/>
            <p:cNvSpPr/>
            <p:nvPr/>
          </p:nvSpPr>
          <p:spPr>
            <a:xfrm rot="2073963">
              <a:off x="652024" y="1741698"/>
              <a:ext cx="123628" cy="127595"/>
            </a:xfrm>
            <a:custGeom>
              <a:rect b="b" l="l" r="r" t="t"/>
              <a:pathLst>
                <a:path extrusionOk="0" h="999" w="968">
                  <a:moveTo>
                    <a:pt x="405" y="0"/>
                  </a:moveTo>
                  <a:cubicBezTo>
                    <a:pt x="335" y="0"/>
                    <a:pt x="265" y="23"/>
                    <a:pt x="206" y="71"/>
                  </a:cubicBezTo>
                  <a:cubicBezTo>
                    <a:pt x="180" y="83"/>
                    <a:pt x="161" y="103"/>
                    <a:pt x="135" y="122"/>
                  </a:cubicBezTo>
                  <a:cubicBezTo>
                    <a:pt x="52" y="199"/>
                    <a:pt x="7" y="301"/>
                    <a:pt x="1" y="410"/>
                  </a:cubicBezTo>
                  <a:cubicBezTo>
                    <a:pt x="7" y="487"/>
                    <a:pt x="33" y="563"/>
                    <a:pt x="71" y="634"/>
                  </a:cubicBezTo>
                  <a:cubicBezTo>
                    <a:pt x="148" y="762"/>
                    <a:pt x="238" y="890"/>
                    <a:pt x="347" y="999"/>
                  </a:cubicBezTo>
                  <a:lnTo>
                    <a:pt x="967" y="506"/>
                  </a:lnTo>
                  <a:cubicBezTo>
                    <a:pt x="871" y="352"/>
                    <a:pt x="763" y="211"/>
                    <a:pt x="635" y="90"/>
                  </a:cubicBezTo>
                  <a:cubicBezTo>
                    <a:pt x="569" y="31"/>
                    <a:pt x="487" y="0"/>
                    <a:pt x="40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1" name="Google Shape;1511;p32"/>
            <p:cNvSpPr/>
            <p:nvPr/>
          </p:nvSpPr>
          <p:spPr>
            <a:xfrm rot="2073963">
              <a:off x="381700" y="1849813"/>
              <a:ext cx="832192" cy="689192"/>
            </a:xfrm>
            <a:custGeom>
              <a:rect b="b" l="l" r="r" t="t"/>
              <a:pathLst>
                <a:path extrusionOk="0" h="5396" w="6516">
                  <a:moveTo>
                    <a:pt x="2913" y="0"/>
                  </a:moveTo>
                  <a:cubicBezTo>
                    <a:pt x="1357" y="0"/>
                    <a:pt x="45" y="1152"/>
                    <a:pt x="7" y="2618"/>
                  </a:cubicBezTo>
                  <a:cubicBezTo>
                    <a:pt x="0" y="2739"/>
                    <a:pt x="7" y="2867"/>
                    <a:pt x="20" y="2989"/>
                  </a:cubicBezTo>
                  <a:cubicBezTo>
                    <a:pt x="32" y="3079"/>
                    <a:pt x="1600" y="5396"/>
                    <a:pt x="2970" y="5396"/>
                  </a:cubicBezTo>
                  <a:lnTo>
                    <a:pt x="3546" y="5396"/>
                  </a:lnTo>
                  <a:cubicBezTo>
                    <a:pt x="4916" y="5396"/>
                    <a:pt x="6484" y="3079"/>
                    <a:pt x="6497" y="2989"/>
                  </a:cubicBezTo>
                  <a:cubicBezTo>
                    <a:pt x="6510" y="2867"/>
                    <a:pt x="6516" y="2739"/>
                    <a:pt x="6510" y="2618"/>
                  </a:cubicBezTo>
                  <a:cubicBezTo>
                    <a:pt x="6471" y="1152"/>
                    <a:pt x="5153" y="0"/>
                    <a:pt x="360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2" name="Google Shape;1512;p32"/>
            <p:cNvSpPr/>
            <p:nvPr/>
          </p:nvSpPr>
          <p:spPr>
            <a:xfrm rot="2073963">
              <a:off x="1073127" y="2080250"/>
              <a:ext cx="89273" cy="70503"/>
            </a:xfrm>
            <a:custGeom>
              <a:rect b="b" l="l" r="r" t="t"/>
              <a:pathLst>
                <a:path extrusionOk="0" fill="none" h="552" w="699">
                  <a:moveTo>
                    <a:pt x="0" y="1"/>
                  </a:moveTo>
                  <a:lnTo>
                    <a:pt x="698" y="551"/>
                  </a:lnTo>
                </a:path>
              </a:pathLst>
            </a:custGeom>
            <a:noFill/>
            <a:ln cap="rnd" cmpd="sng" w="2550">
              <a:solidFill>
                <a:srgbClr val="9E431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3" name="Google Shape;1513;p32"/>
            <p:cNvSpPr/>
            <p:nvPr/>
          </p:nvSpPr>
          <p:spPr>
            <a:xfrm rot="2073963">
              <a:off x="16463" y="1863127"/>
              <a:ext cx="582126" cy="546909"/>
            </a:xfrm>
            <a:custGeom>
              <a:rect b="b" l="l" r="r" t="t"/>
              <a:pathLst>
                <a:path extrusionOk="0" h="4282" w="4558">
                  <a:moveTo>
                    <a:pt x="563" y="0"/>
                  </a:moveTo>
                  <a:cubicBezTo>
                    <a:pt x="493" y="0"/>
                    <a:pt x="426" y="12"/>
                    <a:pt x="366" y="38"/>
                  </a:cubicBezTo>
                  <a:cubicBezTo>
                    <a:pt x="129" y="141"/>
                    <a:pt x="1" y="429"/>
                    <a:pt x="20" y="691"/>
                  </a:cubicBezTo>
                  <a:cubicBezTo>
                    <a:pt x="39" y="947"/>
                    <a:pt x="174" y="1190"/>
                    <a:pt x="334" y="1395"/>
                  </a:cubicBezTo>
                  <a:cubicBezTo>
                    <a:pt x="660" y="1824"/>
                    <a:pt x="1095" y="2157"/>
                    <a:pt x="1518" y="2483"/>
                  </a:cubicBezTo>
                  <a:lnTo>
                    <a:pt x="3886" y="4282"/>
                  </a:lnTo>
                  <a:lnTo>
                    <a:pt x="4558" y="3021"/>
                  </a:lnTo>
                  <a:cubicBezTo>
                    <a:pt x="3899" y="2381"/>
                    <a:pt x="2446" y="1242"/>
                    <a:pt x="1627" y="518"/>
                  </a:cubicBezTo>
                  <a:cubicBezTo>
                    <a:pt x="1375" y="299"/>
                    <a:pt x="919" y="0"/>
                    <a:pt x="56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4" name="Google Shape;1514;p32"/>
            <p:cNvSpPr/>
            <p:nvPr/>
          </p:nvSpPr>
          <p:spPr>
            <a:xfrm rot="2073963">
              <a:off x="199734" y="1863391"/>
              <a:ext cx="106387" cy="91450"/>
            </a:xfrm>
            <a:custGeom>
              <a:rect b="b" l="l" r="r" t="t"/>
              <a:pathLst>
                <a:path extrusionOk="0" h="716" w="833">
                  <a:moveTo>
                    <a:pt x="475" y="0"/>
                  </a:moveTo>
                  <a:cubicBezTo>
                    <a:pt x="380" y="0"/>
                    <a:pt x="279" y="35"/>
                    <a:pt x="198" y="106"/>
                  </a:cubicBezTo>
                  <a:cubicBezTo>
                    <a:pt x="38" y="254"/>
                    <a:pt x="0" y="478"/>
                    <a:pt x="115" y="619"/>
                  </a:cubicBezTo>
                  <a:cubicBezTo>
                    <a:pt x="174" y="683"/>
                    <a:pt x="259" y="715"/>
                    <a:pt x="350" y="715"/>
                  </a:cubicBezTo>
                  <a:cubicBezTo>
                    <a:pt x="448" y="715"/>
                    <a:pt x="551" y="679"/>
                    <a:pt x="634" y="606"/>
                  </a:cubicBezTo>
                  <a:cubicBezTo>
                    <a:pt x="794" y="465"/>
                    <a:pt x="832" y="235"/>
                    <a:pt x="710" y="100"/>
                  </a:cubicBezTo>
                  <a:cubicBezTo>
                    <a:pt x="654" y="34"/>
                    <a:pt x="567" y="0"/>
                    <a:pt x="47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5" name="Google Shape;1515;p32"/>
            <p:cNvSpPr/>
            <p:nvPr/>
          </p:nvSpPr>
          <p:spPr>
            <a:xfrm rot="2073963">
              <a:off x="224771" y="1809871"/>
              <a:ext cx="27076" cy="23246"/>
            </a:xfrm>
            <a:custGeom>
              <a:rect b="b" l="l" r="r" t="t"/>
              <a:pathLst>
                <a:path extrusionOk="0" h="182" w="212">
                  <a:moveTo>
                    <a:pt x="122" y="0"/>
                  </a:moveTo>
                  <a:cubicBezTo>
                    <a:pt x="39" y="0"/>
                    <a:pt x="0" y="96"/>
                    <a:pt x="58" y="154"/>
                  </a:cubicBezTo>
                  <a:cubicBezTo>
                    <a:pt x="77" y="173"/>
                    <a:pt x="100" y="181"/>
                    <a:pt x="122" y="181"/>
                  </a:cubicBezTo>
                  <a:cubicBezTo>
                    <a:pt x="168" y="181"/>
                    <a:pt x="211" y="146"/>
                    <a:pt x="211" y="90"/>
                  </a:cubicBezTo>
                  <a:cubicBezTo>
                    <a:pt x="211" y="39"/>
                    <a:pt x="173" y="0"/>
                    <a:pt x="12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6" name="Google Shape;1516;p32"/>
            <p:cNvSpPr/>
            <p:nvPr/>
          </p:nvSpPr>
          <p:spPr>
            <a:xfrm rot="2073963">
              <a:off x="179030" y="1836149"/>
              <a:ext cx="27842" cy="23118"/>
            </a:xfrm>
            <a:custGeom>
              <a:rect b="b" l="l" r="r" t="t"/>
              <a:pathLst>
                <a:path extrusionOk="0" h="181" w="218">
                  <a:moveTo>
                    <a:pt x="122" y="1"/>
                  </a:moveTo>
                  <a:cubicBezTo>
                    <a:pt x="45" y="1"/>
                    <a:pt x="0" y="97"/>
                    <a:pt x="58" y="154"/>
                  </a:cubicBezTo>
                  <a:cubicBezTo>
                    <a:pt x="76" y="172"/>
                    <a:pt x="98" y="180"/>
                    <a:pt x="121" y="180"/>
                  </a:cubicBezTo>
                  <a:cubicBezTo>
                    <a:pt x="170" y="180"/>
                    <a:pt x="218" y="143"/>
                    <a:pt x="218" y="90"/>
                  </a:cubicBezTo>
                  <a:cubicBezTo>
                    <a:pt x="211" y="39"/>
                    <a:pt x="173" y="1"/>
                    <a:pt x="12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7" name="Google Shape;1517;p32"/>
            <p:cNvSpPr/>
            <p:nvPr/>
          </p:nvSpPr>
          <p:spPr>
            <a:xfrm rot="2073963">
              <a:off x="276439" y="1822164"/>
              <a:ext cx="22989" cy="22990"/>
            </a:xfrm>
            <a:custGeom>
              <a:rect b="b" l="l" r="r" t="t"/>
              <a:pathLst>
                <a:path extrusionOk="0" h="180" w="180">
                  <a:moveTo>
                    <a:pt x="90" y="0"/>
                  </a:moveTo>
                  <a:cubicBezTo>
                    <a:pt x="39" y="0"/>
                    <a:pt x="1" y="39"/>
                    <a:pt x="1" y="90"/>
                  </a:cubicBezTo>
                  <a:cubicBezTo>
                    <a:pt x="1" y="141"/>
                    <a:pt x="39" y="180"/>
                    <a:pt x="90" y="180"/>
                  </a:cubicBezTo>
                  <a:cubicBezTo>
                    <a:pt x="141" y="180"/>
                    <a:pt x="180" y="141"/>
                    <a:pt x="180" y="90"/>
                  </a:cubicBezTo>
                  <a:cubicBezTo>
                    <a:pt x="180" y="39"/>
                    <a:pt x="141" y="0"/>
                    <a:pt x="9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8" name="Google Shape;1518;p32"/>
            <p:cNvSpPr/>
            <p:nvPr/>
          </p:nvSpPr>
          <p:spPr>
            <a:xfrm rot="2073963">
              <a:off x="96970" y="2005603"/>
              <a:ext cx="286210" cy="227474"/>
            </a:xfrm>
            <a:custGeom>
              <a:rect b="b" l="l" r="r" t="t"/>
              <a:pathLst>
                <a:path extrusionOk="0" fill="none" h="1781" w="2241">
                  <a:moveTo>
                    <a:pt x="2240" y="1780"/>
                  </a:moveTo>
                  <a:cubicBezTo>
                    <a:pt x="1460" y="1223"/>
                    <a:pt x="711" y="635"/>
                    <a:pt x="0" y="1"/>
                  </a:cubicBezTo>
                </a:path>
              </a:pathLst>
            </a:custGeom>
            <a:noFill/>
            <a:ln cap="rnd" cmpd="sng" w="2550">
              <a:solidFill>
                <a:srgbClr val="9E431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9" name="Google Shape;1519;p32"/>
            <p:cNvSpPr/>
            <p:nvPr/>
          </p:nvSpPr>
          <p:spPr>
            <a:xfrm rot="2073963">
              <a:off x="291915" y="2017479"/>
              <a:ext cx="115327" cy="97453"/>
            </a:xfrm>
            <a:custGeom>
              <a:rect b="b" l="l" r="r" t="t"/>
              <a:pathLst>
                <a:path extrusionOk="0" h="763" w="903">
                  <a:moveTo>
                    <a:pt x="545" y="1"/>
                  </a:moveTo>
                  <a:cubicBezTo>
                    <a:pt x="340" y="231"/>
                    <a:pt x="154" y="487"/>
                    <a:pt x="1" y="763"/>
                  </a:cubicBezTo>
                  <a:cubicBezTo>
                    <a:pt x="301" y="622"/>
                    <a:pt x="609" y="436"/>
                    <a:pt x="903" y="302"/>
                  </a:cubicBezTo>
                  <a:lnTo>
                    <a:pt x="54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0" name="Google Shape;1520;p32"/>
            <p:cNvSpPr/>
            <p:nvPr/>
          </p:nvSpPr>
          <p:spPr>
            <a:xfrm rot="2073963">
              <a:off x="388441" y="2144105"/>
              <a:ext cx="39336" cy="59008"/>
            </a:xfrm>
            <a:custGeom>
              <a:rect b="b" l="l" r="r" t="t"/>
              <a:pathLst>
                <a:path extrusionOk="0" h="462" w="308">
                  <a:moveTo>
                    <a:pt x="97" y="0"/>
                  </a:moveTo>
                  <a:cubicBezTo>
                    <a:pt x="97" y="0"/>
                    <a:pt x="1" y="455"/>
                    <a:pt x="1" y="461"/>
                  </a:cubicBezTo>
                  <a:lnTo>
                    <a:pt x="308" y="173"/>
                  </a:lnTo>
                  <a:lnTo>
                    <a:pt x="9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1" name="Google Shape;1521;p32"/>
            <p:cNvSpPr/>
            <p:nvPr/>
          </p:nvSpPr>
          <p:spPr>
            <a:xfrm rot="2073963">
              <a:off x="25760" y="2040634"/>
              <a:ext cx="881363" cy="1200339"/>
            </a:xfrm>
            <a:custGeom>
              <a:rect b="b" l="l" r="r" t="t"/>
              <a:pathLst>
                <a:path extrusionOk="0" h="9398" w="6901">
                  <a:moveTo>
                    <a:pt x="4865" y="0"/>
                  </a:moveTo>
                  <a:lnTo>
                    <a:pt x="2298" y="250"/>
                  </a:lnTo>
                  <a:cubicBezTo>
                    <a:pt x="1428" y="1351"/>
                    <a:pt x="1140" y="1882"/>
                    <a:pt x="628" y="3565"/>
                  </a:cubicBezTo>
                  <a:cubicBezTo>
                    <a:pt x="404" y="4301"/>
                    <a:pt x="289" y="5300"/>
                    <a:pt x="180" y="6234"/>
                  </a:cubicBezTo>
                  <a:cubicBezTo>
                    <a:pt x="90" y="7092"/>
                    <a:pt x="1" y="7898"/>
                    <a:pt x="1" y="8141"/>
                  </a:cubicBezTo>
                  <a:cubicBezTo>
                    <a:pt x="1" y="8141"/>
                    <a:pt x="826" y="9397"/>
                    <a:pt x="3472" y="9397"/>
                  </a:cubicBezTo>
                  <a:cubicBezTo>
                    <a:pt x="3524" y="9397"/>
                    <a:pt x="3576" y="9397"/>
                    <a:pt x="3630" y="9396"/>
                  </a:cubicBezTo>
                  <a:cubicBezTo>
                    <a:pt x="6299" y="9345"/>
                    <a:pt x="6811" y="8141"/>
                    <a:pt x="6811" y="8141"/>
                  </a:cubicBezTo>
                  <a:cubicBezTo>
                    <a:pt x="6900" y="7712"/>
                    <a:pt x="6747" y="6970"/>
                    <a:pt x="6638" y="6061"/>
                  </a:cubicBezTo>
                  <a:cubicBezTo>
                    <a:pt x="6542" y="5261"/>
                    <a:pt x="6497" y="4301"/>
                    <a:pt x="6363" y="3795"/>
                  </a:cubicBezTo>
                  <a:cubicBezTo>
                    <a:pt x="5902" y="2016"/>
                    <a:pt x="5691" y="1043"/>
                    <a:pt x="486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2" name="Google Shape;1522;p32"/>
            <p:cNvSpPr/>
            <p:nvPr/>
          </p:nvSpPr>
          <p:spPr>
            <a:xfrm rot="2073963">
              <a:off x="-233051" y="2972720"/>
              <a:ext cx="834747" cy="142283"/>
            </a:xfrm>
            <a:custGeom>
              <a:rect b="b" l="l" r="r" t="t"/>
              <a:pathLst>
                <a:path extrusionOk="0" fill="none" h="1114" w="6536">
                  <a:moveTo>
                    <a:pt x="0" y="0"/>
                  </a:moveTo>
                  <a:cubicBezTo>
                    <a:pt x="352" y="352"/>
                    <a:pt x="1351" y="1114"/>
                    <a:pt x="3476" y="1075"/>
                  </a:cubicBezTo>
                  <a:cubicBezTo>
                    <a:pt x="5473" y="1037"/>
                    <a:pt x="6266" y="352"/>
                    <a:pt x="6535" y="6"/>
                  </a:cubicBezTo>
                </a:path>
              </a:pathLst>
            </a:custGeom>
            <a:noFill/>
            <a:ln cap="rnd" cmpd="sng" w="2550">
              <a:solidFill>
                <a:srgbClr val="9E431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3" name="Google Shape;1523;p32"/>
            <p:cNvSpPr/>
            <p:nvPr/>
          </p:nvSpPr>
          <p:spPr>
            <a:xfrm rot="2073963">
              <a:off x="123686" y="3060598"/>
              <a:ext cx="156196" cy="16476"/>
            </a:xfrm>
            <a:custGeom>
              <a:rect b="b" l="l" r="r" t="t"/>
              <a:pathLst>
                <a:path extrusionOk="0" fill="none" h="129" w="1223">
                  <a:moveTo>
                    <a:pt x="0" y="32"/>
                  </a:moveTo>
                  <a:cubicBezTo>
                    <a:pt x="404" y="128"/>
                    <a:pt x="826" y="115"/>
                    <a:pt x="1223" y="0"/>
                  </a:cubicBezTo>
                </a:path>
              </a:pathLst>
            </a:custGeom>
            <a:noFill/>
            <a:ln cap="rnd" cmpd="sng" w="2550">
              <a:solidFill>
                <a:srgbClr val="9E431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4" name="Google Shape;1524;p32"/>
            <p:cNvSpPr/>
            <p:nvPr/>
          </p:nvSpPr>
          <p:spPr>
            <a:xfrm rot="2073963">
              <a:off x="441115" y="3047707"/>
              <a:ext cx="204472" cy="118655"/>
            </a:xfrm>
            <a:custGeom>
              <a:rect b="b" l="l" r="r" t="t"/>
              <a:pathLst>
                <a:path extrusionOk="0" h="929" w="1601">
                  <a:moveTo>
                    <a:pt x="1536" y="1"/>
                  </a:moveTo>
                  <a:cubicBezTo>
                    <a:pt x="979" y="308"/>
                    <a:pt x="0" y="929"/>
                    <a:pt x="0" y="929"/>
                  </a:cubicBezTo>
                  <a:cubicBezTo>
                    <a:pt x="0" y="929"/>
                    <a:pt x="1088" y="756"/>
                    <a:pt x="1600" y="564"/>
                  </a:cubicBezTo>
                  <a:lnTo>
                    <a:pt x="153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5" name="Google Shape;1525;p32"/>
            <p:cNvSpPr/>
            <p:nvPr/>
          </p:nvSpPr>
          <p:spPr>
            <a:xfrm rot="2073963">
              <a:off x="615738" y="2961812"/>
              <a:ext cx="98979" cy="53260"/>
            </a:xfrm>
            <a:custGeom>
              <a:rect b="b" l="l" r="r" t="t"/>
              <a:pathLst>
                <a:path extrusionOk="0" h="417" w="775">
                  <a:moveTo>
                    <a:pt x="723" y="1"/>
                  </a:moveTo>
                  <a:lnTo>
                    <a:pt x="0" y="295"/>
                  </a:lnTo>
                  <a:lnTo>
                    <a:pt x="774" y="417"/>
                  </a:lnTo>
                  <a:lnTo>
                    <a:pt x="774" y="417"/>
                  </a:lnTo>
                  <a:lnTo>
                    <a:pt x="723"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6" name="Google Shape;1526;p32"/>
            <p:cNvSpPr/>
            <p:nvPr/>
          </p:nvSpPr>
          <p:spPr>
            <a:xfrm rot="2073963">
              <a:off x="-104834" y="2671569"/>
              <a:ext cx="204472" cy="118655"/>
            </a:xfrm>
            <a:custGeom>
              <a:rect b="b" l="l" r="r" t="t"/>
              <a:pathLst>
                <a:path extrusionOk="0" h="929" w="1601">
                  <a:moveTo>
                    <a:pt x="71" y="1"/>
                  </a:moveTo>
                  <a:lnTo>
                    <a:pt x="0" y="564"/>
                  </a:lnTo>
                  <a:cubicBezTo>
                    <a:pt x="512" y="756"/>
                    <a:pt x="1600" y="929"/>
                    <a:pt x="1600" y="929"/>
                  </a:cubicBezTo>
                  <a:cubicBezTo>
                    <a:pt x="1600" y="929"/>
                    <a:pt x="628" y="308"/>
                    <a:pt x="7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7" name="Google Shape;1527;p32"/>
            <p:cNvSpPr/>
            <p:nvPr/>
          </p:nvSpPr>
          <p:spPr>
            <a:xfrm rot="2073963">
              <a:off x="15193" y="2548104"/>
              <a:ext cx="99107" cy="53260"/>
            </a:xfrm>
            <a:custGeom>
              <a:rect b="b" l="l" r="r" t="t"/>
              <a:pathLst>
                <a:path extrusionOk="0" h="417" w="776">
                  <a:moveTo>
                    <a:pt x="52" y="1"/>
                  </a:moveTo>
                  <a:lnTo>
                    <a:pt x="1" y="417"/>
                  </a:lnTo>
                  <a:lnTo>
                    <a:pt x="1" y="417"/>
                  </a:lnTo>
                  <a:lnTo>
                    <a:pt x="775" y="295"/>
                  </a:lnTo>
                  <a:lnTo>
                    <a:pt x="5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8" name="Google Shape;1528;p32"/>
            <p:cNvSpPr/>
            <p:nvPr/>
          </p:nvSpPr>
          <p:spPr>
            <a:xfrm rot="2073963">
              <a:off x="92954" y="2725022"/>
              <a:ext cx="379314" cy="247016"/>
            </a:xfrm>
            <a:custGeom>
              <a:rect b="b" l="l" r="r" t="t"/>
              <a:pathLst>
                <a:path extrusionOk="0" fill="none" h="1934" w="2970">
                  <a:moveTo>
                    <a:pt x="2970" y="1524"/>
                  </a:moveTo>
                  <a:cubicBezTo>
                    <a:pt x="2695" y="1760"/>
                    <a:pt x="2343" y="1901"/>
                    <a:pt x="1978" y="1933"/>
                  </a:cubicBezTo>
                  <a:cubicBezTo>
                    <a:pt x="1888" y="1933"/>
                    <a:pt x="1799" y="1933"/>
                    <a:pt x="1716" y="1920"/>
                  </a:cubicBezTo>
                  <a:cubicBezTo>
                    <a:pt x="1005" y="1844"/>
                    <a:pt x="455" y="1300"/>
                    <a:pt x="186" y="711"/>
                  </a:cubicBezTo>
                  <a:cubicBezTo>
                    <a:pt x="135" y="583"/>
                    <a:pt x="90" y="455"/>
                    <a:pt x="58" y="320"/>
                  </a:cubicBezTo>
                  <a:cubicBezTo>
                    <a:pt x="32" y="212"/>
                    <a:pt x="13" y="109"/>
                    <a:pt x="0" y="0"/>
                  </a:cubicBezTo>
                </a:path>
              </a:pathLst>
            </a:custGeom>
            <a:noFill/>
            <a:ln cap="rnd" cmpd="sng" w="1925">
              <a:solidFill>
                <a:srgbClr val="EEE6D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9" name="Google Shape;1529;p32"/>
            <p:cNvSpPr/>
            <p:nvPr/>
          </p:nvSpPr>
          <p:spPr>
            <a:xfrm rot="2073963">
              <a:off x="223856" y="2431016"/>
              <a:ext cx="489788" cy="475001"/>
            </a:xfrm>
            <a:custGeom>
              <a:rect b="b" l="l" r="r" t="t"/>
              <a:pathLst>
                <a:path extrusionOk="0" fill="none" h="3719" w="3835">
                  <a:moveTo>
                    <a:pt x="7" y="2554"/>
                  </a:moveTo>
                  <a:cubicBezTo>
                    <a:pt x="0" y="2285"/>
                    <a:pt x="19" y="2010"/>
                    <a:pt x="77" y="1741"/>
                  </a:cubicBezTo>
                  <a:cubicBezTo>
                    <a:pt x="103" y="1632"/>
                    <a:pt x="128" y="1524"/>
                    <a:pt x="167" y="1421"/>
                  </a:cubicBezTo>
                  <a:cubicBezTo>
                    <a:pt x="391" y="749"/>
                    <a:pt x="826" y="301"/>
                    <a:pt x="1415" y="135"/>
                  </a:cubicBezTo>
                  <a:cubicBezTo>
                    <a:pt x="1863" y="0"/>
                    <a:pt x="2343" y="58"/>
                    <a:pt x="2746" y="288"/>
                  </a:cubicBezTo>
                  <a:cubicBezTo>
                    <a:pt x="3162" y="531"/>
                    <a:pt x="3476" y="915"/>
                    <a:pt x="3636" y="1363"/>
                  </a:cubicBezTo>
                  <a:cubicBezTo>
                    <a:pt x="3700" y="1530"/>
                    <a:pt x="3744" y="1696"/>
                    <a:pt x="3776" y="1869"/>
                  </a:cubicBezTo>
                  <a:cubicBezTo>
                    <a:pt x="3808" y="2055"/>
                    <a:pt x="3828" y="2247"/>
                    <a:pt x="3828" y="2439"/>
                  </a:cubicBezTo>
                  <a:cubicBezTo>
                    <a:pt x="3834" y="2880"/>
                    <a:pt x="3732" y="3316"/>
                    <a:pt x="3540" y="3719"/>
                  </a:cubicBezTo>
                </a:path>
              </a:pathLst>
            </a:custGeom>
            <a:noFill/>
            <a:ln cap="rnd" cmpd="sng" w="1925">
              <a:solidFill>
                <a:srgbClr val="EEE6D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0" name="Google Shape;1530;p32"/>
            <p:cNvSpPr/>
            <p:nvPr/>
          </p:nvSpPr>
          <p:spPr>
            <a:xfrm rot="2073963">
              <a:off x="214703" y="2469317"/>
              <a:ext cx="439085" cy="530305"/>
            </a:xfrm>
            <a:custGeom>
              <a:rect b="b" l="l" r="r" t="t"/>
              <a:pathLst>
                <a:path extrusionOk="0" h="4152" w="3438">
                  <a:moveTo>
                    <a:pt x="1623" y="1"/>
                  </a:moveTo>
                  <a:cubicBezTo>
                    <a:pt x="1599" y="1"/>
                    <a:pt x="1574" y="2"/>
                    <a:pt x="1549" y="3"/>
                  </a:cubicBezTo>
                  <a:cubicBezTo>
                    <a:pt x="1114" y="29"/>
                    <a:pt x="717" y="285"/>
                    <a:pt x="454" y="630"/>
                  </a:cubicBezTo>
                  <a:cubicBezTo>
                    <a:pt x="154" y="1059"/>
                    <a:pt x="0" y="1571"/>
                    <a:pt x="13" y="2090"/>
                  </a:cubicBezTo>
                  <a:cubicBezTo>
                    <a:pt x="13" y="2416"/>
                    <a:pt x="70" y="2736"/>
                    <a:pt x="192" y="3043"/>
                  </a:cubicBezTo>
                  <a:cubicBezTo>
                    <a:pt x="333" y="3434"/>
                    <a:pt x="602" y="3760"/>
                    <a:pt x="960" y="3971"/>
                  </a:cubicBezTo>
                  <a:cubicBezTo>
                    <a:pt x="1181" y="4090"/>
                    <a:pt x="1426" y="4151"/>
                    <a:pt x="1673" y="4151"/>
                  </a:cubicBezTo>
                  <a:cubicBezTo>
                    <a:pt x="1812" y="4151"/>
                    <a:pt x="1951" y="4132"/>
                    <a:pt x="2087" y="4093"/>
                  </a:cubicBezTo>
                  <a:cubicBezTo>
                    <a:pt x="3181" y="3760"/>
                    <a:pt x="3437" y="2352"/>
                    <a:pt x="3200" y="1379"/>
                  </a:cubicBezTo>
                  <a:cubicBezTo>
                    <a:pt x="3027" y="666"/>
                    <a:pt x="2390" y="1"/>
                    <a:pt x="1623" y="1"/>
                  </a:cubicBezTo>
                  <a:close/>
                </a:path>
              </a:pathLst>
            </a:custGeom>
            <a:solidFill>
              <a:srgbClr val="EFFBFF">
                <a:alpha val="575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1" name="Google Shape;1531;p32"/>
            <p:cNvSpPr/>
            <p:nvPr/>
          </p:nvSpPr>
          <p:spPr>
            <a:xfrm rot="2073963">
              <a:off x="399320" y="2697294"/>
              <a:ext cx="40230" cy="45086"/>
            </a:xfrm>
            <a:custGeom>
              <a:rect b="b" l="l" r="r" t="t"/>
              <a:pathLst>
                <a:path extrusionOk="0" fill="none" h="353" w="315">
                  <a:moveTo>
                    <a:pt x="1" y="1"/>
                  </a:moveTo>
                  <a:lnTo>
                    <a:pt x="314" y="353"/>
                  </a:lnTo>
                </a:path>
              </a:pathLst>
            </a:custGeom>
            <a:noFill/>
            <a:ln cap="rnd" cmpd="sng" w="2550">
              <a:solidFill>
                <a:srgbClr val="E1732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2" name="Google Shape;1532;p32"/>
            <p:cNvSpPr/>
            <p:nvPr/>
          </p:nvSpPr>
          <p:spPr>
            <a:xfrm rot="2073963">
              <a:off x="428787" y="2706366"/>
              <a:ext cx="58110" cy="68076"/>
            </a:xfrm>
            <a:custGeom>
              <a:rect b="b" l="l" r="r" t="t"/>
              <a:pathLst>
                <a:path extrusionOk="0" fill="none" h="533" w="455">
                  <a:moveTo>
                    <a:pt x="1" y="1"/>
                  </a:moveTo>
                  <a:cubicBezTo>
                    <a:pt x="148" y="180"/>
                    <a:pt x="301" y="359"/>
                    <a:pt x="455" y="532"/>
                  </a:cubicBezTo>
                </a:path>
              </a:pathLst>
            </a:custGeom>
            <a:noFill/>
            <a:ln cap="rnd" cmpd="sng" w="2550">
              <a:solidFill>
                <a:srgbClr val="E1732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3" name="Google Shape;1533;p32"/>
            <p:cNvSpPr/>
            <p:nvPr/>
          </p:nvSpPr>
          <p:spPr>
            <a:xfrm rot="2073963">
              <a:off x="185533" y="2325765"/>
              <a:ext cx="20562" cy="163613"/>
            </a:xfrm>
            <a:custGeom>
              <a:rect b="b" l="l" r="r" t="t"/>
              <a:pathLst>
                <a:path extrusionOk="0" fill="none" h="1281" w="161">
                  <a:moveTo>
                    <a:pt x="1" y="1280"/>
                  </a:moveTo>
                  <a:lnTo>
                    <a:pt x="161" y="0"/>
                  </a:lnTo>
                </a:path>
              </a:pathLst>
            </a:custGeom>
            <a:noFill/>
            <a:ln cap="rnd" cmpd="sng" w="2550">
              <a:solidFill>
                <a:srgbClr val="9E431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4" name="Google Shape;1534;p32"/>
            <p:cNvSpPr/>
            <p:nvPr/>
          </p:nvSpPr>
          <p:spPr>
            <a:xfrm rot="2073963">
              <a:off x="498126" y="1937026"/>
              <a:ext cx="605753" cy="501184"/>
            </a:xfrm>
            <a:custGeom>
              <a:rect b="b" l="l" r="r" t="t"/>
              <a:pathLst>
                <a:path extrusionOk="0" h="3924" w="4743">
                  <a:moveTo>
                    <a:pt x="2119" y="1"/>
                  </a:moveTo>
                  <a:cubicBezTo>
                    <a:pt x="992" y="1"/>
                    <a:pt x="39" y="839"/>
                    <a:pt x="7" y="1908"/>
                  </a:cubicBezTo>
                  <a:cubicBezTo>
                    <a:pt x="0" y="1997"/>
                    <a:pt x="7" y="2087"/>
                    <a:pt x="13" y="2177"/>
                  </a:cubicBezTo>
                  <a:cubicBezTo>
                    <a:pt x="26" y="2241"/>
                    <a:pt x="1165" y="3924"/>
                    <a:pt x="2164" y="3924"/>
                  </a:cubicBezTo>
                  <a:lnTo>
                    <a:pt x="2586" y="3924"/>
                  </a:lnTo>
                  <a:cubicBezTo>
                    <a:pt x="3578" y="3924"/>
                    <a:pt x="4717" y="2241"/>
                    <a:pt x="4730" y="2177"/>
                  </a:cubicBezTo>
                  <a:cubicBezTo>
                    <a:pt x="4736" y="2087"/>
                    <a:pt x="4743" y="1997"/>
                    <a:pt x="4743" y="1908"/>
                  </a:cubicBezTo>
                  <a:cubicBezTo>
                    <a:pt x="4711" y="839"/>
                    <a:pt x="3751" y="1"/>
                    <a:pt x="2624" y="1"/>
                  </a:cubicBezTo>
                  <a:close/>
                </a:path>
              </a:pathLst>
            </a:custGeom>
            <a:solidFill>
              <a:srgbClr val="EFFBFF">
                <a:alpha val="575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5" name="Google Shape;1535;p32"/>
            <p:cNvSpPr/>
            <p:nvPr/>
          </p:nvSpPr>
          <p:spPr>
            <a:xfrm rot="2073963">
              <a:off x="917944" y="2193029"/>
              <a:ext cx="36910" cy="36912"/>
            </a:xfrm>
            <a:custGeom>
              <a:rect b="b" l="l" r="r" t="t"/>
              <a:pathLst>
                <a:path extrusionOk="0" h="289" w="289">
                  <a:moveTo>
                    <a:pt x="142" y="0"/>
                  </a:moveTo>
                  <a:cubicBezTo>
                    <a:pt x="65" y="0"/>
                    <a:pt x="1" y="71"/>
                    <a:pt x="1" y="147"/>
                  </a:cubicBezTo>
                  <a:cubicBezTo>
                    <a:pt x="1" y="224"/>
                    <a:pt x="65" y="288"/>
                    <a:pt x="142" y="288"/>
                  </a:cubicBezTo>
                  <a:cubicBezTo>
                    <a:pt x="225" y="288"/>
                    <a:pt x="289" y="224"/>
                    <a:pt x="289" y="147"/>
                  </a:cubicBezTo>
                  <a:cubicBezTo>
                    <a:pt x="289" y="71"/>
                    <a:pt x="225" y="0"/>
                    <a:pt x="142" y="0"/>
                  </a:cubicBezTo>
                  <a:close/>
                </a:path>
              </a:pathLst>
            </a:custGeom>
            <a:solidFill>
              <a:srgbClr val="2718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6" name="Google Shape;1536;p32"/>
            <p:cNvSpPr/>
            <p:nvPr/>
          </p:nvSpPr>
          <p:spPr>
            <a:xfrm rot="2073963">
              <a:off x="721377" y="2057602"/>
              <a:ext cx="36910" cy="36912"/>
            </a:xfrm>
            <a:custGeom>
              <a:rect b="b" l="l" r="r" t="t"/>
              <a:pathLst>
                <a:path extrusionOk="0" h="289" w="289">
                  <a:moveTo>
                    <a:pt x="142" y="0"/>
                  </a:moveTo>
                  <a:cubicBezTo>
                    <a:pt x="65" y="0"/>
                    <a:pt x="1" y="71"/>
                    <a:pt x="1" y="147"/>
                  </a:cubicBezTo>
                  <a:cubicBezTo>
                    <a:pt x="1" y="224"/>
                    <a:pt x="65" y="288"/>
                    <a:pt x="142" y="288"/>
                  </a:cubicBezTo>
                  <a:cubicBezTo>
                    <a:pt x="225" y="288"/>
                    <a:pt x="289" y="224"/>
                    <a:pt x="289" y="147"/>
                  </a:cubicBezTo>
                  <a:cubicBezTo>
                    <a:pt x="289" y="71"/>
                    <a:pt x="225" y="0"/>
                    <a:pt x="142" y="0"/>
                  </a:cubicBezTo>
                  <a:close/>
                </a:path>
              </a:pathLst>
            </a:custGeom>
            <a:solidFill>
              <a:srgbClr val="2718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7" name="Google Shape;1537;p32"/>
            <p:cNvSpPr/>
            <p:nvPr/>
          </p:nvSpPr>
          <p:spPr>
            <a:xfrm rot="2073963">
              <a:off x="595332" y="2033075"/>
              <a:ext cx="78673" cy="67310"/>
            </a:xfrm>
            <a:custGeom>
              <a:rect b="b" l="l" r="r" t="t"/>
              <a:pathLst>
                <a:path extrusionOk="0" h="527" w="616">
                  <a:moveTo>
                    <a:pt x="353" y="0"/>
                  </a:moveTo>
                  <a:cubicBezTo>
                    <a:pt x="116" y="0"/>
                    <a:pt x="1" y="282"/>
                    <a:pt x="167" y="448"/>
                  </a:cubicBezTo>
                  <a:cubicBezTo>
                    <a:pt x="221" y="502"/>
                    <a:pt x="288" y="527"/>
                    <a:pt x="352" y="527"/>
                  </a:cubicBezTo>
                  <a:cubicBezTo>
                    <a:pt x="487" y="527"/>
                    <a:pt x="615" y="422"/>
                    <a:pt x="615" y="263"/>
                  </a:cubicBezTo>
                  <a:cubicBezTo>
                    <a:pt x="615" y="115"/>
                    <a:pt x="500" y="0"/>
                    <a:pt x="35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8" name="Google Shape;1538;p32"/>
            <p:cNvSpPr/>
            <p:nvPr/>
          </p:nvSpPr>
          <p:spPr>
            <a:xfrm rot="2073963">
              <a:off x="915055" y="2253352"/>
              <a:ext cx="78673" cy="67310"/>
            </a:xfrm>
            <a:custGeom>
              <a:rect b="b" l="l" r="r" t="t"/>
              <a:pathLst>
                <a:path extrusionOk="0" h="527" w="616">
                  <a:moveTo>
                    <a:pt x="353" y="0"/>
                  </a:moveTo>
                  <a:cubicBezTo>
                    <a:pt x="116" y="0"/>
                    <a:pt x="1" y="282"/>
                    <a:pt x="167" y="448"/>
                  </a:cubicBezTo>
                  <a:cubicBezTo>
                    <a:pt x="221" y="502"/>
                    <a:pt x="288" y="527"/>
                    <a:pt x="353" y="527"/>
                  </a:cubicBezTo>
                  <a:cubicBezTo>
                    <a:pt x="487" y="527"/>
                    <a:pt x="615" y="422"/>
                    <a:pt x="615" y="263"/>
                  </a:cubicBezTo>
                  <a:cubicBezTo>
                    <a:pt x="615" y="115"/>
                    <a:pt x="500" y="0"/>
                    <a:pt x="35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9" name="Google Shape;1539;p32"/>
            <p:cNvSpPr/>
            <p:nvPr/>
          </p:nvSpPr>
          <p:spPr>
            <a:xfrm rot="2073963">
              <a:off x="776090" y="1939006"/>
              <a:ext cx="175864" cy="354814"/>
            </a:xfrm>
            <a:custGeom>
              <a:rect b="b" l="l" r="r" t="t"/>
              <a:pathLst>
                <a:path extrusionOk="0" h="2778" w="1377">
                  <a:moveTo>
                    <a:pt x="935" y="0"/>
                  </a:moveTo>
                  <a:lnTo>
                    <a:pt x="307" y="58"/>
                  </a:lnTo>
                  <a:lnTo>
                    <a:pt x="0" y="2451"/>
                  </a:lnTo>
                  <a:lnTo>
                    <a:pt x="640" y="2778"/>
                  </a:lnTo>
                  <a:lnTo>
                    <a:pt x="1376" y="2451"/>
                  </a:lnTo>
                  <a:lnTo>
                    <a:pt x="93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0" name="Google Shape;1540;p32"/>
            <p:cNvSpPr/>
            <p:nvPr/>
          </p:nvSpPr>
          <p:spPr>
            <a:xfrm rot="2073963">
              <a:off x="673814" y="2291812"/>
              <a:ext cx="73692" cy="75484"/>
            </a:xfrm>
            <a:custGeom>
              <a:rect b="b" l="l" r="r" t="t"/>
              <a:pathLst>
                <a:path extrusionOk="0" h="591" w="577">
                  <a:moveTo>
                    <a:pt x="26" y="0"/>
                  </a:moveTo>
                  <a:cubicBezTo>
                    <a:pt x="7" y="167"/>
                    <a:pt x="1" y="397"/>
                    <a:pt x="135" y="519"/>
                  </a:cubicBezTo>
                  <a:cubicBezTo>
                    <a:pt x="188" y="566"/>
                    <a:pt x="255" y="590"/>
                    <a:pt x="321" y="590"/>
                  </a:cubicBezTo>
                  <a:cubicBezTo>
                    <a:pt x="422" y="590"/>
                    <a:pt x="517" y="533"/>
                    <a:pt x="545" y="416"/>
                  </a:cubicBezTo>
                  <a:cubicBezTo>
                    <a:pt x="577" y="282"/>
                    <a:pt x="577" y="135"/>
                    <a:pt x="54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1" name="Google Shape;1541;p32"/>
            <p:cNvSpPr/>
            <p:nvPr/>
          </p:nvSpPr>
          <p:spPr>
            <a:xfrm rot="2073963">
              <a:off x="687288" y="2224420"/>
              <a:ext cx="175864" cy="41765"/>
            </a:xfrm>
            <a:custGeom>
              <a:rect b="b" l="l" r="r" t="t"/>
              <a:pathLst>
                <a:path extrusionOk="0" h="327" w="1377">
                  <a:moveTo>
                    <a:pt x="0" y="0"/>
                  </a:moveTo>
                  <a:lnTo>
                    <a:pt x="640" y="327"/>
                  </a:lnTo>
                  <a:lnTo>
                    <a:pt x="137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2" name="Google Shape;1542;p32"/>
            <p:cNvSpPr/>
            <p:nvPr/>
          </p:nvSpPr>
          <p:spPr>
            <a:xfrm rot="2073963">
              <a:off x="751776" y="2231586"/>
              <a:ext cx="128" cy="73696"/>
            </a:xfrm>
            <a:custGeom>
              <a:rect b="b" l="l" r="r" t="t"/>
              <a:pathLst>
                <a:path extrusionOk="0" fill="none" h="577" w="1">
                  <a:moveTo>
                    <a:pt x="0" y="1"/>
                  </a:moveTo>
                  <a:lnTo>
                    <a:pt x="0" y="577"/>
                  </a:lnTo>
                </a:path>
              </a:pathLst>
            </a:custGeom>
            <a:solidFill>
              <a:schemeClr val="dk1"/>
            </a:solidFill>
            <a:ln cap="rnd" cmpd="sng" w="2550">
              <a:solidFill>
                <a:srgbClr val="27185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3" name="Google Shape;1543;p32"/>
            <p:cNvSpPr/>
            <p:nvPr/>
          </p:nvSpPr>
          <p:spPr>
            <a:xfrm rot="2073963">
              <a:off x="679724" y="2287493"/>
              <a:ext cx="103960" cy="21457"/>
            </a:xfrm>
            <a:custGeom>
              <a:rect b="b" l="l" r="r" t="t"/>
              <a:pathLst>
                <a:path extrusionOk="0" fill="none" h="168" w="814">
                  <a:moveTo>
                    <a:pt x="1" y="27"/>
                  </a:moveTo>
                  <a:cubicBezTo>
                    <a:pt x="257" y="167"/>
                    <a:pt x="571" y="161"/>
                    <a:pt x="814" y="1"/>
                  </a:cubicBezTo>
                </a:path>
              </a:pathLst>
            </a:custGeom>
            <a:solidFill>
              <a:schemeClr val="dk1"/>
            </a:solidFill>
            <a:ln cap="rnd" cmpd="sng" w="2550">
              <a:solidFill>
                <a:srgbClr val="27185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4" name="Google Shape;1544;p32"/>
            <p:cNvSpPr/>
            <p:nvPr/>
          </p:nvSpPr>
          <p:spPr>
            <a:xfrm rot="2073963">
              <a:off x="865580" y="1865713"/>
              <a:ext cx="81099" cy="151352"/>
            </a:xfrm>
            <a:custGeom>
              <a:rect b="b" l="l" r="r" t="t"/>
              <a:pathLst>
                <a:path extrusionOk="0" h="1185" w="635">
                  <a:moveTo>
                    <a:pt x="308" y="1"/>
                  </a:moveTo>
                  <a:cubicBezTo>
                    <a:pt x="161" y="7"/>
                    <a:pt x="1" y="33"/>
                    <a:pt x="1" y="33"/>
                  </a:cubicBezTo>
                  <a:lnTo>
                    <a:pt x="372" y="1185"/>
                  </a:lnTo>
                  <a:lnTo>
                    <a:pt x="634" y="7"/>
                  </a:lnTo>
                  <a:cubicBezTo>
                    <a:pt x="634" y="7"/>
                    <a:pt x="423" y="7"/>
                    <a:pt x="30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5" name="Google Shape;1545;p32"/>
            <p:cNvSpPr/>
            <p:nvPr/>
          </p:nvSpPr>
          <p:spPr>
            <a:xfrm rot="2073963">
              <a:off x="955897" y="1926736"/>
              <a:ext cx="74458" cy="151352"/>
            </a:xfrm>
            <a:custGeom>
              <a:rect b="b" l="l" r="r" t="t"/>
              <a:pathLst>
                <a:path extrusionOk="0" h="1185" w="583">
                  <a:moveTo>
                    <a:pt x="263" y="0"/>
                  </a:moveTo>
                  <a:cubicBezTo>
                    <a:pt x="109" y="0"/>
                    <a:pt x="0" y="7"/>
                    <a:pt x="0" y="7"/>
                  </a:cubicBezTo>
                  <a:lnTo>
                    <a:pt x="320" y="1184"/>
                  </a:lnTo>
                  <a:lnTo>
                    <a:pt x="583" y="19"/>
                  </a:lnTo>
                  <a:cubicBezTo>
                    <a:pt x="583" y="19"/>
                    <a:pt x="372" y="0"/>
                    <a:pt x="26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6" name="Google Shape;1546;p32"/>
            <p:cNvSpPr/>
            <p:nvPr/>
          </p:nvSpPr>
          <p:spPr>
            <a:xfrm rot="2073963">
              <a:off x="1001352" y="2369848"/>
              <a:ext cx="147256" cy="54921"/>
            </a:xfrm>
            <a:custGeom>
              <a:rect b="b" l="l" r="r" t="t"/>
              <a:pathLst>
                <a:path extrusionOk="0" h="430" w="1153">
                  <a:moveTo>
                    <a:pt x="1140" y="0"/>
                  </a:moveTo>
                  <a:lnTo>
                    <a:pt x="0" y="211"/>
                  </a:lnTo>
                  <a:lnTo>
                    <a:pt x="1127" y="429"/>
                  </a:lnTo>
                  <a:cubicBezTo>
                    <a:pt x="1146" y="288"/>
                    <a:pt x="1152" y="141"/>
                    <a:pt x="114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7" name="Google Shape;1547;p32"/>
            <p:cNvSpPr/>
            <p:nvPr/>
          </p:nvSpPr>
          <p:spPr>
            <a:xfrm rot="2073963">
              <a:off x="894833" y="2450634"/>
              <a:ext cx="90039" cy="75356"/>
            </a:xfrm>
            <a:custGeom>
              <a:rect b="b" l="l" r="r" t="t"/>
              <a:pathLst>
                <a:path extrusionOk="0" h="590" w="705">
                  <a:moveTo>
                    <a:pt x="0" y="1"/>
                  </a:moveTo>
                  <a:lnTo>
                    <a:pt x="378" y="589"/>
                  </a:lnTo>
                  <a:lnTo>
                    <a:pt x="704" y="225"/>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8" name="Google Shape;1548;p32"/>
            <p:cNvSpPr/>
            <p:nvPr/>
          </p:nvSpPr>
          <p:spPr>
            <a:xfrm rot="2073963">
              <a:off x="1129688" y="2244035"/>
              <a:ext cx="83526" cy="58242"/>
            </a:xfrm>
            <a:custGeom>
              <a:rect b="b" l="l" r="r" t="t"/>
              <a:pathLst>
                <a:path extrusionOk="0" h="456" w="654">
                  <a:moveTo>
                    <a:pt x="423" y="1"/>
                  </a:moveTo>
                  <a:lnTo>
                    <a:pt x="0" y="455"/>
                  </a:lnTo>
                  <a:lnTo>
                    <a:pt x="653" y="455"/>
                  </a:lnTo>
                  <a:cubicBezTo>
                    <a:pt x="653" y="455"/>
                    <a:pt x="576" y="282"/>
                    <a:pt x="551" y="231"/>
                  </a:cubicBezTo>
                  <a:cubicBezTo>
                    <a:pt x="525" y="180"/>
                    <a:pt x="423" y="1"/>
                    <a:pt x="42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9" name="Google Shape;1549;p32"/>
            <p:cNvSpPr/>
            <p:nvPr/>
          </p:nvSpPr>
          <p:spPr>
            <a:xfrm rot="2073963">
              <a:off x="435074" y="1981932"/>
              <a:ext cx="148150" cy="54027"/>
            </a:xfrm>
            <a:custGeom>
              <a:rect b="b" l="l" r="r" t="t"/>
              <a:pathLst>
                <a:path extrusionOk="0" h="423" w="1160">
                  <a:moveTo>
                    <a:pt x="14" y="0"/>
                  </a:moveTo>
                  <a:lnTo>
                    <a:pt x="14" y="0"/>
                  </a:lnTo>
                  <a:cubicBezTo>
                    <a:pt x="1" y="141"/>
                    <a:pt x="7" y="282"/>
                    <a:pt x="27" y="422"/>
                  </a:cubicBezTo>
                  <a:lnTo>
                    <a:pt x="1159" y="211"/>
                  </a:lnTo>
                  <a:lnTo>
                    <a:pt x="1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0" name="Google Shape;1550;p32"/>
            <p:cNvSpPr/>
            <p:nvPr/>
          </p:nvSpPr>
          <p:spPr>
            <a:xfrm rot="2073963">
              <a:off x="425202" y="2129665"/>
              <a:ext cx="91700" cy="75356"/>
            </a:xfrm>
            <a:custGeom>
              <a:rect b="b" l="l" r="r" t="t"/>
              <a:pathLst>
                <a:path extrusionOk="0" h="590" w="718">
                  <a:moveTo>
                    <a:pt x="717" y="0"/>
                  </a:moveTo>
                  <a:lnTo>
                    <a:pt x="0" y="199"/>
                  </a:lnTo>
                  <a:lnTo>
                    <a:pt x="340" y="589"/>
                  </a:lnTo>
                  <a:lnTo>
                    <a:pt x="71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1" name="Google Shape;1551;p32"/>
            <p:cNvSpPr/>
            <p:nvPr/>
          </p:nvSpPr>
          <p:spPr>
            <a:xfrm rot="2073963">
              <a:off x="549257" y="1845836"/>
              <a:ext cx="82632" cy="58114"/>
            </a:xfrm>
            <a:custGeom>
              <a:rect b="b" l="l" r="r" t="t"/>
              <a:pathLst>
                <a:path extrusionOk="0" h="455" w="647">
                  <a:moveTo>
                    <a:pt x="225" y="0"/>
                  </a:moveTo>
                  <a:cubicBezTo>
                    <a:pt x="225" y="0"/>
                    <a:pt x="122" y="173"/>
                    <a:pt x="97" y="224"/>
                  </a:cubicBezTo>
                  <a:cubicBezTo>
                    <a:pt x="71" y="282"/>
                    <a:pt x="1" y="448"/>
                    <a:pt x="1" y="448"/>
                  </a:cubicBezTo>
                  <a:lnTo>
                    <a:pt x="647" y="455"/>
                  </a:lnTo>
                  <a:lnTo>
                    <a:pt x="22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52" name="Google Shape;1552;p32"/>
          <p:cNvSpPr txBox="1"/>
          <p:nvPr/>
        </p:nvSpPr>
        <p:spPr>
          <a:xfrm>
            <a:off x="1458150" y="1515750"/>
            <a:ext cx="6321600" cy="328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rgbClr val="0F0F0F"/>
                </a:solidFill>
                <a:latin typeface="Comic Sans MS"/>
                <a:ea typeface="Comic Sans MS"/>
                <a:cs typeface="Comic Sans MS"/>
                <a:sym typeface="Comic Sans MS"/>
              </a:rPr>
              <a:t>Αυτά τα στοιχεία αντιπροσωπεύουν μόνο μερικές από τις πολυδιάστατες πτυχές του συμβολισμού στο κουκλοθέατρο. Η συνδυαστική χρήση αυτών των στοιχείων συνθέτει ένα πλούσιο πεδίο ερμηνείας και εμπειρίας για το κοινό και τους δημιουργούς.</a:t>
            </a:r>
            <a:endParaRPr sz="1800">
              <a:latin typeface="Comic Sans MS"/>
              <a:ea typeface="Comic Sans MS"/>
              <a:cs typeface="Comic Sans MS"/>
              <a:sym typeface="Comic Sans MS"/>
            </a:endParaRPr>
          </a:p>
        </p:txBody>
      </p:sp>
    </p:spTree>
  </p:cSld>
  <p:clrMapOvr>
    <a:masterClrMapping/>
  </p:clrMapOvr>
  <mc:AlternateContent>
    <mc:Choice Requires="p14">
      <p:transition spd="slow" p14:dur="10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1496"/>
                                        </p:tgtEl>
                                        <p:attrNameLst>
                                          <p:attrName>style.visibility</p:attrName>
                                        </p:attrNameLst>
                                      </p:cBhvr>
                                      <p:to>
                                        <p:strVal val="visible"/>
                                      </p:to>
                                    </p:set>
                                    <p:animEffect filter="fade" transition="in">
                                      <p:cBhvr>
                                        <p:cTn dur="1000"/>
                                        <p:tgtEl>
                                          <p:spTgt spid="1496"/>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459"/>
                                        </p:tgtEl>
                                        <p:attrNameLst>
                                          <p:attrName>style.visibility</p:attrName>
                                        </p:attrNameLst>
                                      </p:cBhvr>
                                      <p:to>
                                        <p:strVal val="visible"/>
                                      </p:to>
                                    </p:set>
                                    <p:animEffect filter="fade" transition="in">
                                      <p:cBhvr>
                                        <p:cTn dur="1000"/>
                                        <p:tgtEl>
                                          <p:spTgt spid="1459"/>
                                        </p:tgtEl>
                                      </p:cBhvr>
                                    </p:animEffect>
                                  </p:childTnLst>
                                </p:cTn>
                              </p:par>
                            </p:childTnLst>
                          </p:cTn>
                        </p:par>
                        <p:par>
                          <p:cTn fill="hold">
                            <p:stCondLst>
                              <p:cond delay="2000"/>
                            </p:stCondLst>
                            <p:childTnLst>
                              <p:par>
                                <p:cTn fill="hold" nodeType="afterEffect" presetClass="entr" presetID="23" presetSubtype="16">
                                  <p:stCondLst>
                                    <p:cond delay="0"/>
                                  </p:stCondLst>
                                  <p:childTnLst>
                                    <p:set>
                                      <p:cBhvr>
                                        <p:cTn dur="1" fill="hold">
                                          <p:stCondLst>
                                            <p:cond delay="0"/>
                                          </p:stCondLst>
                                        </p:cTn>
                                        <p:tgtEl>
                                          <p:spTgt spid="1451"/>
                                        </p:tgtEl>
                                        <p:attrNameLst>
                                          <p:attrName>style.visibility</p:attrName>
                                        </p:attrNameLst>
                                      </p:cBhvr>
                                      <p:to>
                                        <p:strVal val="visible"/>
                                      </p:to>
                                    </p:set>
                                    <p:anim calcmode="lin" valueType="num">
                                      <p:cBhvr additive="base">
                                        <p:cTn dur="1000"/>
                                        <p:tgtEl>
                                          <p:spTgt spid="1451"/>
                                        </p:tgtEl>
                                        <p:attrNameLst>
                                          <p:attrName>ppt_w</p:attrName>
                                        </p:attrNameLst>
                                      </p:cBhvr>
                                      <p:tavLst>
                                        <p:tav fmla="" tm="0">
                                          <p:val>
                                            <p:strVal val="0"/>
                                          </p:val>
                                        </p:tav>
                                        <p:tav fmla="" tm="100000">
                                          <p:val>
                                            <p:strVal val="#ppt_w"/>
                                          </p:val>
                                        </p:tav>
                                      </p:tavLst>
                                    </p:anim>
                                    <p:anim calcmode="lin" valueType="num">
                                      <p:cBhvr additive="base">
                                        <p:cTn dur="1000"/>
                                        <p:tgtEl>
                                          <p:spTgt spid="1451"/>
                                        </p:tgtEl>
                                        <p:attrNameLst>
                                          <p:attrName>ppt_h</p:attrName>
                                        </p:attrNameLst>
                                      </p:cBhvr>
                                      <p:tavLst>
                                        <p:tav fmla="" tm="0">
                                          <p:val>
                                            <p:strVal val="0"/>
                                          </p:val>
                                        </p:tav>
                                        <p:tav fmla="" tm="100000">
                                          <p:val>
                                            <p:strVal val="#ppt_h"/>
                                          </p:val>
                                        </p:tav>
                                      </p:tavLst>
                                    </p:anim>
                                  </p:childTnLst>
                                </p:cTn>
                              </p:par>
                            </p:childTnLst>
                          </p:cTn>
                        </p:par>
                        <p:par>
                          <p:cTn fill="hold">
                            <p:stCondLst>
                              <p:cond delay="3000"/>
                            </p:stCondLst>
                            <p:childTnLst>
                              <p:par>
                                <p:cTn fill="hold" nodeType="afterEffect" presetClass="entr" presetID="23" presetSubtype="16">
                                  <p:stCondLst>
                                    <p:cond delay="0"/>
                                  </p:stCondLst>
                                  <p:childTnLst>
                                    <p:set>
                                      <p:cBhvr>
                                        <p:cTn dur="1" fill="hold">
                                          <p:stCondLst>
                                            <p:cond delay="0"/>
                                          </p:stCondLst>
                                        </p:cTn>
                                        <p:tgtEl>
                                          <p:spTgt spid="1552"/>
                                        </p:tgtEl>
                                        <p:attrNameLst>
                                          <p:attrName>style.visibility</p:attrName>
                                        </p:attrNameLst>
                                      </p:cBhvr>
                                      <p:to>
                                        <p:strVal val="visible"/>
                                      </p:to>
                                    </p:set>
                                    <p:anim calcmode="lin" valueType="num">
                                      <p:cBhvr additive="base">
                                        <p:cTn dur="1000"/>
                                        <p:tgtEl>
                                          <p:spTgt spid="1552"/>
                                        </p:tgtEl>
                                        <p:attrNameLst>
                                          <p:attrName>ppt_w</p:attrName>
                                        </p:attrNameLst>
                                      </p:cBhvr>
                                      <p:tavLst>
                                        <p:tav fmla="" tm="0">
                                          <p:val>
                                            <p:strVal val="0"/>
                                          </p:val>
                                        </p:tav>
                                        <p:tav fmla="" tm="100000">
                                          <p:val>
                                            <p:strVal val="#ppt_w"/>
                                          </p:val>
                                        </p:tav>
                                      </p:tavLst>
                                    </p:anim>
                                    <p:anim calcmode="lin" valueType="num">
                                      <p:cBhvr additive="base">
                                        <p:cTn dur="1000"/>
                                        <p:tgtEl>
                                          <p:spTgt spid="1552"/>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6" name="Shape 1556"/>
        <p:cNvGrpSpPr/>
        <p:nvPr/>
      </p:nvGrpSpPr>
      <p:grpSpPr>
        <a:xfrm>
          <a:off x="0" y="0"/>
          <a:ext cx="0" cy="0"/>
          <a:chOff x="0" y="0"/>
          <a:chExt cx="0" cy="0"/>
        </a:xfrm>
      </p:grpSpPr>
      <p:sp>
        <p:nvSpPr>
          <p:cNvPr id="1557" name="Google Shape;1557;p33"/>
          <p:cNvSpPr txBox="1"/>
          <p:nvPr>
            <p:ph idx="15" type="title"/>
          </p:nvPr>
        </p:nvSpPr>
        <p:spPr>
          <a:xfrm>
            <a:off x="629875" y="406425"/>
            <a:ext cx="7444800" cy="646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t>Πηγές</a:t>
            </a:r>
            <a:endParaRPr b="1"/>
          </a:p>
        </p:txBody>
      </p:sp>
      <p:grpSp>
        <p:nvGrpSpPr>
          <p:cNvPr id="1558" name="Google Shape;1558;p33"/>
          <p:cNvGrpSpPr/>
          <p:nvPr/>
        </p:nvGrpSpPr>
        <p:grpSpPr>
          <a:xfrm>
            <a:off x="4393493" y="1282044"/>
            <a:ext cx="357002" cy="311029"/>
            <a:chOff x="4393496" y="1282044"/>
            <a:chExt cx="357002" cy="311029"/>
          </a:xfrm>
        </p:grpSpPr>
        <p:sp>
          <p:nvSpPr>
            <p:cNvPr id="1559" name="Google Shape;1559;p33"/>
            <p:cNvSpPr/>
            <p:nvPr/>
          </p:nvSpPr>
          <p:spPr>
            <a:xfrm>
              <a:off x="4393496" y="1531955"/>
              <a:ext cx="356221" cy="61118"/>
            </a:xfrm>
            <a:custGeom>
              <a:rect b="b" l="l" r="r" t="t"/>
              <a:pathLst>
                <a:path extrusionOk="0" h="2427" w="14147">
                  <a:moveTo>
                    <a:pt x="1261" y="1"/>
                  </a:moveTo>
                  <a:cubicBezTo>
                    <a:pt x="599" y="1"/>
                    <a:pt x="0" y="536"/>
                    <a:pt x="0" y="1229"/>
                  </a:cubicBezTo>
                  <a:lnTo>
                    <a:pt x="0" y="2048"/>
                  </a:lnTo>
                  <a:cubicBezTo>
                    <a:pt x="0" y="2269"/>
                    <a:pt x="189" y="2427"/>
                    <a:pt x="378" y="2427"/>
                  </a:cubicBezTo>
                  <a:lnTo>
                    <a:pt x="13673" y="2427"/>
                  </a:lnTo>
                  <a:cubicBezTo>
                    <a:pt x="13894" y="2427"/>
                    <a:pt x="14052" y="2238"/>
                    <a:pt x="14052" y="2048"/>
                  </a:cubicBezTo>
                  <a:lnTo>
                    <a:pt x="14052" y="1229"/>
                  </a:lnTo>
                  <a:cubicBezTo>
                    <a:pt x="14146" y="599"/>
                    <a:pt x="13579" y="1"/>
                    <a:pt x="1288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0" name="Google Shape;1560;p33"/>
            <p:cNvSpPr/>
            <p:nvPr/>
          </p:nvSpPr>
          <p:spPr>
            <a:xfrm>
              <a:off x="4414119" y="1448651"/>
              <a:ext cx="313365" cy="63510"/>
            </a:xfrm>
            <a:custGeom>
              <a:rect b="b" l="l" r="r" t="t"/>
              <a:pathLst>
                <a:path extrusionOk="0" h="2522" w="12445">
                  <a:moveTo>
                    <a:pt x="442" y="1"/>
                  </a:moveTo>
                  <a:cubicBezTo>
                    <a:pt x="189" y="1"/>
                    <a:pt x="0" y="190"/>
                    <a:pt x="0" y="410"/>
                  </a:cubicBezTo>
                  <a:lnTo>
                    <a:pt x="0" y="2521"/>
                  </a:lnTo>
                  <a:lnTo>
                    <a:pt x="3308" y="2521"/>
                  </a:lnTo>
                  <a:lnTo>
                    <a:pt x="3308" y="2080"/>
                  </a:lnTo>
                  <a:cubicBezTo>
                    <a:pt x="3308" y="1828"/>
                    <a:pt x="3497" y="1670"/>
                    <a:pt x="3718" y="1670"/>
                  </a:cubicBezTo>
                  <a:cubicBezTo>
                    <a:pt x="3939" y="1670"/>
                    <a:pt x="4128" y="1891"/>
                    <a:pt x="4128" y="2080"/>
                  </a:cubicBezTo>
                  <a:lnTo>
                    <a:pt x="4128" y="2521"/>
                  </a:lnTo>
                  <a:lnTo>
                    <a:pt x="5797" y="2521"/>
                  </a:lnTo>
                  <a:lnTo>
                    <a:pt x="5797" y="2080"/>
                  </a:lnTo>
                  <a:cubicBezTo>
                    <a:pt x="5797" y="1828"/>
                    <a:pt x="5986" y="1670"/>
                    <a:pt x="6238" y="1670"/>
                  </a:cubicBezTo>
                  <a:cubicBezTo>
                    <a:pt x="6459" y="1670"/>
                    <a:pt x="6616" y="1891"/>
                    <a:pt x="6616" y="2080"/>
                  </a:cubicBezTo>
                  <a:lnTo>
                    <a:pt x="6616" y="2521"/>
                  </a:lnTo>
                  <a:lnTo>
                    <a:pt x="8318" y="2521"/>
                  </a:lnTo>
                  <a:lnTo>
                    <a:pt x="8318" y="2080"/>
                  </a:lnTo>
                  <a:cubicBezTo>
                    <a:pt x="8318" y="1828"/>
                    <a:pt x="8507" y="1670"/>
                    <a:pt x="8696" y="1670"/>
                  </a:cubicBezTo>
                  <a:cubicBezTo>
                    <a:pt x="8948" y="1670"/>
                    <a:pt x="9105" y="1891"/>
                    <a:pt x="9105" y="2080"/>
                  </a:cubicBezTo>
                  <a:lnTo>
                    <a:pt x="9105" y="2521"/>
                  </a:lnTo>
                  <a:lnTo>
                    <a:pt x="12445" y="2521"/>
                  </a:lnTo>
                  <a:lnTo>
                    <a:pt x="12445" y="410"/>
                  </a:lnTo>
                  <a:cubicBezTo>
                    <a:pt x="12445" y="190"/>
                    <a:pt x="12256" y="1"/>
                    <a:pt x="1206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1" name="Google Shape;1561;p33"/>
            <p:cNvSpPr/>
            <p:nvPr/>
          </p:nvSpPr>
          <p:spPr>
            <a:xfrm>
              <a:off x="4690973" y="1366153"/>
              <a:ext cx="59526" cy="62704"/>
            </a:xfrm>
            <a:custGeom>
              <a:rect b="b" l="l" r="r" t="t"/>
              <a:pathLst>
                <a:path extrusionOk="0" h="2490" w="2364">
                  <a:moveTo>
                    <a:pt x="1922" y="0"/>
                  </a:moveTo>
                  <a:cubicBezTo>
                    <a:pt x="1261" y="0"/>
                    <a:pt x="599" y="189"/>
                    <a:pt x="1" y="567"/>
                  </a:cubicBezTo>
                  <a:cubicBezTo>
                    <a:pt x="284" y="1134"/>
                    <a:pt x="473" y="1827"/>
                    <a:pt x="536" y="2489"/>
                  </a:cubicBezTo>
                  <a:lnTo>
                    <a:pt x="1796" y="2489"/>
                  </a:lnTo>
                  <a:lnTo>
                    <a:pt x="2332" y="504"/>
                  </a:lnTo>
                  <a:cubicBezTo>
                    <a:pt x="2364" y="410"/>
                    <a:pt x="2332" y="284"/>
                    <a:pt x="2238" y="158"/>
                  </a:cubicBezTo>
                  <a:cubicBezTo>
                    <a:pt x="2175" y="32"/>
                    <a:pt x="2048" y="0"/>
                    <a:pt x="192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2" name="Google Shape;1562;p33"/>
            <p:cNvSpPr/>
            <p:nvPr/>
          </p:nvSpPr>
          <p:spPr>
            <a:xfrm>
              <a:off x="4497414" y="1282044"/>
              <a:ext cx="186458" cy="146814"/>
            </a:xfrm>
            <a:custGeom>
              <a:rect b="b" l="l" r="r" t="t"/>
              <a:pathLst>
                <a:path extrusionOk="0" h="5830" w="7405">
                  <a:moveTo>
                    <a:pt x="442" y="1"/>
                  </a:moveTo>
                  <a:cubicBezTo>
                    <a:pt x="316" y="1"/>
                    <a:pt x="158" y="64"/>
                    <a:pt x="95" y="190"/>
                  </a:cubicBezTo>
                  <a:cubicBezTo>
                    <a:pt x="0" y="316"/>
                    <a:pt x="0" y="442"/>
                    <a:pt x="32" y="599"/>
                  </a:cubicBezTo>
                  <a:lnTo>
                    <a:pt x="2017" y="5829"/>
                  </a:lnTo>
                  <a:lnTo>
                    <a:pt x="7404" y="5829"/>
                  </a:lnTo>
                  <a:cubicBezTo>
                    <a:pt x="6806" y="2521"/>
                    <a:pt x="3907" y="1"/>
                    <a:pt x="44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3" name="Google Shape;1563;p33"/>
            <p:cNvSpPr/>
            <p:nvPr/>
          </p:nvSpPr>
          <p:spPr>
            <a:xfrm>
              <a:off x="4433961" y="1323293"/>
              <a:ext cx="92033" cy="104759"/>
            </a:xfrm>
            <a:custGeom>
              <a:rect b="b" l="l" r="r" t="t"/>
              <a:pathLst>
                <a:path extrusionOk="0" h="4160" w="3655">
                  <a:moveTo>
                    <a:pt x="473" y="1"/>
                  </a:moveTo>
                  <a:cubicBezTo>
                    <a:pt x="347" y="1"/>
                    <a:pt x="189" y="95"/>
                    <a:pt x="126" y="158"/>
                  </a:cubicBezTo>
                  <a:cubicBezTo>
                    <a:pt x="32" y="284"/>
                    <a:pt x="0" y="410"/>
                    <a:pt x="95" y="505"/>
                  </a:cubicBezTo>
                  <a:lnTo>
                    <a:pt x="1260" y="4097"/>
                  </a:lnTo>
                  <a:lnTo>
                    <a:pt x="3631" y="4097"/>
                  </a:lnTo>
                  <a:lnTo>
                    <a:pt x="2205" y="284"/>
                  </a:lnTo>
                  <a:cubicBezTo>
                    <a:pt x="1670" y="95"/>
                    <a:pt x="1071" y="1"/>
                    <a:pt x="473" y="1"/>
                  </a:cubicBezTo>
                  <a:close/>
                  <a:moveTo>
                    <a:pt x="3631" y="4097"/>
                  </a:moveTo>
                  <a:lnTo>
                    <a:pt x="3655" y="4160"/>
                  </a:lnTo>
                  <a:lnTo>
                    <a:pt x="3655" y="4097"/>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4" name="Google Shape;1564;p33"/>
            <p:cNvSpPr/>
            <p:nvPr/>
          </p:nvSpPr>
          <p:spPr>
            <a:xfrm>
              <a:off x="4393496" y="1365347"/>
              <a:ext cx="50788" cy="61924"/>
            </a:xfrm>
            <a:custGeom>
              <a:rect b="b" l="l" r="r" t="t"/>
              <a:pathLst>
                <a:path extrusionOk="0" h="2459" w="2017">
                  <a:moveTo>
                    <a:pt x="441" y="1"/>
                  </a:moveTo>
                  <a:cubicBezTo>
                    <a:pt x="315" y="1"/>
                    <a:pt x="189" y="32"/>
                    <a:pt x="126" y="158"/>
                  </a:cubicBezTo>
                  <a:cubicBezTo>
                    <a:pt x="32" y="253"/>
                    <a:pt x="0" y="379"/>
                    <a:pt x="32" y="505"/>
                  </a:cubicBezTo>
                  <a:lnTo>
                    <a:pt x="504" y="2458"/>
                  </a:lnTo>
                  <a:lnTo>
                    <a:pt x="2017" y="2458"/>
                  </a:lnTo>
                  <a:lnTo>
                    <a:pt x="1229" y="64"/>
                  </a:lnTo>
                  <a:cubicBezTo>
                    <a:pt x="977" y="32"/>
                    <a:pt x="693" y="1"/>
                    <a:pt x="44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65" name="Google Shape;1565;p33"/>
          <p:cNvGrpSpPr/>
          <p:nvPr/>
        </p:nvGrpSpPr>
        <p:grpSpPr>
          <a:xfrm>
            <a:off x="7769795" y="-455955"/>
            <a:ext cx="1320775" cy="1738002"/>
            <a:chOff x="7769795" y="-455955"/>
            <a:chExt cx="1320775" cy="1738002"/>
          </a:xfrm>
        </p:grpSpPr>
        <p:sp>
          <p:nvSpPr>
            <p:cNvPr id="1566" name="Google Shape;1566;p33"/>
            <p:cNvSpPr/>
            <p:nvPr/>
          </p:nvSpPr>
          <p:spPr>
            <a:xfrm rot="-9296204">
              <a:off x="8449319" y="-421117"/>
              <a:ext cx="418718" cy="1143591"/>
            </a:xfrm>
            <a:custGeom>
              <a:rect b="b" l="l" r="r" t="t"/>
              <a:pathLst>
                <a:path extrusionOk="0" h="8091" w="4488">
                  <a:moveTo>
                    <a:pt x="1" y="1"/>
                  </a:moveTo>
                  <a:lnTo>
                    <a:pt x="1" y="7649"/>
                  </a:lnTo>
                  <a:cubicBezTo>
                    <a:pt x="1" y="7649"/>
                    <a:pt x="948" y="8091"/>
                    <a:pt x="2311" y="8091"/>
                  </a:cubicBezTo>
                  <a:cubicBezTo>
                    <a:pt x="3969" y="8091"/>
                    <a:pt x="4488" y="7649"/>
                    <a:pt x="4488" y="7649"/>
                  </a:cubicBezTo>
                  <a:lnTo>
                    <a:pt x="4481" y="1"/>
                  </a:lnTo>
                  <a:close/>
                </a:path>
              </a:pathLst>
            </a:custGeom>
            <a:solidFill>
              <a:srgbClr val="EAA9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7" name="Google Shape;1567;p33"/>
            <p:cNvSpPr/>
            <p:nvPr/>
          </p:nvSpPr>
          <p:spPr>
            <a:xfrm rot="-9296204">
              <a:off x="8305739" y="80216"/>
              <a:ext cx="418718" cy="754869"/>
            </a:xfrm>
            <a:custGeom>
              <a:rect b="b" l="l" r="r" t="t"/>
              <a:pathLst>
                <a:path extrusionOk="0" h="8091" w="4488">
                  <a:moveTo>
                    <a:pt x="1" y="1"/>
                  </a:moveTo>
                  <a:lnTo>
                    <a:pt x="1" y="7649"/>
                  </a:lnTo>
                  <a:cubicBezTo>
                    <a:pt x="1" y="7649"/>
                    <a:pt x="948" y="8091"/>
                    <a:pt x="2311" y="8091"/>
                  </a:cubicBezTo>
                  <a:cubicBezTo>
                    <a:pt x="3969" y="8091"/>
                    <a:pt x="4488" y="7649"/>
                    <a:pt x="4488" y="7649"/>
                  </a:cubicBezTo>
                  <a:lnTo>
                    <a:pt x="4481" y="1"/>
                  </a:lnTo>
                  <a:close/>
                </a:path>
              </a:pathLst>
            </a:custGeom>
            <a:solidFill>
              <a:srgbClr val="DD88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8" name="Google Shape;1568;p33"/>
            <p:cNvSpPr/>
            <p:nvPr/>
          </p:nvSpPr>
          <p:spPr>
            <a:xfrm rot="-9296204">
              <a:off x="7906069" y="348146"/>
              <a:ext cx="301070" cy="396607"/>
            </a:xfrm>
            <a:custGeom>
              <a:rect b="b" l="l" r="r" t="t"/>
              <a:pathLst>
                <a:path extrusionOk="0" h="4251" w="3227">
                  <a:moveTo>
                    <a:pt x="2311" y="1"/>
                  </a:moveTo>
                  <a:lnTo>
                    <a:pt x="1" y="2138"/>
                  </a:lnTo>
                  <a:lnTo>
                    <a:pt x="212" y="4251"/>
                  </a:lnTo>
                  <a:lnTo>
                    <a:pt x="3226" y="948"/>
                  </a:lnTo>
                  <a:lnTo>
                    <a:pt x="231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9" name="Google Shape;1569;p33"/>
            <p:cNvSpPr/>
            <p:nvPr/>
          </p:nvSpPr>
          <p:spPr>
            <a:xfrm rot="-9296204">
              <a:off x="7792352" y="583105"/>
              <a:ext cx="136214" cy="136774"/>
            </a:xfrm>
            <a:custGeom>
              <a:rect b="b" l="l" r="r" t="t"/>
              <a:pathLst>
                <a:path extrusionOk="0" h="1466" w="1460">
                  <a:moveTo>
                    <a:pt x="608" y="0"/>
                  </a:moveTo>
                  <a:cubicBezTo>
                    <a:pt x="608" y="0"/>
                    <a:pt x="0" y="519"/>
                    <a:pt x="0" y="519"/>
                  </a:cubicBezTo>
                  <a:lnTo>
                    <a:pt x="915" y="1466"/>
                  </a:lnTo>
                  <a:lnTo>
                    <a:pt x="1459" y="768"/>
                  </a:lnTo>
                  <a:lnTo>
                    <a:pt x="743" y="621"/>
                  </a:lnTo>
                  <a:lnTo>
                    <a:pt x="60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0" name="Google Shape;1570;p33"/>
            <p:cNvSpPr/>
            <p:nvPr/>
          </p:nvSpPr>
          <p:spPr>
            <a:xfrm rot="-9296204">
              <a:off x="7944067" y="407575"/>
              <a:ext cx="222234" cy="232963"/>
            </a:xfrm>
            <a:custGeom>
              <a:rect b="b" l="l" r="r" t="t"/>
              <a:pathLst>
                <a:path extrusionOk="0" fill="none" h="2497" w="2382">
                  <a:moveTo>
                    <a:pt x="0" y="2497"/>
                  </a:moveTo>
                  <a:cubicBezTo>
                    <a:pt x="775" y="1646"/>
                    <a:pt x="1568" y="814"/>
                    <a:pt x="2381" y="1"/>
                  </a:cubicBezTo>
                </a:path>
              </a:pathLst>
            </a:custGeom>
            <a:noFill/>
            <a:ln cap="rnd" cmpd="sng" w="25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1" name="Google Shape;1571;p33"/>
            <p:cNvSpPr/>
            <p:nvPr/>
          </p:nvSpPr>
          <p:spPr>
            <a:xfrm rot="-9296204">
              <a:off x="8546489" y="647640"/>
              <a:ext cx="301070" cy="396607"/>
            </a:xfrm>
            <a:custGeom>
              <a:rect b="b" l="l" r="r" t="t"/>
              <a:pathLst>
                <a:path extrusionOk="0" h="4251" w="3227">
                  <a:moveTo>
                    <a:pt x="909" y="1"/>
                  </a:moveTo>
                  <a:lnTo>
                    <a:pt x="1" y="948"/>
                  </a:lnTo>
                  <a:lnTo>
                    <a:pt x="3009" y="4251"/>
                  </a:lnTo>
                  <a:lnTo>
                    <a:pt x="3226" y="2138"/>
                  </a:lnTo>
                  <a:lnTo>
                    <a:pt x="90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2" name="Google Shape;1572;p33"/>
            <p:cNvSpPr/>
            <p:nvPr/>
          </p:nvSpPr>
          <p:spPr>
            <a:xfrm rot="-9296204">
              <a:off x="8674049" y="995433"/>
              <a:ext cx="136214" cy="136774"/>
            </a:xfrm>
            <a:custGeom>
              <a:rect b="b" l="l" r="r" t="t"/>
              <a:pathLst>
                <a:path extrusionOk="0" h="1466" w="1460">
                  <a:moveTo>
                    <a:pt x="852" y="0"/>
                  </a:moveTo>
                  <a:lnTo>
                    <a:pt x="717" y="621"/>
                  </a:lnTo>
                  <a:lnTo>
                    <a:pt x="1" y="768"/>
                  </a:lnTo>
                  <a:lnTo>
                    <a:pt x="545" y="1466"/>
                  </a:lnTo>
                  <a:lnTo>
                    <a:pt x="1460" y="519"/>
                  </a:lnTo>
                  <a:cubicBezTo>
                    <a:pt x="1460" y="519"/>
                    <a:pt x="852" y="0"/>
                    <a:pt x="85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3" name="Google Shape;1573;p33"/>
            <p:cNvSpPr/>
            <p:nvPr/>
          </p:nvSpPr>
          <p:spPr>
            <a:xfrm rot="-9296204">
              <a:off x="8620857" y="739079"/>
              <a:ext cx="200776" cy="225780"/>
            </a:xfrm>
            <a:custGeom>
              <a:rect b="b" l="l" r="r" t="t"/>
              <a:pathLst>
                <a:path extrusionOk="0" fill="none" h="2420" w="2152">
                  <a:moveTo>
                    <a:pt x="7" y="0"/>
                  </a:moveTo>
                  <a:cubicBezTo>
                    <a:pt x="1" y="71"/>
                    <a:pt x="2151" y="2419"/>
                    <a:pt x="2151" y="2343"/>
                  </a:cubicBezTo>
                </a:path>
              </a:pathLst>
            </a:custGeom>
            <a:noFill/>
            <a:ln cap="rnd" cmpd="sng" w="25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4" name="Google Shape;1574;p33"/>
            <p:cNvSpPr/>
            <p:nvPr/>
          </p:nvSpPr>
          <p:spPr>
            <a:xfrm rot="-9296204">
              <a:off x="8130224" y="106275"/>
              <a:ext cx="710086" cy="880727"/>
            </a:xfrm>
            <a:custGeom>
              <a:rect b="b" l="l" r="r" t="t"/>
              <a:pathLst>
                <a:path extrusionOk="0" h="9440" w="7611">
                  <a:moveTo>
                    <a:pt x="4752" y="0"/>
                  </a:moveTo>
                  <a:cubicBezTo>
                    <a:pt x="4126" y="0"/>
                    <a:pt x="3291" y="241"/>
                    <a:pt x="2771" y="292"/>
                  </a:cubicBezTo>
                  <a:cubicBezTo>
                    <a:pt x="2240" y="343"/>
                    <a:pt x="1517" y="2622"/>
                    <a:pt x="1357" y="3076"/>
                  </a:cubicBezTo>
                  <a:cubicBezTo>
                    <a:pt x="1050" y="3979"/>
                    <a:pt x="0" y="7608"/>
                    <a:pt x="474" y="8184"/>
                  </a:cubicBezTo>
                  <a:cubicBezTo>
                    <a:pt x="474" y="8184"/>
                    <a:pt x="1299" y="9440"/>
                    <a:pt x="3945" y="9440"/>
                  </a:cubicBezTo>
                  <a:cubicBezTo>
                    <a:pt x="3997" y="9440"/>
                    <a:pt x="4049" y="9439"/>
                    <a:pt x="4103" y="9438"/>
                  </a:cubicBezTo>
                  <a:cubicBezTo>
                    <a:pt x="6772" y="9387"/>
                    <a:pt x="7284" y="8184"/>
                    <a:pt x="7284" y="8184"/>
                  </a:cubicBezTo>
                  <a:cubicBezTo>
                    <a:pt x="7610" y="7505"/>
                    <a:pt x="6676" y="1528"/>
                    <a:pt x="5306" y="107"/>
                  </a:cubicBezTo>
                  <a:cubicBezTo>
                    <a:pt x="5268" y="81"/>
                    <a:pt x="5229" y="62"/>
                    <a:pt x="5184" y="55"/>
                  </a:cubicBezTo>
                  <a:cubicBezTo>
                    <a:pt x="5060" y="16"/>
                    <a:pt x="4913" y="0"/>
                    <a:pt x="475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5" name="Google Shape;1575;p33"/>
            <p:cNvSpPr/>
            <p:nvPr/>
          </p:nvSpPr>
          <p:spPr>
            <a:xfrm rot="-9296204">
              <a:off x="8887692" y="386539"/>
              <a:ext cx="6624" cy="6064"/>
            </a:xfrm>
            <a:custGeom>
              <a:rect b="b" l="l" r="r" t="t"/>
              <a:pathLst>
                <a:path extrusionOk="0" fill="none" h="65" w="71">
                  <a:moveTo>
                    <a:pt x="0" y="1"/>
                  </a:moveTo>
                  <a:cubicBezTo>
                    <a:pt x="19" y="20"/>
                    <a:pt x="45" y="46"/>
                    <a:pt x="70" y="65"/>
                  </a:cubicBezTo>
                </a:path>
              </a:pathLst>
            </a:custGeom>
            <a:noFill/>
            <a:ln cap="rnd" cmpd="sng" w="2550">
              <a:solidFill>
                <a:srgbClr val="9E431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6" name="Google Shape;1576;p33"/>
            <p:cNvSpPr/>
            <p:nvPr/>
          </p:nvSpPr>
          <p:spPr>
            <a:xfrm rot="-9296204">
              <a:off x="8349255" y="164397"/>
              <a:ext cx="577510" cy="89099"/>
            </a:xfrm>
            <a:custGeom>
              <a:rect b="b" l="l" r="r" t="t"/>
              <a:pathLst>
                <a:path extrusionOk="0" fill="none" h="955" w="6190">
                  <a:moveTo>
                    <a:pt x="1" y="39"/>
                  </a:moveTo>
                  <a:cubicBezTo>
                    <a:pt x="481" y="423"/>
                    <a:pt x="1466" y="955"/>
                    <a:pt x="3258" y="923"/>
                  </a:cubicBezTo>
                  <a:cubicBezTo>
                    <a:pt x="5006" y="884"/>
                    <a:pt x="5825" y="359"/>
                    <a:pt x="6190" y="1"/>
                  </a:cubicBezTo>
                </a:path>
              </a:pathLst>
            </a:custGeom>
            <a:noFill/>
            <a:ln cap="rnd" cmpd="sng" w="25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7" name="Google Shape;1577;p33"/>
            <p:cNvSpPr/>
            <p:nvPr/>
          </p:nvSpPr>
          <p:spPr>
            <a:xfrm rot="-9296204">
              <a:off x="8342244" y="128561"/>
              <a:ext cx="5411" cy="7277"/>
            </a:xfrm>
            <a:custGeom>
              <a:rect b="b" l="l" r="r" t="t"/>
              <a:pathLst>
                <a:path extrusionOk="0" fill="none" h="78" w="58">
                  <a:moveTo>
                    <a:pt x="0" y="77"/>
                  </a:moveTo>
                  <a:cubicBezTo>
                    <a:pt x="19" y="52"/>
                    <a:pt x="45" y="26"/>
                    <a:pt x="58" y="1"/>
                  </a:cubicBezTo>
                </a:path>
              </a:pathLst>
            </a:custGeom>
            <a:noFill/>
            <a:ln cap="rnd" cmpd="sng" w="2550">
              <a:solidFill>
                <a:srgbClr val="9E431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8" name="Google Shape;1578;p33"/>
            <p:cNvSpPr/>
            <p:nvPr/>
          </p:nvSpPr>
          <p:spPr>
            <a:xfrm rot="-9296204">
              <a:off x="8267590" y="220153"/>
              <a:ext cx="29389" cy="139853"/>
            </a:xfrm>
            <a:custGeom>
              <a:rect b="b" l="l" r="r" t="t"/>
              <a:pathLst>
                <a:path extrusionOk="0" fill="none" h="1499" w="315">
                  <a:moveTo>
                    <a:pt x="0" y="1"/>
                  </a:moveTo>
                  <a:cubicBezTo>
                    <a:pt x="58" y="506"/>
                    <a:pt x="167" y="1012"/>
                    <a:pt x="314" y="1498"/>
                  </a:cubicBezTo>
                </a:path>
              </a:pathLst>
            </a:custGeom>
            <a:noFill/>
            <a:ln cap="flat" cmpd="sng" w="2075">
              <a:solidFill>
                <a:schemeClr val="accent4"/>
              </a:solidFill>
              <a:prstDash val="solid"/>
              <a:miter lim="64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9" name="Google Shape;1579;p33"/>
            <p:cNvSpPr/>
            <p:nvPr/>
          </p:nvSpPr>
          <p:spPr>
            <a:xfrm rot="-9296204">
              <a:off x="8831122" y="445487"/>
              <a:ext cx="15021" cy="89659"/>
            </a:xfrm>
            <a:custGeom>
              <a:rect b="b" l="l" r="r" t="t"/>
              <a:pathLst>
                <a:path extrusionOk="0" fill="none" h="961" w="161">
                  <a:moveTo>
                    <a:pt x="0" y="961"/>
                  </a:moveTo>
                  <a:lnTo>
                    <a:pt x="160" y="1"/>
                  </a:lnTo>
                </a:path>
              </a:pathLst>
            </a:custGeom>
            <a:noFill/>
            <a:ln cap="flat" cmpd="sng" w="2075">
              <a:solidFill>
                <a:schemeClr val="accent4"/>
              </a:solidFill>
              <a:prstDash val="solid"/>
              <a:miter lim="64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0" name="Google Shape;1580;p33"/>
            <p:cNvSpPr/>
            <p:nvPr/>
          </p:nvSpPr>
          <p:spPr>
            <a:xfrm rot="-9296204">
              <a:off x="8363333" y="216051"/>
              <a:ext cx="335124" cy="424036"/>
            </a:xfrm>
            <a:custGeom>
              <a:rect b="b" l="l" r="r" t="t"/>
              <a:pathLst>
                <a:path extrusionOk="0" fill="none" h="4545" w="3592">
                  <a:moveTo>
                    <a:pt x="218" y="947"/>
                  </a:moveTo>
                  <a:cubicBezTo>
                    <a:pt x="423" y="525"/>
                    <a:pt x="794" y="205"/>
                    <a:pt x="1249" y="70"/>
                  </a:cubicBezTo>
                  <a:cubicBezTo>
                    <a:pt x="1402" y="19"/>
                    <a:pt x="1562" y="0"/>
                    <a:pt x="1722" y="0"/>
                  </a:cubicBezTo>
                  <a:cubicBezTo>
                    <a:pt x="2004" y="0"/>
                    <a:pt x="2279" y="70"/>
                    <a:pt x="2529" y="205"/>
                  </a:cubicBezTo>
                  <a:cubicBezTo>
                    <a:pt x="2926" y="435"/>
                    <a:pt x="3233" y="800"/>
                    <a:pt x="3387" y="1235"/>
                  </a:cubicBezTo>
                  <a:cubicBezTo>
                    <a:pt x="3515" y="1562"/>
                    <a:pt x="3579" y="1907"/>
                    <a:pt x="3579" y="2259"/>
                  </a:cubicBezTo>
                  <a:cubicBezTo>
                    <a:pt x="3591" y="2823"/>
                    <a:pt x="3425" y="3373"/>
                    <a:pt x="3099" y="3834"/>
                  </a:cubicBezTo>
                  <a:cubicBezTo>
                    <a:pt x="2804" y="4237"/>
                    <a:pt x="2356" y="4500"/>
                    <a:pt x="1857" y="4544"/>
                  </a:cubicBezTo>
                  <a:lnTo>
                    <a:pt x="1767" y="4544"/>
                  </a:lnTo>
                  <a:cubicBezTo>
                    <a:pt x="1121" y="4544"/>
                    <a:pt x="590" y="4141"/>
                    <a:pt x="270" y="3635"/>
                  </a:cubicBezTo>
                  <a:cubicBezTo>
                    <a:pt x="148" y="3443"/>
                    <a:pt x="58" y="3232"/>
                    <a:pt x="1" y="3015"/>
                  </a:cubicBezTo>
                </a:path>
              </a:pathLst>
            </a:custGeom>
            <a:noFill/>
            <a:ln cap="rnd" cmpd="sng" w="207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1" name="Google Shape;1581;p33"/>
            <p:cNvSpPr/>
            <p:nvPr/>
          </p:nvSpPr>
          <p:spPr>
            <a:xfrm rot="-9296204">
              <a:off x="8655412" y="504839"/>
              <a:ext cx="13808" cy="79489"/>
            </a:xfrm>
            <a:custGeom>
              <a:rect b="b" l="l" r="r" t="t"/>
              <a:pathLst>
                <a:path extrusionOk="0" fill="none" h="852" w="148">
                  <a:moveTo>
                    <a:pt x="1" y="851"/>
                  </a:moveTo>
                  <a:cubicBezTo>
                    <a:pt x="7" y="621"/>
                    <a:pt x="39" y="397"/>
                    <a:pt x="97" y="179"/>
                  </a:cubicBezTo>
                  <a:cubicBezTo>
                    <a:pt x="109" y="115"/>
                    <a:pt x="129" y="58"/>
                    <a:pt x="148" y="0"/>
                  </a:cubicBezTo>
                </a:path>
              </a:pathLst>
            </a:custGeom>
            <a:noFill/>
            <a:ln cap="rnd" cmpd="sng" w="207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2" name="Google Shape;1582;p33"/>
            <p:cNvSpPr/>
            <p:nvPr/>
          </p:nvSpPr>
          <p:spPr>
            <a:xfrm rot="-9296204">
              <a:off x="8380887" y="239173"/>
              <a:ext cx="320756" cy="387184"/>
            </a:xfrm>
            <a:custGeom>
              <a:rect b="b" l="l" r="r" t="t"/>
              <a:pathLst>
                <a:path extrusionOk="0" h="4150" w="3438">
                  <a:moveTo>
                    <a:pt x="1775" y="0"/>
                  </a:moveTo>
                  <a:cubicBezTo>
                    <a:pt x="1633" y="0"/>
                    <a:pt x="1490" y="21"/>
                    <a:pt x="1351" y="63"/>
                  </a:cubicBezTo>
                  <a:cubicBezTo>
                    <a:pt x="257" y="390"/>
                    <a:pt x="1" y="1798"/>
                    <a:pt x="238" y="2771"/>
                  </a:cubicBezTo>
                  <a:cubicBezTo>
                    <a:pt x="411" y="3481"/>
                    <a:pt x="1043" y="4150"/>
                    <a:pt x="1805" y="4150"/>
                  </a:cubicBezTo>
                  <a:cubicBezTo>
                    <a:pt x="1833" y="4150"/>
                    <a:pt x="1861" y="4149"/>
                    <a:pt x="1889" y="4147"/>
                  </a:cubicBezTo>
                  <a:cubicBezTo>
                    <a:pt x="2324" y="4121"/>
                    <a:pt x="2721" y="3865"/>
                    <a:pt x="2984" y="3520"/>
                  </a:cubicBezTo>
                  <a:cubicBezTo>
                    <a:pt x="3284" y="3091"/>
                    <a:pt x="3438" y="2585"/>
                    <a:pt x="3425" y="2060"/>
                  </a:cubicBezTo>
                  <a:cubicBezTo>
                    <a:pt x="3425" y="1734"/>
                    <a:pt x="3361" y="1414"/>
                    <a:pt x="3246" y="1107"/>
                  </a:cubicBezTo>
                  <a:cubicBezTo>
                    <a:pt x="3105" y="716"/>
                    <a:pt x="2836" y="390"/>
                    <a:pt x="2478" y="179"/>
                  </a:cubicBezTo>
                  <a:cubicBezTo>
                    <a:pt x="2260" y="61"/>
                    <a:pt x="2018" y="0"/>
                    <a:pt x="177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3" name="Google Shape;1583;p33"/>
            <p:cNvSpPr/>
            <p:nvPr/>
          </p:nvSpPr>
          <p:spPr>
            <a:xfrm rot="-9296204">
              <a:off x="8515581" y="364721"/>
              <a:ext cx="72399" cy="102161"/>
            </a:xfrm>
            <a:custGeom>
              <a:rect b="b" l="l" r="r" t="t"/>
              <a:pathLst>
                <a:path extrusionOk="0" fill="none" h="1095" w="776">
                  <a:moveTo>
                    <a:pt x="1" y="0"/>
                  </a:moveTo>
                  <a:lnTo>
                    <a:pt x="775" y="1095"/>
                  </a:lnTo>
                </a:path>
              </a:pathLst>
            </a:custGeom>
            <a:noFill/>
            <a:ln cap="rnd" cmpd="sng" w="2550">
              <a:solidFill>
                <a:srgbClr val="81391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4" name="Google Shape;1584;p33"/>
            <p:cNvSpPr/>
            <p:nvPr/>
          </p:nvSpPr>
          <p:spPr>
            <a:xfrm rot="-9296204">
              <a:off x="8505522" y="412916"/>
              <a:ext cx="32934" cy="43103"/>
            </a:xfrm>
            <a:custGeom>
              <a:rect b="b" l="l" r="r" t="t"/>
              <a:pathLst>
                <a:path extrusionOk="0" fill="none" h="462" w="353">
                  <a:moveTo>
                    <a:pt x="1" y="0"/>
                  </a:moveTo>
                  <a:lnTo>
                    <a:pt x="353" y="461"/>
                  </a:lnTo>
                </a:path>
              </a:pathLst>
            </a:custGeom>
            <a:noFill/>
            <a:ln cap="rnd" cmpd="sng" w="2550">
              <a:solidFill>
                <a:srgbClr val="81391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5" name="Google Shape;1585;p33"/>
            <p:cNvSpPr/>
            <p:nvPr/>
          </p:nvSpPr>
          <p:spPr>
            <a:xfrm rot="-9296204">
              <a:off x="8024424" y="953014"/>
              <a:ext cx="74731" cy="141625"/>
            </a:xfrm>
            <a:custGeom>
              <a:rect b="b" l="l" r="r" t="t"/>
              <a:pathLst>
                <a:path extrusionOk="0" h="1518" w="801">
                  <a:moveTo>
                    <a:pt x="514" y="0"/>
                  </a:moveTo>
                  <a:cubicBezTo>
                    <a:pt x="464" y="0"/>
                    <a:pt x="414" y="24"/>
                    <a:pt x="385" y="78"/>
                  </a:cubicBezTo>
                  <a:cubicBezTo>
                    <a:pt x="244" y="314"/>
                    <a:pt x="103" y="583"/>
                    <a:pt x="1" y="782"/>
                  </a:cubicBezTo>
                  <a:lnTo>
                    <a:pt x="801" y="1518"/>
                  </a:lnTo>
                  <a:cubicBezTo>
                    <a:pt x="794" y="1050"/>
                    <a:pt x="750" y="590"/>
                    <a:pt x="666" y="135"/>
                  </a:cubicBezTo>
                  <a:cubicBezTo>
                    <a:pt x="655" y="49"/>
                    <a:pt x="585" y="0"/>
                    <a:pt x="51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6" name="Google Shape;1586;p33"/>
            <p:cNvSpPr/>
            <p:nvPr/>
          </p:nvSpPr>
          <p:spPr>
            <a:xfrm rot="-9296204">
              <a:off x="8313771" y="1098346"/>
              <a:ext cx="75291" cy="141625"/>
            </a:xfrm>
            <a:custGeom>
              <a:rect b="b" l="l" r="r" t="t"/>
              <a:pathLst>
                <a:path extrusionOk="0" h="1518" w="807">
                  <a:moveTo>
                    <a:pt x="292" y="0"/>
                  </a:moveTo>
                  <a:cubicBezTo>
                    <a:pt x="220" y="0"/>
                    <a:pt x="149" y="49"/>
                    <a:pt x="141" y="135"/>
                  </a:cubicBezTo>
                  <a:cubicBezTo>
                    <a:pt x="52" y="590"/>
                    <a:pt x="7" y="1057"/>
                    <a:pt x="0" y="1518"/>
                  </a:cubicBezTo>
                  <a:lnTo>
                    <a:pt x="807" y="788"/>
                  </a:lnTo>
                  <a:cubicBezTo>
                    <a:pt x="698" y="583"/>
                    <a:pt x="557" y="314"/>
                    <a:pt x="423" y="78"/>
                  </a:cubicBezTo>
                  <a:cubicBezTo>
                    <a:pt x="394" y="24"/>
                    <a:pt x="342" y="0"/>
                    <a:pt x="29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7" name="Google Shape;1587;p33"/>
            <p:cNvSpPr/>
            <p:nvPr/>
          </p:nvSpPr>
          <p:spPr>
            <a:xfrm rot="-9296204">
              <a:off x="8026476" y="631843"/>
              <a:ext cx="561930" cy="502873"/>
            </a:xfrm>
            <a:custGeom>
              <a:rect b="b" l="l" r="r" t="t"/>
              <a:pathLst>
                <a:path extrusionOk="0" h="5390" w="6023">
                  <a:moveTo>
                    <a:pt x="2695" y="1"/>
                  </a:moveTo>
                  <a:cubicBezTo>
                    <a:pt x="1235" y="1"/>
                    <a:pt x="45" y="1159"/>
                    <a:pt x="7" y="2618"/>
                  </a:cubicBezTo>
                  <a:cubicBezTo>
                    <a:pt x="0" y="2740"/>
                    <a:pt x="7" y="2862"/>
                    <a:pt x="19" y="2983"/>
                  </a:cubicBezTo>
                  <a:cubicBezTo>
                    <a:pt x="32" y="3073"/>
                    <a:pt x="45" y="3169"/>
                    <a:pt x="64" y="3259"/>
                  </a:cubicBezTo>
                  <a:cubicBezTo>
                    <a:pt x="352" y="4507"/>
                    <a:pt x="1466" y="5390"/>
                    <a:pt x="2746" y="5390"/>
                  </a:cubicBezTo>
                  <a:lnTo>
                    <a:pt x="3277" y="5390"/>
                  </a:lnTo>
                  <a:cubicBezTo>
                    <a:pt x="4557" y="5390"/>
                    <a:pt x="5671" y="4507"/>
                    <a:pt x="5952" y="3259"/>
                  </a:cubicBezTo>
                  <a:cubicBezTo>
                    <a:pt x="5972" y="3169"/>
                    <a:pt x="5991" y="3073"/>
                    <a:pt x="6004" y="2983"/>
                  </a:cubicBezTo>
                  <a:cubicBezTo>
                    <a:pt x="6016" y="2862"/>
                    <a:pt x="6023" y="2740"/>
                    <a:pt x="6016" y="2618"/>
                  </a:cubicBezTo>
                  <a:cubicBezTo>
                    <a:pt x="5972" y="1159"/>
                    <a:pt x="4788" y="1"/>
                    <a:pt x="333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8" name="Google Shape;1588;p33"/>
            <p:cNvSpPr/>
            <p:nvPr/>
          </p:nvSpPr>
          <p:spPr>
            <a:xfrm rot="-9296204">
              <a:off x="7897312" y="854715"/>
              <a:ext cx="204881" cy="177825"/>
            </a:xfrm>
            <a:custGeom>
              <a:rect b="b" l="l" r="r" t="t"/>
              <a:pathLst>
                <a:path extrusionOk="0" h="1906" w="2196">
                  <a:moveTo>
                    <a:pt x="1559" y="1"/>
                  </a:moveTo>
                  <a:cubicBezTo>
                    <a:pt x="1396" y="1"/>
                    <a:pt x="1244" y="87"/>
                    <a:pt x="1108" y="184"/>
                  </a:cubicBezTo>
                  <a:cubicBezTo>
                    <a:pt x="628" y="523"/>
                    <a:pt x="244" y="991"/>
                    <a:pt x="1" y="1528"/>
                  </a:cubicBezTo>
                  <a:lnTo>
                    <a:pt x="1063" y="1906"/>
                  </a:lnTo>
                  <a:cubicBezTo>
                    <a:pt x="1402" y="1867"/>
                    <a:pt x="1709" y="1695"/>
                    <a:pt x="1921" y="1426"/>
                  </a:cubicBezTo>
                  <a:cubicBezTo>
                    <a:pt x="2132" y="1138"/>
                    <a:pt x="2196" y="760"/>
                    <a:pt x="2081" y="421"/>
                  </a:cubicBezTo>
                  <a:cubicBezTo>
                    <a:pt x="1997" y="210"/>
                    <a:pt x="1825" y="24"/>
                    <a:pt x="1620" y="5"/>
                  </a:cubicBezTo>
                  <a:cubicBezTo>
                    <a:pt x="1599" y="2"/>
                    <a:pt x="1579" y="1"/>
                    <a:pt x="1559"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9" name="Google Shape;1589;p33"/>
            <p:cNvSpPr/>
            <p:nvPr/>
          </p:nvSpPr>
          <p:spPr>
            <a:xfrm rot="-9296204">
              <a:off x="7940838" y="884637"/>
              <a:ext cx="167935" cy="98055"/>
            </a:xfrm>
            <a:custGeom>
              <a:rect b="b" l="l" r="r" t="t"/>
              <a:pathLst>
                <a:path extrusionOk="0" h="1051" w="1800">
                  <a:moveTo>
                    <a:pt x="1325" y="1"/>
                  </a:moveTo>
                  <a:cubicBezTo>
                    <a:pt x="1178" y="1"/>
                    <a:pt x="1037" y="33"/>
                    <a:pt x="909" y="103"/>
                  </a:cubicBezTo>
                  <a:cubicBezTo>
                    <a:pt x="545" y="263"/>
                    <a:pt x="231" y="519"/>
                    <a:pt x="1" y="845"/>
                  </a:cubicBezTo>
                  <a:lnTo>
                    <a:pt x="865" y="1050"/>
                  </a:lnTo>
                  <a:cubicBezTo>
                    <a:pt x="1121" y="1037"/>
                    <a:pt x="1364" y="948"/>
                    <a:pt x="1569" y="788"/>
                  </a:cubicBezTo>
                  <a:cubicBezTo>
                    <a:pt x="1735" y="634"/>
                    <a:pt x="1799" y="417"/>
                    <a:pt x="1697" y="231"/>
                  </a:cubicBezTo>
                  <a:cubicBezTo>
                    <a:pt x="1620" y="103"/>
                    <a:pt x="1479" y="13"/>
                    <a:pt x="1325"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0" name="Google Shape;1590;p33"/>
            <p:cNvSpPr/>
            <p:nvPr/>
          </p:nvSpPr>
          <p:spPr>
            <a:xfrm rot="-9296204">
              <a:off x="8356572" y="1069336"/>
              <a:ext cx="204228" cy="177825"/>
            </a:xfrm>
            <a:custGeom>
              <a:rect b="b" l="l" r="r" t="t"/>
              <a:pathLst>
                <a:path extrusionOk="0" h="1906" w="2189">
                  <a:moveTo>
                    <a:pt x="635" y="1"/>
                  </a:moveTo>
                  <a:cubicBezTo>
                    <a:pt x="616" y="1"/>
                    <a:pt x="596" y="2"/>
                    <a:pt x="576" y="5"/>
                  </a:cubicBezTo>
                  <a:cubicBezTo>
                    <a:pt x="365" y="24"/>
                    <a:pt x="192" y="210"/>
                    <a:pt x="115" y="421"/>
                  </a:cubicBezTo>
                  <a:cubicBezTo>
                    <a:pt x="0" y="760"/>
                    <a:pt x="58" y="1138"/>
                    <a:pt x="275" y="1426"/>
                  </a:cubicBezTo>
                  <a:cubicBezTo>
                    <a:pt x="486" y="1695"/>
                    <a:pt x="794" y="1867"/>
                    <a:pt x="1133" y="1906"/>
                  </a:cubicBezTo>
                  <a:lnTo>
                    <a:pt x="2189" y="1528"/>
                  </a:lnTo>
                  <a:cubicBezTo>
                    <a:pt x="1952" y="991"/>
                    <a:pt x="1568" y="523"/>
                    <a:pt x="1082" y="184"/>
                  </a:cubicBezTo>
                  <a:cubicBezTo>
                    <a:pt x="945" y="87"/>
                    <a:pt x="793" y="1"/>
                    <a:pt x="635"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1" name="Google Shape;1591;p33"/>
            <p:cNvSpPr/>
            <p:nvPr/>
          </p:nvSpPr>
          <p:spPr>
            <a:xfrm rot="-9296204">
              <a:off x="8366632" y="1083608"/>
              <a:ext cx="167282" cy="98055"/>
            </a:xfrm>
            <a:custGeom>
              <a:rect b="b" l="l" r="r" t="t"/>
              <a:pathLst>
                <a:path extrusionOk="0" h="1051" w="1793">
                  <a:moveTo>
                    <a:pt x="475" y="1"/>
                  </a:moveTo>
                  <a:cubicBezTo>
                    <a:pt x="321" y="13"/>
                    <a:pt x="180" y="103"/>
                    <a:pt x="103" y="231"/>
                  </a:cubicBezTo>
                  <a:cubicBezTo>
                    <a:pt x="1" y="417"/>
                    <a:pt x="65" y="634"/>
                    <a:pt x="231" y="788"/>
                  </a:cubicBezTo>
                  <a:cubicBezTo>
                    <a:pt x="436" y="941"/>
                    <a:pt x="679" y="1037"/>
                    <a:pt x="935" y="1050"/>
                  </a:cubicBezTo>
                  <a:lnTo>
                    <a:pt x="1793" y="845"/>
                  </a:lnTo>
                  <a:cubicBezTo>
                    <a:pt x="1569" y="519"/>
                    <a:pt x="1255" y="263"/>
                    <a:pt x="891" y="103"/>
                  </a:cubicBezTo>
                  <a:cubicBezTo>
                    <a:pt x="763" y="33"/>
                    <a:pt x="622" y="1"/>
                    <a:pt x="475"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2" name="Google Shape;1592;p33"/>
            <p:cNvSpPr/>
            <p:nvPr/>
          </p:nvSpPr>
          <p:spPr>
            <a:xfrm rot="-9296204">
              <a:off x="7987218" y="811014"/>
              <a:ext cx="246118" cy="244905"/>
            </a:xfrm>
            <a:custGeom>
              <a:rect b="b" l="l" r="r" t="t"/>
              <a:pathLst>
                <a:path extrusionOk="0" h="2625" w="2638">
                  <a:moveTo>
                    <a:pt x="173" y="1"/>
                  </a:moveTo>
                  <a:cubicBezTo>
                    <a:pt x="0" y="641"/>
                    <a:pt x="71" y="1620"/>
                    <a:pt x="525" y="2062"/>
                  </a:cubicBezTo>
                  <a:cubicBezTo>
                    <a:pt x="717" y="2234"/>
                    <a:pt x="935" y="2362"/>
                    <a:pt x="1178" y="2439"/>
                  </a:cubicBezTo>
                  <a:cubicBezTo>
                    <a:pt x="1469" y="2547"/>
                    <a:pt x="1783" y="2625"/>
                    <a:pt x="2091" y="2625"/>
                  </a:cubicBezTo>
                  <a:cubicBezTo>
                    <a:pt x="2277" y="2625"/>
                    <a:pt x="2461" y="2596"/>
                    <a:pt x="2637" y="2529"/>
                  </a:cubicBezTo>
                  <a:cubicBezTo>
                    <a:pt x="2612" y="2094"/>
                    <a:pt x="2484" y="1665"/>
                    <a:pt x="2260" y="1294"/>
                  </a:cubicBezTo>
                  <a:cubicBezTo>
                    <a:pt x="2151" y="1114"/>
                    <a:pt x="2029" y="942"/>
                    <a:pt x="1901" y="782"/>
                  </a:cubicBezTo>
                  <a:cubicBezTo>
                    <a:pt x="1492" y="302"/>
                    <a:pt x="775" y="1"/>
                    <a:pt x="17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3" name="Google Shape;1593;p33"/>
            <p:cNvSpPr/>
            <p:nvPr/>
          </p:nvSpPr>
          <p:spPr>
            <a:xfrm rot="-9296204">
              <a:off x="8272272" y="944320"/>
              <a:ext cx="246118" cy="244905"/>
            </a:xfrm>
            <a:custGeom>
              <a:rect b="b" l="l" r="r" t="t"/>
              <a:pathLst>
                <a:path extrusionOk="0" h="2625" w="2638">
                  <a:moveTo>
                    <a:pt x="2465" y="1"/>
                  </a:moveTo>
                  <a:cubicBezTo>
                    <a:pt x="1863" y="1"/>
                    <a:pt x="1146" y="302"/>
                    <a:pt x="737" y="782"/>
                  </a:cubicBezTo>
                  <a:cubicBezTo>
                    <a:pt x="609" y="942"/>
                    <a:pt x="487" y="1114"/>
                    <a:pt x="378" y="1294"/>
                  </a:cubicBezTo>
                  <a:cubicBezTo>
                    <a:pt x="154" y="1665"/>
                    <a:pt x="26" y="2094"/>
                    <a:pt x="1" y="2529"/>
                  </a:cubicBezTo>
                  <a:cubicBezTo>
                    <a:pt x="177" y="2596"/>
                    <a:pt x="361" y="2625"/>
                    <a:pt x="547" y="2625"/>
                  </a:cubicBezTo>
                  <a:cubicBezTo>
                    <a:pt x="855" y="2625"/>
                    <a:pt x="1169" y="2547"/>
                    <a:pt x="1460" y="2439"/>
                  </a:cubicBezTo>
                  <a:cubicBezTo>
                    <a:pt x="1703" y="2362"/>
                    <a:pt x="1921" y="2234"/>
                    <a:pt x="2113" y="2062"/>
                  </a:cubicBezTo>
                  <a:cubicBezTo>
                    <a:pt x="2567" y="1620"/>
                    <a:pt x="2637" y="641"/>
                    <a:pt x="2465"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4" name="Google Shape;1594;p33"/>
            <p:cNvSpPr/>
            <p:nvPr/>
          </p:nvSpPr>
          <p:spPr>
            <a:xfrm rot="-9296204">
              <a:off x="8360550" y="1005530"/>
              <a:ext cx="31721" cy="27243"/>
            </a:xfrm>
            <a:custGeom>
              <a:rect b="b" l="l" r="r" t="t"/>
              <a:pathLst>
                <a:path extrusionOk="0" h="292" w="340">
                  <a:moveTo>
                    <a:pt x="199" y="0"/>
                  </a:moveTo>
                  <a:cubicBezTo>
                    <a:pt x="64" y="0"/>
                    <a:pt x="0" y="160"/>
                    <a:pt x="90" y="250"/>
                  </a:cubicBezTo>
                  <a:cubicBezTo>
                    <a:pt x="121" y="279"/>
                    <a:pt x="158" y="292"/>
                    <a:pt x="194" y="292"/>
                  </a:cubicBezTo>
                  <a:cubicBezTo>
                    <a:pt x="269" y="292"/>
                    <a:pt x="340" y="234"/>
                    <a:pt x="340" y="147"/>
                  </a:cubicBezTo>
                  <a:cubicBezTo>
                    <a:pt x="340" y="64"/>
                    <a:pt x="276" y="0"/>
                    <a:pt x="19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5" name="Google Shape;1595;p33"/>
            <p:cNvSpPr/>
            <p:nvPr/>
          </p:nvSpPr>
          <p:spPr>
            <a:xfrm rot="-9296204">
              <a:off x="8144710" y="904592"/>
              <a:ext cx="31721" cy="27243"/>
            </a:xfrm>
            <a:custGeom>
              <a:rect b="b" l="l" r="r" t="t"/>
              <a:pathLst>
                <a:path extrusionOk="0" h="292" w="340">
                  <a:moveTo>
                    <a:pt x="192" y="0"/>
                  </a:moveTo>
                  <a:cubicBezTo>
                    <a:pt x="64" y="0"/>
                    <a:pt x="0" y="160"/>
                    <a:pt x="90" y="250"/>
                  </a:cubicBezTo>
                  <a:cubicBezTo>
                    <a:pt x="119" y="279"/>
                    <a:pt x="155" y="292"/>
                    <a:pt x="190" y="292"/>
                  </a:cubicBezTo>
                  <a:cubicBezTo>
                    <a:pt x="266" y="292"/>
                    <a:pt x="339" y="234"/>
                    <a:pt x="339" y="147"/>
                  </a:cubicBezTo>
                  <a:cubicBezTo>
                    <a:pt x="339" y="64"/>
                    <a:pt x="269" y="0"/>
                    <a:pt x="19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6" name="Google Shape;1596;p33"/>
            <p:cNvSpPr/>
            <p:nvPr/>
          </p:nvSpPr>
          <p:spPr>
            <a:xfrm rot="-9296204">
              <a:off x="8209246" y="735973"/>
              <a:ext cx="245559" cy="192379"/>
            </a:xfrm>
            <a:custGeom>
              <a:rect b="b" l="l" r="r" t="t"/>
              <a:pathLst>
                <a:path extrusionOk="0" h="2062" w="2632">
                  <a:moveTo>
                    <a:pt x="1319" y="1"/>
                  </a:moveTo>
                  <a:cubicBezTo>
                    <a:pt x="590" y="1"/>
                    <a:pt x="1" y="462"/>
                    <a:pt x="1" y="1031"/>
                  </a:cubicBezTo>
                  <a:cubicBezTo>
                    <a:pt x="1" y="1601"/>
                    <a:pt x="590" y="2062"/>
                    <a:pt x="1319" y="2062"/>
                  </a:cubicBezTo>
                  <a:cubicBezTo>
                    <a:pt x="2043" y="2062"/>
                    <a:pt x="2631" y="1601"/>
                    <a:pt x="2631" y="1031"/>
                  </a:cubicBezTo>
                  <a:cubicBezTo>
                    <a:pt x="2631" y="462"/>
                    <a:pt x="2043" y="1"/>
                    <a:pt x="1319"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7" name="Google Shape;1597;p33"/>
            <p:cNvSpPr/>
            <p:nvPr/>
          </p:nvSpPr>
          <p:spPr>
            <a:xfrm rot="-9296204">
              <a:off x="8329264" y="840385"/>
              <a:ext cx="37132" cy="55605"/>
            </a:xfrm>
            <a:custGeom>
              <a:rect b="b" l="l" r="r" t="t"/>
              <a:pathLst>
                <a:path extrusionOk="0" h="596" w="398">
                  <a:moveTo>
                    <a:pt x="199" y="0"/>
                  </a:moveTo>
                  <a:cubicBezTo>
                    <a:pt x="90" y="0"/>
                    <a:pt x="1" y="135"/>
                    <a:pt x="1" y="301"/>
                  </a:cubicBezTo>
                  <a:cubicBezTo>
                    <a:pt x="1" y="461"/>
                    <a:pt x="90" y="596"/>
                    <a:pt x="199" y="596"/>
                  </a:cubicBezTo>
                  <a:cubicBezTo>
                    <a:pt x="308" y="596"/>
                    <a:pt x="398" y="461"/>
                    <a:pt x="398" y="301"/>
                  </a:cubicBezTo>
                  <a:cubicBezTo>
                    <a:pt x="398" y="135"/>
                    <a:pt x="308" y="0"/>
                    <a:pt x="19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8" name="Google Shape;1598;p33"/>
            <p:cNvSpPr/>
            <p:nvPr/>
          </p:nvSpPr>
          <p:spPr>
            <a:xfrm rot="-9296204">
              <a:off x="8264867" y="810270"/>
              <a:ext cx="37132" cy="55605"/>
            </a:xfrm>
            <a:custGeom>
              <a:rect b="b" l="l" r="r" t="t"/>
              <a:pathLst>
                <a:path extrusionOk="0" h="596" w="398">
                  <a:moveTo>
                    <a:pt x="199" y="0"/>
                  </a:moveTo>
                  <a:cubicBezTo>
                    <a:pt x="90" y="0"/>
                    <a:pt x="0" y="135"/>
                    <a:pt x="0" y="301"/>
                  </a:cubicBezTo>
                  <a:cubicBezTo>
                    <a:pt x="0" y="461"/>
                    <a:pt x="90" y="596"/>
                    <a:pt x="199" y="596"/>
                  </a:cubicBezTo>
                  <a:cubicBezTo>
                    <a:pt x="308" y="596"/>
                    <a:pt x="397" y="461"/>
                    <a:pt x="397" y="301"/>
                  </a:cubicBezTo>
                  <a:cubicBezTo>
                    <a:pt x="397" y="135"/>
                    <a:pt x="314" y="0"/>
                    <a:pt x="19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9" name="Google Shape;1599;p33"/>
            <p:cNvSpPr/>
            <p:nvPr/>
          </p:nvSpPr>
          <p:spPr>
            <a:xfrm rot="-9296204">
              <a:off x="8304401" y="783112"/>
              <a:ext cx="74731" cy="22765"/>
            </a:xfrm>
            <a:custGeom>
              <a:rect b="b" l="l" r="r" t="t"/>
              <a:pathLst>
                <a:path extrusionOk="0" fill="none" h="244" w="801">
                  <a:moveTo>
                    <a:pt x="1" y="32"/>
                  </a:moveTo>
                  <a:cubicBezTo>
                    <a:pt x="231" y="244"/>
                    <a:pt x="590" y="224"/>
                    <a:pt x="801" y="0"/>
                  </a:cubicBezTo>
                </a:path>
              </a:pathLst>
            </a:custGeom>
            <a:solidFill>
              <a:schemeClr val="accent4"/>
            </a:solidFill>
            <a:ln cap="rnd" cmpd="sng" w="2550">
              <a:solidFill>
                <a:srgbClr val="BA3F5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0" name="Google Shape;1600;p33"/>
            <p:cNvSpPr/>
            <p:nvPr/>
          </p:nvSpPr>
          <p:spPr>
            <a:xfrm rot="-9296204">
              <a:off x="8394655" y="680576"/>
              <a:ext cx="71093" cy="18566"/>
            </a:xfrm>
            <a:custGeom>
              <a:rect b="b" l="l" r="r" t="t"/>
              <a:pathLst>
                <a:path extrusionOk="0" fill="none" h="199" w="762">
                  <a:moveTo>
                    <a:pt x="0" y="0"/>
                  </a:moveTo>
                  <a:cubicBezTo>
                    <a:pt x="224" y="141"/>
                    <a:pt x="493" y="199"/>
                    <a:pt x="762" y="154"/>
                  </a:cubicBezTo>
                </a:path>
              </a:pathLst>
            </a:custGeom>
            <a:noFill/>
            <a:ln cap="flat" cmpd="sng" w="2075">
              <a:solidFill>
                <a:schemeClr val="accent4"/>
              </a:solidFill>
              <a:prstDash val="solid"/>
              <a:miter lim="64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1" name="Google Shape;1601;p33"/>
            <p:cNvSpPr/>
            <p:nvPr/>
          </p:nvSpPr>
          <p:spPr>
            <a:xfrm rot="-9296204">
              <a:off x="8334909" y="651971"/>
              <a:ext cx="37132" cy="7930"/>
            </a:xfrm>
            <a:custGeom>
              <a:rect b="b" l="l" r="r" t="t"/>
              <a:pathLst>
                <a:path extrusionOk="0" fill="none" h="85" w="398">
                  <a:moveTo>
                    <a:pt x="1" y="84"/>
                  </a:moveTo>
                  <a:cubicBezTo>
                    <a:pt x="135" y="84"/>
                    <a:pt x="270" y="58"/>
                    <a:pt x="398" y="1"/>
                  </a:cubicBezTo>
                </a:path>
              </a:pathLst>
            </a:custGeom>
            <a:noFill/>
            <a:ln cap="flat" cmpd="sng" w="2075">
              <a:solidFill>
                <a:schemeClr val="accent4"/>
              </a:solidFill>
              <a:prstDash val="solid"/>
              <a:miter lim="64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02" name="Google Shape;1602;p33"/>
          <p:cNvGrpSpPr/>
          <p:nvPr/>
        </p:nvGrpSpPr>
        <p:grpSpPr>
          <a:xfrm>
            <a:off x="99031" y="3897125"/>
            <a:ext cx="1020269" cy="1615724"/>
            <a:chOff x="99031" y="3897125"/>
            <a:chExt cx="1020269" cy="1615724"/>
          </a:xfrm>
        </p:grpSpPr>
        <p:sp>
          <p:nvSpPr>
            <p:cNvPr id="1603" name="Google Shape;1603;p33"/>
            <p:cNvSpPr/>
            <p:nvPr/>
          </p:nvSpPr>
          <p:spPr>
            <a:xfrm rot="525740">
              <a:off x="291799" y="4475821"/>
              <a:ext cx="402071" cy="1012311"/>
            </a:xfrm>
            <a:custGeom>
              <a:rect b="b" l="l" r="r" t="t"/>
              <a:pathLst>
                <a:path extrusionOk="0" h="8091" w="4488">
                  <a:moveTo>
                    <a:pt x="1" y="1"/>
                  </a:moveTo>
                  <a:lnTo>
                    <a:pt x="1" y="7649"/>
                  </a:lnTo>
                  <a:cubicBezTo>
                    <a:pt x="1" y="7649"/>
                    <a:pt x="948" y="8091"/>
                    <a:pt x="2311" y="8091"/>
                  </a:cubicBezTo>
                  <a:cubicBezTo>
                    <a:pt x="3969" y="8091"/>
                    <a:pt x="4488" y="7649"/>
                    <a:pt x="4488" y="7649"/>
                  </a:cubicBezTo>
                  <a:lnTo>
                    <a:pt x="4481" y="1"/>
                  </a:lnTo>
                  <a:close/>
                </a:path>
              </a:pathLst>
            </a:custGeom>
            <a:solidFill>
              <a:srgbClr val="EAA9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4" name="Google Shape;1604;p33"/>
            <p:cNvSpPr/>
            <p:nvPr/>
          </p:nvSpPr>
          <p:spPr>
            <a:xfrm rot="525740">
              <a:off x="341301" y="4298478"/>
              <a:ext cx="402071" cy="724857"/>
            </a:xfrm>
            <a:custGeom>
              <a:rect b="b" l="l" r="r" t="t"/>
              <a:pathLst>
                <a:path extrusionOk="0" h="8091" w="4488">
                  <a:moveTo>
                    <a:pt x="1" y="0"/>
                  </a:moveTo>
                  <a:lnTo>
                    <a:pt x="1" y="7649"/>
                  </a:lnTo>
                  <a:cubicBezTo>
                    <a:pt x="1" y="7649"/>
                    <a:pt x="948" y="8090"/>
                    <a:pt x="2311" y="8090"/>
                  </a:cubicBezTo>
                  <a:cubicBezTo>
                    <a:pt x="3969" y="8090"/>
                    <a:pt x="4488" y="7649"/>
                    <a:pt x="4488" y="7649"/>
                  </a:cubicBezTo>
                  <a:lnTo>
                    <a:pt x="4481" y="0"/>
                  </a:lnTo>
                  <a:close/>
                </a:path>
              </a:pathLst>
            </a:custGeom>
            <a:solidFill>
              <a:srgbClr val="DD88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5" name="Google Shape;1605;p33"/>
            <p:cNvSpPr/>
            <p:nvPr/>
          </p:nvSpPr>
          <p:spPr>
            <a:xfrm rot="525740">
              <a:off x="224959" y="4148243"/>
              <a:ext cx="642795" cy="845533"/>
            </a:xfrm>
            <a:custGeom>
              <a:rect b="b" l="l" r="r" t="t"/>
              <a:pathLst>
                <a:path extrusionOk="0" h="9438" w="7175">
                  <a:moveTo>
                    <a:pt x="4483" y="0"/>
                  </a:moveTo>
                  <a:cubicBezTo>
                    <a:pt x="3894" y="0"/>
                    <a:pt x="3102" y="239"/>
                    <a:pt x="2611" y="290"/>
                  </a:cubicBezTo>
                  <a:cubicBezTo>
                    <a:pt x="2112" y="341"/>
                    <a:pt x="1651" y="2568"/>
                    <a:pt x="1504" y="3023"/>
                  </a:cubicBezTo>
                  <a:cubicBezTo>
                    <a:pt x="1216" y="3925"/>
                    <a:pt x="0" y="7605"/>
                    <a:pt x="448" y="8181"/>
                  </a:cubicBezTo>
                  <a:cubicBezTo>
                    <a:pt x="448" y="8181"/>
                    <a:pt x="1230" y="9437"/>
                    <a:pt x="3718" y="9437"/>
                  </a:cubicBezTo>
                  <a:cubicBezTo>
                    <a:pt x="3766" y="9437"/>
                    <a:pt x="3816" y="9437"/>
                    <a:pt x="3866" y="9436"/>
                  </a:cubicBezTo>
                  <a:cubicBezTo>
                    <a:pt x="6381" y="9385"/>
                    <a:pt x="6868" y="8181"/>
                    <a:pt x="6868" y="8181"/>
                  </a:cubicBezTo>
                  <a:cubicBezTo>
                    <a:pt x="7175" y="7509"/>
                    <a:pt x="5908" y="1538"/>
                    <a:pt x="4999" y="104"/>
                  </a:cubicBezTo>
                  <a:cubicBezTo>
                    <a:pt x="4973" y="72"/>
                    <a:pt x="4922" y="66"/>
                    <a:pt x="4884" y="53"/>
                  </a:cubicBezTo>
                  <a:cubicBezTo>
                    <a:pt x="4768" y="15"/>
                    <a:pt x="4632" y="0"/>
                    <a:pt x="448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6" name="Google Shape;1606;p33"/>
            <p:cNvSpPr/>
            <p:nvPr/>
          </p:nvSpPr>
          <p:spPr>
            <a:xfrm rot="525740">
              <a:off x="224852" y="4803379"/>
              <a:ext cx="6450" cy="6361"/>
            </a:xfrm>
            <a:custGeom>
              <a:rect b="b" l="l" r="r" t="t"/>
              <a:pathLst>
                <a:path extrusionOk="0" fill="none" h="71" w="72">
                  <a:moveTo>
                    <a:pt x="1" y="0"/>
                  </a:moveTo>
                  <a:lnTo>
                    <a:pt x="71" y="70"/>
                  </a:lnTo>
                </a:path>
              </a:pathLst>
            </a:custGeom>
            <a:noFill/>
            <a:ln cap="rnd" cmpd="sng" w="25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7" name="Google Shape;1607;p33"/>
            <p:cNvSpPr/>
            <p:nvPr/>
          </p:nvSpPr>
          <p:spPr>
            <a:xfrm rot="525740">
              <a:off x="229782" y="4864604"/>
              <a:ext cx="543710" cy="102220"/>
            </a:xfrm>
            <a:custGeom>
              <a:rect b="b" l="l" r="r" t="t"/>
              <a:pathLst>
                <a:path extrusionOk="0" fill="none" h="1141" w="6069">
                  <a:moveTo>
                    <a:pt x="1" y="1"/>
                  </a:moveTo>
                  <a:cubicBezTo>
                    <a:pt x="461" y="436"/>
                    <a:pt x="1389" y="1140"/>
                    <a:pt x="3181" y="1102"/>
                  </a:cubicBezTo>
                  <a:cubicBezTo>
                    <a:pt x="4929" y="1070"/>
                    <a:pt x="5716" y="526"/>
                    <a:pt x="6068" y="167"/>
                  </a:cubicBezTo>
                </a:path>
              </a:pathLst>
            </a:custGeom>
            <a:solidFill>
              <a:schemeClr val="dk1"/>
            </a:solidFill>
            <a:ln cap="rnd" cmpd="sng" w="25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8" name="Google Shape;1608;p33"/>
            <p:cNvSpPr/>
            <p:nvPr/>
          </p:nvSpPr>
          <p:spPr>
            <a:xfrm rot="525740">
              <a:off x="782962" y="4909040"/>
              <a:ext cx="5823" cy="6988"/>
            </a:xfrm>
            <a:custGeom>
              <a:rect b="b" l="l" r="r" t="t"/>
              <a:pathLst>
                <a:path extrusionOk="0" fill="none" h="78" w="65">
                  <a:moveTo>
                    <a:pt x="0" y="77"/>
                  </a:moveTo>
                  <a:cubicBezTo>
                    <a:pt x="26" y="52"/>
                    <a:pt x="45" y="26"/>
                    <a:pt x="64" y="1"/>
                  </a:cubicBezTo>
                </a:path>
              </a:pathLst>
            </a:custGeom>
            <a:noFill/>
            <a:ln cap="rnd" cmpd="sng" w="25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9" name="Google Shape;1609;p33"/>
            <p:cNvSpPr/>
            <p:nvPr/>
          </p:nvSpPr>
          <p:spPr>
            <a:xfrm rot="525740">
              <a:off x="667055" y="4171175"/>
              <a:ext cx="422050" cy="428769"/>
            </a:xfrm>
            <a:custGeom>
              <a:rect b="b" l="l" r="r" t="t"/>
              <a:pathLst>
                <a:path extrusionOk="0" h="4786" w="4711">
                  <a:moveTo>
                    <a:pt x="4113" y="0"/>
                  </a:moveTo>
                  <a:cubicBezTo>
                    <a:pt x="4030" y="0"/>
                    <a:pt x="3936" y="17"/>
                    <a:pt x="3828" y="55"/>
                  </a:cubicBezTo>
                  <a:cubicBezTo>
                    <a:pt x="3489" y="177"/>
                    <a:pt x="3194" y="574"/>
                    <a:pt x="2951" y="843"/>
                  </a:cubicBezTo>
                  <a:cubicBezTo>
                    <a:pt x="2183" y="1694"/>
                    <a:pt x="1140" y="2251"/>
                    <a:pt x="0" y="2404"/>
                  </a:cubicBezTo>
                  <a:lnTo>
                    <a:pt x="116" y="4785"/>
                  </a:lnTo>
                  <a:cubicBezTo>
                    <a:pt x="813" y="4446"/>
                    <a:pt x="1492" y="4062"/>
                    <a:pt x="2144" y="3646"/>
                  </a:cubicBezTo>
                  <a:cubicBezTo>
                    <a:pt x="3015" y="3089"/>
                    <a:pt x="3860" y="2443"/>
                    <a:pt x="4385" y="1559"/>
                  </a:cubicBezTo>
                  <a:cubicBezTo>
                    <a:pt x="4532" y="1310"/>
                    <a:pt x="4711" y="951"/>
                    <a:pt x="4666" y="663"/>
                  </a:cubicBezTo>
                  <a:cubicBezTo>
                    <a:pt x="4634" y="423"/>
                    <a:pt x="4526" y="0"/>
                    <a:pt x="411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0" name="Google Shape;1610;p33"/>
            <p:cNvSpPr/>
            <p:nvPr/>
          </p:nvSpPr>
          <p:spPr>
            <a:xfrm rot="525740">
              <a:off x="989879" y="4243956"/>
              <a:ext cx="74627" cy="64593"/>
            </a:xfrm>
            <a:custGeom>
              <a:rect b="b" l="l" r="r" t="t"/>
              <a:pathLst>
                <a:path extrusionOk="0" h="721" w="833">
                  <a:moveTo>
                    <a:pt x="358" y="1"/>
                  </a:moveTo>
                  <a:cubicBezTo>
                    <a:pt x="267" y="1"/>
                    <a:pt x="182" y="34"/>
                    <a:pt x="123" y="103"/>
                  </a:cubicBezTo>
                  <a:cubicBezTo>
                    <a:pt x="1" y="238"/>
                    <a:pt x="46" y="468"/>
                    <a:pt x="206" y="609"/>
                  </a:cubicBezTo>
                  <a:cubicBezTo>
                    <a:pt x="288" y="684"/>
                    <a:pt x="388" y="721"/>
                    <a:pt x="482" y="721"/>
                  </a:cubicBezTo>
                  <a:cubicBezTo>
                    <a:pt x="573" y="721"/>
                    <a:pt x="658" y="687"/>
                    <a:pt x="718" y="622"/>
                  </a:cubicBezTo>
                  <a:cubicBezTo>
                    <a:pt x="833" y="481"/>
                    <a:pt x="795" y="257"/>
                    <a:pt x="635" y="110"/>
                  </a:cubicBezTo>
                  <a:cubicBezTo>
                    <a:pt x="553" y="38"/>
                    <a:pt x="452" y="1"/>
                    <a:pt x="35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1" name="Google Shape;1611;p33"/>
            <p:cNvSpPr/>
            <p:nvPr/>
          </p:nvSpPr>
          <p:spPr>
            <a:xfrm rot="525740">
              <a:off x="885019" y="4285518"/>
              <a:ext cx="188135" cy="192166"/>
            </a:xfrm>
            <a:custGeom>
              <a:rect b="b" l="l" r="r" t="t"/>
              <a:pathLst>
                <a:path extrusionOk="0" fill="none" h="2145" w="2100">
                  <a:moveTo>
                    <a:pt x="0" y="2144"/>
                  </a:moveTo>
                  <a:cubicBezTo>
                    <a:pt x="864" y="1587"/>
                    <a:pt x="1568" y="928"/>
                    <a:pt x="2100" y="0"/>
                  </a:cubicBezTo>
                </a:path>
              </a:pathLst>
            </a:custGeom>
            <a:solidFill>
              <a:schemeClr val="dk1"/>
            </a:solidFill>
            <a:ln cap="rnd" cmpd="sng" w="25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2" name="Google Shape;1612;p33"/>
            <p:cNvSpPr/>
            <p:nvPr/>
          </p:nvSpPr>
          <p:spPr>
            <a:xfrm rot="525740">
              <a:off x="128908" y="4092421"/>
              <a:ext cx="416943" cy="424200"/>
            </a:xfrm>
            <a:custGeom>
              <a:rect b="b" l="l" r="r" t="t"/>
              <a:pathLst>
                <a:path extrusionOk="0" h="4735" w="4654">
                  <a:moveTo>
                    <a:pt x="656" y="0"/>
                  </a:moveTo>
                  <a:cubicBezTo>
                    <a:pt x="221" y="0"/>
                    <a:pt x="68" y="430"/>
                    <a:pt x="39" y="689"/>
                  </a:cubicBezTo>
                  <a:cubicBezTo>
                    <a:pt x="0" y="977"/>
                    <a:pt x="122" y="1259"/>
                    <a:pt x="269" y="1508"/>
                  </a:cubicBezTo>
                  <a:cubicBezTo>
                    <a:pt x="788" y="2392"/>
                    <a:pt x="1639" y="3038"/>
                    <a:pt x="2503" y="3595"/>
                  </a:cubicBezTo>
                  <a:cubicBezTo>
                    <a:pt x="3156" y="4011"/>
                    <a:pt x="3834" y="4395"/>
                    <a:pt x="4532" y="4734"/>
                  </a:cubicBezTo>
                  <a:lnTo>
                    <a:pt x="4653" y="2353"/>
                  </a:lnTo>
                  <a:cubicBezTo>
                    <a:pt x="3514" y="2200"/>
                    <a:pt x="2465" y="1643"/>
                    <a:pt x="1696" y="792"/>
                  </a:cubicBezTo>
                  <a:cubicBezTo>
                    <a:pt x="1460" y="523"/>
                    <a:pt x="1165" y="88"/>
                    <a:pt x="813" y="17"/>
                  </a:cubicBezTo>
                  <a:cubicBezTo>
                    <a:pt x="757" y="6"/>
                    <a:pt x="705" y="0"/>
                    <a:pt x="65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3" name="Google Shape;1613;p33"/>
            <p:cNvSpPr/>
            <p:nvPr/>
          </p:nvSpPr>
          <p:spPr>
            <a:xfrm rot="525740">
              <a:off x="191326" y="4133002"/>
              <a:ext cx="74627" cy="64414"/>
            </a:xfrm>
            <a:custGeom>
              <a:rect b="b" l="l" r="r" t="t"/>
              <a:pathLst>
                <a:path extrusionOk="0" h="719" w="833">
                  <a:moveTo>
                    <a:pt x="481" y="0"/>
                  </a:moveTo>
                  <a:cubicBezTo>
                    <a:pt x="385" y="0"/>
                    <a:pt x="281" y="37"/>
                    <a:pt x="198" y="110"/>
                  </a:cubicBezTo>
                  <a:cubicBezTo>
                    <a:pt x="38" y="251"/>
                    <a:pt x="0" y="481"/>
                    <a:pt x="115" y="616"/>
                  </a:cubicBezTo>
                  <a:cubicBezTo>
                    <a:pt x="175" y="684"/>
                    <a:pt x="262" y="718"/>
                    <a:pt x="354" y="718"/>
                  </a:cubicBezTo>
                  <a:cubicBezTo>
                    <a:pt x="450" y="718"/>
                    <a:pt x="552" y="681"/>
                    <a:pt x="634" y="609"/>
                  </a:cubicBezTo>
                  <a:cubicBezTo>
                    <a:pt x="794" y="462"/>
                    <a:pt x="832" y="238"/>
                    <a:pt x="710" y="97"/>
                  </a:cubicBezTo>
                  <a:cubicBezTo>
                    <a:pt x="655" y="32"/>
                    <a:pt x="571" y="0"/>
                    <a:pt x="48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4" name="Google Shape;1614;p33"/>
            <p:cNvSpPr/>
            <p:nvPr/>
          </p:nvSpPr>
          <p:spPr>
            <a:xfrm rot="525740">
              <a:off x="165076" y="4136448"/>
              <a:ext cx="16753" cy="16126"/>
            </a:xfrm>
            <a:custGeom>
              <a:rect b="b" l="l" r="r" t="t"/>
              <a:pathLst>
                <a:path extrusionOk="0" h="180" w="187">
                  <a:moveTo>
                    <a:pt x="91" y="1"/>
                  </a:moveTo>
                  <a:cubicBezTo>
                    <a:pt x="46" y="1"/>
                    <a:pt x="1" y="39"/>
                    <a:pt x="1" y="90"/>
                  </a:cubicBezTo>
                  <a:cubicBezTo>
                    <a:pt x="1" y="141"/>
                    <a:pt x="46" y="180"/>
                    <a:pt x="91" y="180"/>
                  </a:cubicBezTo>
                  <a:cubicBezTo>
                    <a:pt x="142" y="180"/>
                    <a:pt x="187" y="141"/>
                    <a:pt x="187" y="90"/>
                  </a:cubicBezTo>
                  <a:cubicBezTo>
                    <a:pt x="187" y="39"/>
                    <a:pt x="142" y="1"/>
                    <a:pt x="9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5" name="Google Shape;1615;p33"/>
            <p:cNvSpPr/>
            <p:nvPr/>
          </p:nvSpPr>
          <p:spPr>
            <a:xfrm rot="525740">
              <a:off x="152453" y="4186758"/>
              <a:ext cx="198527" cy="199065"/>
            </a:xfrm>
            <a:custGeom>
              <a:rect b="b" l="l" r="r" t="t"/>
              <a:pathLst>
                <a:path extrusionOk="0" fill="none" h="2222" w="2216">
                  <a:moveTo>
                    <a:pt x="2215" y="2221"/>
                  </a:moveTo>
                  <a:cubicBezTo>
                    <a:pt x="1300" y="1645"/>
                    <a:pt x="557" y="973"/>
                    <a:pt x="1" y="0"/>
                  </a:cubicBezTo>
                </a:path>
              </a:pathLst>
            </a:custGeom>
            <a:solidFill>
              <a:schemeClr val="dk1"/>
            </a:solidFill>
            <a:ln cap="rnd" cmpd="sng" w="25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6" name="Google Shape;1616;p33"/>
            <p:cNvSpPr/>
            <p:nvPr/>
          </p:nvSpPr>
          <p:spPr>
            <a:xfrm rot="525740">
              <a:off x="428086" y="3907432"/>
              <a:ext cx="149791" cy="188762"/>
            </a:xfrm>
            <a:custGeom>
              <a:rect b="b" l="l" r="r" t="t"/>
              <a:pathLst>
                <a:path extrusionOk="0" h="2107" w="1672">
                  <a:moveTo>
                    <a:pt x="334" y="1"/>
                  </a:moveTo>
                  <a:cubicBezTo>
                    <a:pt x="1" y="545"/>
                    <a:pt x="97" y="1870"/>
                    <a:pt x="142" y="2107"/>
                  </a:cubicBezTo>
                  <a:lnTo>
                    <a:pt x="1671" y="891"/>
                  </a:lnTo>
                  <a:cubicBezTo>
                    <a:pt x="1345" y="538"/>
                    <a:pt x="788" y="218"/>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7" name="Google Shape;1617;p33"/>
            <p:cNvSpPr/>
            <p:nvPr/>
          </p:nvSpPr>
          <p:spPr>
            <a:xfrm rot="525740">
              <a:off x="450686" y="3949507"/>
              <a:ext cx="104460" cy="131336"/>
            </a:xfrm>
            <a:custGeom>
              <a:rect b="b" l="l" r="r" t="t"/>
              <a:pathLst>
                <a:path extrusionOk="0" h="1466" w="1166">
                  <a:moveTo>
                    <a:pt x="219" y="0"/>
                  </a:moveTo>
                  <a:cubicBezTo>
                    <a:pt x="1" y="570"/>
                    <a:pt x="148" y="1197"/>
                    <a:pt x="91" y="1466"/>
                  </a:cubicBezTo>
                  <a:lnTo>
                    <a:pt x="1166" y="615"/>
                  </a:lnTo>
                  <a:cubicBezTo>
                    <a:pt x="935" y="371"/>
                    <a:pt x="539" y="154"/>
                    <a:pt x="21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8" name="Google Shape;1618;p33"/>
            <p:cNvSpPr/>
            <p:nvPr/>
          </p:nvSpPr>
          <p:spPr>
            <a:xfrm rot="525740">
              <a:off x="742393" y="3955241"/>
              <a:ext cx="141191" cy="192166"/>
            </a:xfrm>
            <a:custGeom>
              <a:rect b="b" l="l" r="r" t="t"/>
              <a:pathLst>
                <a:path extrusionOk="0" h="2145" w="1576">
                  <a:moveTo>
                    <a:pt x="1326" y="1"/>
                  </a:moveTo>
                  <a:lnTo>
                    <a:pt x="1326" y="1"/>
                  </a:lnTo>
                  <a:cubicBezTo>
                    <a:pt x="846" y="154"/>
                    <a:pt x="398" y="404"/>
                    <a:pt x="1" y="718"/>
                  </a:cubicBezTo>
                  <a:lnTo>
                    <a:pt x="1345" y="2145"/>
                  </a:lnTo>
                  <a:cubicBezTo>
                    <a:pt x="1319" y="1748"/>
                    <a:pt x="1575" y="596"/>
                    <a:pt x="132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9" name="Google Shape;1619;p33"/>
            <p:cNvSpPr/>
            <p:nvPr/>
          </p:nvSpPr>
          <p:spPr>
            <a:xfrm rot="525740">
              <a:off x="751790" y="3991923"/>
              <a:ext cx="104460" cy="144595"/>
            </a:xfrm>
            <a:custGeom>
              <a:rect b="b" l="l" r="r" t="t"/>
              <a:pathLst>
                <a:path extrusionOk="0" h="1614" w="1166">
                  <a:moveTo>
                    <a:pt x="1031" y="0"/>
                  </a:moveTo>
                  <a:lnTo>
                    <a:pt x="1031" y="0"/>
                  </a:lnTo>
                  <a:cubicBezTo>
                    <a:pt x="654" y="128"/>
                    <a:pt x="308" y="314"/>
                    <a:pt x="1" y="564"/>
                  </a:cubicBezTo>
                  <a:lnTo>
                    <a:pt x="987" y="1613"/>
                  </a:lnTo>
                  <a:cubicBezTo>
                    <a:pt x="967" y="1325"/>
                    <a:pt x="1166" y="557"/>
                    <a:pt x="103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0" name="Google Shape;1620;p33"/>
            <p:cNvSpPr/>
            <p:nvPr/>
          </p:nvSpPr>
          <p:spPr>
            <a:xfrm rot="525740">
              <a:off x="363260" y="3975777"/>
              <a:ext cx="522388" cy="440684"/>
            </a:xfrm>
            <a:custGeom>
              <a:rect b="b" l="l" r="r" t="t"/>
              <a:pathLst>
                <a:path extrusionOk="0" h="4919" w="5831">
                  <a:moveTo>
                    <a:pt x="2917" y="0"/>
                  </a:moveTo>
                  <a:cubicBezTo>
                    <a:pt x="2096" y="0"/>
                    <a:pt x="1277" y="330"/>
                    <a:pt x="775" y="1006"/>
                  </a:cubicBezTo>
                  <a:cubicBezTo>
                    <a:pt x="0" y="2049"/>
                    <a:pt x="96" y="3585"/>
                    <a:pt x="1178" y="4379"/>
                  </a:cubicBezTo>
                  <a:cubicBezTo>
                    <a:pt x="1671" y="4742"/>
                    <a:pt x="2300" y="4919"/>
                    <a:pt x="2931" y="4919"/>
                  </a:cubicBezTo>
                  <a:cubicBezTo>
                    <a:pt x="3013" y="4919"/>
                    <a:pt x="3094" y="4916"/>
                    <a:pt x="3175" y="4910"/>
                  </a:cubicBezTo>
                  <a:cubicBezTo>
                    <a:pt x="3770" y="4872"/>
                    <a:pt x="4333" y="4648"/>
                    <a:pt x="4800" y="4270"/>
                  </a:cubicBezTo>
                  <a:cubicBezTo>
                    <a:pt x="5658" y="3534"/>
                    <a:pt x="5831" y="2228"/>
                    <a:pt x="5268" y="1256"/>
                  </a:cubicBezTo>
                  <a:cubicBezTo>
                    <a:pt x="4791" y="427"/>
                    <a:pt x="3853" y="0"/>
                    <a:pt x="291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1" name="Google Shape;1621;p33"/>
            <p:cNvSpPr/>
            <p:nvPr/>
          </p:nvSpPr>
          <p:spPr>
            <a:xfrm rot="525740">
              <a:off x="696031" y="4165433"/>
              <a:ext cx="29922" cy="25981"/>
            </a:xfrm>
            <a:custGeom>
              <a:rect b="b" l="l" r="r" t="t"/>
              <a:pathLst>
                <a:path extrusionOk="0" h="290" w="334">
                  <a:moveTo>
                    <a:pt x="193" y="0"/>
                  </a:moveTo>
                  <a:cubicBezTo>
                    <a:pt x="65" y="0"/>
                    <a:pt x="1" y="154"/>
                    <a:pt x="91" y="244"/>
                  </a:cubicBezTo>
                  <a:cubicBezTo>
                    <a:pt x="120" y="276"/>
                    <a:pt x="157" y="290"/>
                    <a:pt x="193" y="290"/>
                  </a:cubicBezTo>
                  <a:cubicBezTo>
                    <a:pt x="265" y="290"/>
                    <a:pt x="334" y="233"/>
                    <a:pt x="334" y="148"/>
                  </a:cubicBezTo>
                  <a:cubicBezTo>
                    <a:pt x="334" y="64"/>
                    <a:pt x="270" y="0"/>
                    <a:pt x="19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2" name="Google Shape;1622;p33"/>
            <p:cNvSpPr/>
            <p:nvPr/>
          </p:nvSpPr>
          <p:spPr>
            <a:xfrm rot="525740">
              <a:off x="530624" y="4139977"/>
              <a:ext cx="30460" cy="25981"/>
            </a:xfrm>
            <a:custGeom>
              <a:rect b="b" l="l" r="r" t="t"/>
              <a:pathLst>
                <a:path extrusionOk="0" h="290" w="340">
                  <a:moveTo>
                    <a:pt x="192" y="0"/>
                  </a:moveTo>
                  <a:cubicBezTo>
                    <a:pt x="64" y="0"/>
                    <a:pt x="0" y="154"/>
                    <a:pt x="90" y="244"/>
                  </a:cubicBezTo>
                  <a:cubicBezTo>
                    <a:pt x="119" y="276"/>
                    <a:pt x="156" y="290"/>
                    <a:pt x="193" y="290"/>
                  </a:cubicBezTo>
                  <a:cubicBezTo>
                    <a:pt x="265" y="290"/>
                    <a:pt x="335" y="233"/>
                    <a:pt x="339" y="148"/>
                  </a:cubicBezTo>
                  <a:cubicBezTo>
                    <a:pt x="339" y="64"/>
                    <a:pt x="269" y="0"/>
                    <a:pt x="19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3" name="Google Shape;1623;p33"/>
            <p:cNvSpPr/>
            <p:nvPr/>
          </p:nvSpPr>
          <p:spPr>
            <a:xfrm rot="525740">
              <a:off x="415457" y="4143911"/>
              <a:ext cx="82600" cy="70864"/>
            </a:xfrm>
            <a:custGeom>
              <a:rect b="b" l="l" r="r" t="t"/>
              <a:pathLst>
                <a:path extrusionOk="0" h="791" w="922">
                  <a:moveTo>
                    <a:pt x="536" y="0"/>
                  </a:moveTo>
                  <a:cubicBezTo>
                    <a:pt x="532" y="0"/>
                    <a:pt x="529" y="0"/>
                    <a:pt x="525" y="0"/>
                  </a:cubicBezTo>
                  <a:cubicBezTo>
                    <a:pt x="173" y="0"/>
                    <a:pt x="0" y="423"/>
                    <a:pt x="243" y="672"/>
                  </a:cubicBezTo>
                  <a:cubicBezTo>
                    <a:pt x="325" y="754"/>
                    <a:pt x="425" y="790"/>
                    <a:pt x="522" y="790"/>
                  </a:cubicBezTo>
                  <a:cubicBezTo>
                    <a:pt x="724" y="790"/>
                    <a:pt x="917" y="634"/>
                    <a:pt x="922" y="397"/>
                  </a:cubicBezTo>
                  <a:cubicBezTo>
                    <a:pt x="922" y="183"/>
                    <a:pt x="755" y="0"/>
                    <a:pt x="536"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4" name="Google Shape;1624;p33"/>
            <p:cNvSpPr/>
            <p:nvPr/>
          </p:nvSpPr>
          <p:spPr>
            <a:xfrm rot="525740">
              <a:off x="748210" y="4195248"/>
              <a:ext cx="83138" cy="70864"/>
            </a:xfrm>
            <a:custGeom>
              <a:rect b="b" l="l" r="r" t="t"/>
              <a:pathLst>
                <a:path extrusionOk="0" h="791" w="928">
                  <a:moveTo>
                    <a:pt x="535" y="0"/>
                  </a:moveTo>
                  <a:cubicBezTo>
                    <a:pt x="531" y="0"/>
                    <a:pt x="528" y="0"/>
                    <a:pt x="524" y="0"/>
                  </a:cubicBezTo>
                  <a:cubicBezTo>
                    <a:pt x="521" y="0"/>
                    <a:pt x="519" y="0"/>
                    <a:pt x="516" y="0"/>
                  </a:cubicBezTo>
                  <a:cubicBezTo>
                    <a:pt x="169" y="0"/>
                    <a:pt x="1" y="425"/>
                    <a:pt x="242" y="672"/>
                  </a:cubicBezTo>
                  <a:cubicBezTo>
                    <a:pt x="324" y="754"/>
                    <a:pt x="424" y="790"/>
                    <a:pt x="523" y="790"/>
                  </a:cubicBezTo>
                  <a:cubicBezTo>
                    <a:pt x="726" y="790"/>
                    <a:pt x="921" y="634"/>
                    <a:pt x="921" y="397"/>
                  </a:cubicBezTo>
                  <a:cubicBezTo>
                    <a:pt x="927" y="183"/>
                    <a:pt x="754" y="0"/>
                    <a:pt x="535"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5" name="Google Shape;1625;p33"/>
            <p:cNvSpPr/>
            <p:nvPr/>
          </p:nvSpPr>
          <p:spPr>
            <a:xfrm rot="525740">
              <a:off x="545165" y="4189384"/>
              <a:ext cx="146835" cy="108491"/>
            </a:xfrm>
            <a:custGeom>
              <a:rect b="b" l="l" r="r" t="t"/>
              <a:pathLst>
                <a:path extrusionOk="0" h="1211" w="1639">
                  <a:moveTo>
                    <a:pt x="819" y="0"/>
                  </a:moveTo>
                  <a:cubicBezTo>
                    <a:pt x="371" y="0"/>
                    <a:pt x="0" y="269"/>
                    <a:pt x="0" y="608"/>
                  </a:cubicBezTo>
                  <a:cubicBezTo>
                    <a:pt x="0" y="941"/>
                    <a:pt x="371" y="1210"/>
                    <a:pt x="819" y="1210"/>
                  </a:cubicBezTo>
                  <a:cubicBezTo>
                    <a:pt x="1274" y="1210"/>
                    <a:pt x="1639" y="941"/>
                    <a:pt x="1639" y="608"/>
                  </a:cubicBezTo>
                  <a:cubicBezTo>
                    <a:pt x="1639" y="269"/>
                    <a:pt x="1274" y="0"/>
                    <a:pt x="81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6" name="Google Shape;1626;p33"/>
            <p:cNvSpPr/>
            <p:nvPr/>
          </p:nvSpPr>
          <p:spPr>
            <a:xfrm rot="525740">
              <a:off x="622632" y="4207569"/>
              <a:ext cx="90" cy="41390"/>
            </a:xfrm>
            <a:custGeom>
              <a:rect b="b" l="l" r="r" t="t"/>
              <a:pathLst>
                <a:path extrusionOk="0" fill="none" h="462" w="1">
                  <a:moveTo>
                    <a:pt x="1" y="462"/>
                  </a:moveTo>
                  <a:lnTo>
                    <a:pt x="1" y="1"/>
                  </a:lnTo>
                </a:path>
              </a:pathLst>
            </a:custGeom>
            <a:noFill/>
            <a:ln cap="rnd" cmpd="sng" w="2550">
              <a:solidFill>
                <a:srgbClr val="27185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7" name="Google Shape;1627;p33"/>
            <p:cNvSpPr/>
            <p:nvPr/>
          </p:nvSpPr>
          <p:spPr>
            <a:xfrm rot="525740">
              <a:off x="590291" y="4241560"/>
              <a:ext cx="56261" cy="13886"/>
            </a:xfrm>
            <a:custGeom>
              <a:rect b="b" l="l" r="r" t="t"/>
              <a:pathLst>
                <a:path extrusionOk="0" fill="none" h="155" w="628">
                  <a:moveTo>
                    <a:pt x="0" y="26"/>
                  </a:moveTo>
                  <a:cubicBezTo>
                    <a:pt x="192" y="154"/>
                    <a:pt x="448" y="148"/>
                    <a:pt x="627" y="1"/>
                  </a:cubicBezTo>
                </a:path>
              </a:pathLst>
            </a:custGeom>
            <a:noFill/>
            <a:ln cap="rnd" cmpd="sng" w="2550">
              <a:solidFill>
                <a:srgbClr val="27185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8" name="Google Shape;1628;p33"/>
            <p:cNvSpPr/>
            <p:nvPr/>
          </p:nvSpPr>
          <p:spPr>
            <a:xfrm rot="525740">
              <a:off x="601178" y="4201818"/>
              <a:ext cx="44794" cy="26518"/>
            </a:xfrm>
            <a:custGeom>
              <a:rect b="b" l="l" r="r" t="t"/>
              <a:pathLst>
                <a:path extrusionOk="0" h="296" w="500">
                  <a:moveTo>
                    <a:pt x="250" y="1"/>
                  </a:moveTo>
                  <a:cubicBezTo>
                    <a:pt x="115" y="1"/>
                    <a:pt x="0" y="148"/>
                    <a:pt x="0" y="148"/>
                  </a:cubicBezTo>
                  <a:cubicBezTo>
                    <a:pt x="0" y="148"/>
                    <a:pt x="109" y="295"/>
                    <a:pt x="250" y="295"/>
                  </a:cubicBezTo>
                  <a:cubicBezTo>
                    <a:pt x="384" y="295"/>
                    <a:pt x="499" y="148"/>
                    <a:pt x="499" y="148"/>
                  </a:cubicBezTo>
                  <a:cubicBezTo>
                    <a:pt x="499" y="148"/>
                    <a:pt x="384" y="1"/>
                    <a:pt x="25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9" name="Google Shape;1629;p33"/>
            <p:cNvSpPr/>
            <p:nvPr/>
          </p:nvSpPr>
          <p:spPr>
            <a:xfrm rot="525740">
              <a:off x="578385" y="4053924"/>
              <a:ext cx="163498" cy="62622"/>
            </a:xfrm>
            <a:custGeom>
              <a:rect b="b" l="l" r="r" t="t"/>
              <a:pathLst>
                <a:path extrusionOk="0" fill="none" h="699" w="1825">
                  <a:moveTo>
                    <a:pt x="103" y="1"/>
                  </a:moveTo>
                  <a:cubicBezTo>
                    <a:pt x="0" y="129"/>
                    <a:pt x="32" y="314"/>
                    <a:pt x="173" y="398"/>
                  </a:cubicBezTo>
                  <a:cubicBezTo>
                    <a:pt x="320" y="468"/>
                    <a:pt x="493" y="404"/>
                    <a:pt x="563" y="257"/>
                  </a:cubicBezTo>
                  <a:cubicBezTo>
                    <a:pt x="506" y="481"/>
                    <a:pt x="672" y="698"/>
                    <a:pt x="903" y="698"/>
                  </a:cubicBezTo>
                  <a:cubicBezTo>
                    <a:pt x="1140" y="698"/>
                    <a:pt x="1306" y="481"/>
                    <a:pt x="1248" y="257"/>
                  </a:cubicBezTo>
                  <a:cubicBezTo>
                    <a:pt x="1306" y="391"/>
                    <a:pt x="1440" y="468"/>
                    <a:pt x="1581" y="449"/>
                  </a:cubicBezTo>
                  <a:cubicBezTo>
                    <a:pt x="1728" y="423"/>
                    <a:pt x="1824" y="295"/>
                    <a:pt x="1818" y="148"/>
                  </a:cubicBezTo>
                </a:path>
              </a:pathLst>
            </a:custGeom>
            <a:solidFill>
              <a:schemeClr val="dk1"/>
            </a:solidFill>
            <a:ln cap="rnd" cmpd="sng" w="25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0" name="Google Shape;1630;p33"/>
            <p:cNvSpPr/>
            <p:nvPr/>
          </p:nvSpPr>
          <p:spPr>
            <a:xfrm rot="525740">
              <a:off x="726641" y="4217626"/>
              <a:ext cx="59128" cy="24189"/>
            </a:xfrm>
            <a:custGeom>
              <a:rect b="b" l="l" r="r" t="t"/>
              <a:pathLst>
                <a:path extrusionOk="0" fill="none" h="270" w="660">
                  <a:moveTo>
                    <a:pt x="0" y="269"/>
                  </a:moveTo>
                  <a:lnTo>
                    <a:pt x="660" y="1"/>
                  </a:lnTo>
                </a:path>
              </a:pathLst>
            </a:custGeom>
            <a:solidFill>
              <a:schemeClr val="dk1"/>
            </a:solidFill>
            <a:ln cap="rnd" cmpd="sng" w="25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1" name="Google Shape;1631;p33"/>
            <p:cNvSpPr/>
            <p:nvPr/>
          </p:nvSpPr>
          <p:spPr>
            <a:xfrm rot="525740">
              <a:off x="721122" y="4255240"/>
              <a:ext cx="53932" cy="20157"/>
            </a:xfrm>
            <a:custGeom>
              <a:rect b="b" l="l" r="r" t="t"/>
              <a:pathLst>
                <a:path extrusionOk="0" fill="none" h="225" w="602">
                  <a:moveTo>
                    <a:pt x="0" y="0"/>
                  </a:moveTo>
                  <a:cubicBezTo>
                    <a:pt x="192" y="96"/>
                    <a:pt x="391" y="173"/>
                    <a:pt x="602" y="224"/>
                  </a:cubicBezTo>
                </a:path>
              </a:pathLst>
            </a:custGeom>
            <a:solidFill>
              <a:schemeClr val="dk1"/>
            </a:solidFill>
            <a:ln cap="rnd" cmpd="sng" w="25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2" name="Google Shape;1632;p33"/>
            <p:cNvSpPr/>
            <p:nvPr/>
          </p:nvSpPr>
          <p:spPr>
            <a:xfrm rot="525740">
              <a:off x="476278" y="4185032"/>
              <a:ext cx="53395" cy="25264"/>
            </a:xfrm>
            <a:custGeom>
              <a:rect b="b" l="l" r="r" t="t"/>
              <a:pathLst>
                <a:path extrusionOk="0" fill="none" h="282" w="596">
                  <a:moveTo>
                    <a:pt x="0" y="0"/>
                  </a:moveTo>
                  <a:lnTo>
                    <a:pt x="595" y="282"/>
                  </a:lnTo>
                </a:path>
              </a:pathLst>
            </a:custGeom>
            <a:solidFill>
              <a:schemeClr val="dk1"/>
            </a:solidFill>
            <a:ln cap="rnd" cmpd="sng" w="25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3" name="Google Shape;1633;p33"/>
            <p:cNvSpPr/>
            <p:nvPr/>
          </p:nvSpPr>
          <p:spPr>
            <a:xfrm rot="525740">
              <a:off x="466101" y="4227078"/>
              <a:ext cx="56261" cy="5196"/>
            </a:xfrm>
            <a:custGeom>
              <a:rect b="b" l="l" r="r" t="t"/>
              <a:pathLst>
                <a:path extrusionOk="0" fill="none" h="58" w="628">
                  <a:moveTo>
                    <a:pt x="1" y="0"/>
                  </a:moveTo>
                  <a:lnTo>
                    <a:pt x="628" y="58"/>
                  </a:lnTo>
                </a:path>
              </a:pathLst>
            </a:custGeom>
            <a:solidFill>
              <a:schemeClr val="dk1"/>
            </a:solidFill>
            <a:ln cap="rnd" cmpd="sng" w="25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4" name="Google Shape;1634;p33"/>
            <p:cNvSpPr/>
            <p:nvPr/>
          </p:nvSpPr>
          <p:spPr>
            <a:xfrm rot="525740">
              <a:off x="553637" y="4387021"/>
              <a:ext cx="105087" cy="5823"/>
            </a:xfrm>
            <a:custGeom>
              <a:rect b="b" l="l" r="r" t="t"/>
              <a:pathLst>
                <a:path extrusionOk="0" fill="none" h="65" w="1173">
                  <a:moveTo>
                    <a:pt x="1" y="20"/>
                  </a:moveTo>
                  <a:cubicBezTo>
                    <a:pt x="391" y="65"/>
                    <a:pt x="782" y="58"/>
                    <a:pt x="1172" y="1"/>
                  </a:cubicBezTo>
                </a:path>
              </a:pathLst>
            </a:custGeom>
            <a:solidFill>
              <a:schemeClr val="dk1"/>
            </a:solidFill>
            <a:ln cap="rnd" cmpd="sng" w="25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5" name="Google Shape;1635;p33"/>
            <p:cNvSpPr/>
            <p:nvPr/>
          </p:nvSpPr>
          <p:spPr>
            <a:xfrm rot="525740">
              <a:off x="417017" y="4449601"/>
              <a:ext cx="310871" cy="185895"/>
            </a:xfrm>
            <a:custGeom>
              <a:rect b="b" l="l" r="r" t="t"/>
              <a:pathLst>
                <a:path extrusionOk="0" fill="none" h="2075" w="3470">
                  <a:moveTo>
                    <a:pt x="1" y="2074"/>
                  </a:moveTo>
                  <a:cubicBezTo>
                    <a:pt x="14" y="1812"/>
                    <a:pt x="65" y="1556"/>
                    <a:pt x="142" y="1313"/>
                  </a:cubicBezTo>
                  <a:cubicBezTo>
                    <a:pt x="359" y="673"/>
                    <a:pt x="769" y="237"/>
                    <a:pt x="1332" y="71"/>
                  </a:cubicBezTo>
                  <a:cubicBezTo>
                    <a:pt x="1479" y="26"/>
                    <a:pt x="1639" y="1"/>
                    <a:pt x="1799" y="7"/>
                  </a:cubicBezTo>
                  <a:cubicBezTo>
                    <a:pt x="2088" y="1"/>
                    <a:pt x="2363" y="71"/>
                    <a:pt x="2612" y="212"/>
                  </a:cubicBezTo>
                  <a:cubicBezTo>
                    <a:pt x="3009" y="442"/>
                    <a:pt x="3310" y="807"/>
                    <a:pt x="3470" y="1236"/>
                  </a:cubicBezTo>
                </a:path>
              </a:pathLst>
            </a:custGeom>
            <a:solidFill>
              <a:schemeClr val="dk1"/>
            </a:solidFill>
            <a:ln cap="rnd" cmpd="sng" w="1925">
              <a:solidFill>
                <a:srgbClr val="EEE6D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6" name="Google Shape;1636;p33"/>
            <p:cNvSpPr/>
            <p:nvPr/>
          </p:nvSpPr>
          <p:spPr>
            <a:xfrm rot="525740">
              <a:off x="395577" y="4637503"/>
              <a:ext cx="8153" cy="57964"/>
            </a:xfrm>
            <a:custGeom>
              <a:rect b="b" l="l" r="r" t="t"/>
              <a:pathLst>
                <a:path extrusionOk="0" fill="none" h="647" w="91">
                  <a:moveTo>
                    <a:pt x="90" y="647"/>
                  </a:moveTo>
                  <a:cubicBezTo>
                    <a:pt x="58" y="531"/>
                    <a:pt x="39" y="416"/>
                    <a:pt x="26" y="295"/>
                  </a:cubicBezTo>
                  <a:cubicBezTo>
                    <a:pt x="13" y="199"/>
                    <a:pt x="7" y="96"/>
                    <a:pt x="1" y="0"/>
                  </a:cubicBezTo>
                </a:path>
              </a:pathLst>
            </a:custGeom>
            <a:noFill/>
            <a:ln cap="rnd" cmpd="sng" w="1925">
              <a:solidFill>
                <a:srgbClr val="EEE6D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7" name="Google Shape;1637;p33"/>
            <p:cNvSpPr/>
            <p:nvPr/>
          </p:nvSpPr>
          <p:spPr>
            <a:xfrm rot="525740">
              <a:off x="413715" y="4653101"/>
              <a:ext cx="299403" cy="205426"/>
            </a:xfrm>
            <a:custGeom>
              <a:rect b="b" l="l" r="r" t="t"/>
              <a:pathLst>
                <a:path extrusionOk="0" fill="none" h="2293" w="3342">
                  <a:moveTo>
                    <a:pt x="3329" y="1"/>
                  </a:moveTo>
                  <a:cubicBezTo>
                    <a:pt x="3341" y="571"/>
                    <a:pt x="3175" y="1121"/>
                    <a:pt x="2849" y="1582"/>
                  </a:cubicBezTo>
                  <a:cubicBezTo>
                    <a:pt x="2554" y="1985"/>
                    <a:pt x="2106" y="2241"/>
                    <a:pt x="1607" y="2292"/>
                  </a:cubicBezTo>
                  <a:lnTo>
                    <a:pt x="1517" y="2292"/>
                  </a:lnTo>
                  <a:cubicBezTo>
                    <a:pt x="1120" y="2286"/>
                    <a:pt x="736" y="2139"/>
                    <a:pt x="442" y="1870"/>
                  </a:cubicBezTo>
                  <a:cubicBezTo>
                    <a:pt x="269" y="1723"/>
                    <a:pt x="122" y="1550"/>
                    <a:pt x="0" y="1358"/>
                  </a:cubicBezTo>
                </a:path>
              </a:pathLst>
            </a:custGeom>
            <a:solidFill>
              <a:schemeClr val="dk1"/>
            </a:solidFill>
            <a:ln cap="rnd" cmpd="sng" w="1925">
              <a:solidFill>
                <a:srgbClr val="EEE6D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8" name="Google Shape;1638;p33"/>
            <p:cNvSpPr/>
            <p:nvPr/>
          </p:nvSpPr>
          <p:spPr>
            <a:xfrm rot="525740">
              <a:off x="403536" y="4466893"/>
              <a:ext cx="308004" cy="371880"/>
            </a:xfrm>
            <a:custGeom>
              <a:rect b="b" l="l" r="r" t="t"/>
              <a:pathLst>
                <a:path extrusionOk="0" h="4151" w="3438">
                  <a:moveTo>
                    <a:pt x="1760" y="1"/>
                  </a:moveTo>
                  <a:cubicBezTo>
                    <a:pt x="1620" y="1"/>
                    <a:pt x="1480" y="20"/>
                    <a:pt x="1344" y="59"/>
                  </a:cubicBezTo>
                  <a:cubicBezTo>
                    <a:pt x="256" y="385"/>
                    <a:pt x="0" y="1800"/>
                    <a:pt x="231" y="2773"/>
                  </a:cubicBezTo>
                  <a:cubicBezTo>
                    <a:pt x="404" y="3486"/>
                    <a:pt x="1041" y="4151"/>
                    <a:pt x="1808" y="4151"/>
                  </a:cubicBezTo>
                  <a:cubicBezTo>
                    <a:pt x="1832" y="4151"/>
                    <a:pt x="1857" y="4150"/>
                    <a:pt x="1882" y="4149"/>
                  </a:cubicBezTo>
                  <a:cubicBezTo>
                    <a:pt x="2317" y="4123"/>
                    <a:pt x="2721" y="3867"/>
                    <a:pt x="2983" y="3515"/>
                  </a:cubicBezTo>
                  <a:cubicBezTo>
                    <a:pt x="3284" y="3093"/>
                    <a:pt x="3437" y="2581"/>
                    <a:pt x="3425" y="2062"/>
                  </a:cubicBezTo>
                  <a:cubicBezTo>
                    <a:pt x="3418" y="1736"/>
                    <a:pt x="3361" y="1409"/>
                    <a:pt x="3245" y="1109"/>
                  </a:cubicBezTo>
                  <a:cubicBezTo>
                    <a:pt x="3105" y="718"/>
                    <a:pt x="2829" y="392"/>
                    <a:pt x="2477" y="181"/>
                  </a:cubicBezTo>
                  <a:cubicBezTo>
                    <a:pt x="2256" y="62"/>
                    <a:pt x="2008" y="1"/>
                    <a:pt x="176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9" name="Google Shape;1639;p33"/>
            <p:cNvSpPr/>
            <p:nvPr/>
          </p:nvSpPr>
          <p:spPr>
            <a:xfrm rot="525740">
              <a:off x="541190" y="4584685"/>
              <a:ext cx="56261" cy="55186"/>
            </a:xfrm>
            <a:custGeom>
              <a:rect b="b" l="l" r="r" t="t"/>
              <a:pathLst>
                <a:path extrusionOk="0" fill="none" h="616" w="628">
                  <a:moveTo>
                    <a:pt x="0" y="1"/>
                  </a:moveTo>
                  <a:cubicBezTo>
                    <a:pt x="192" y="225"/>
                    <a:pt x="397" y="429"/>
                    <a:pt x="627" y="615"/>
                  </a:cubicBezTo>
                </a:path>
              </a:pathLst>
            </a:custGeom>
            <a:noFill/>
            <a:ln cap="rnd" cmpd="sng" w="20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0" name="Google Shape;1640;p33"/>
            <p:cNvSpPr/>
            <p:nvPr/>
          </p:nvSpPr>
          <p:spPr>
            <a:xfrm rot="525740">
              <a:off x="544627" y="4627756"/>
              <a:ext cx="59218" cy="51692"/>
            </a:xfrm>
            <a:custGeom>
              <a:rect b="b" l="l" r="r" t="t"/>
              <a:pathLst>
                <a:path extrusionOk="0" fill="none" h="577" w="661">
                  <a:moveTo>
                    <a:pt x="1" y="1"/>
                  </a:moveTo>
                  <a:lnTo>
                    <a:pt x="660" y="577"/>
                  </a:lnTo>
                </a:path>
              </a:pathLst>
            </a:custGeom>
            <a:noFill/>
            <a:ln cap="rnd" cmpd="sng" w="20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1" name="Google Shape;1641;p33"/>
            <p:cNvSpPr/>
            <p:nvPr/>
          </p:nvSpPr>
          <p:spPr>
            <a:xfrm rot="525740">
              <a:off x="771872" y="4535772"/>
              <a:ext cx="25891" cy="100428"/>
            </a:xfrm>
            <a:custGeom>
              <a:rect b="b" l="l" r="r" t="t"/>
              <a:pathLst>
                <a:path extrusionOk="0" fill="none" h="1121" w="289">
                  <a:moveTo>
                    <a:pt x="1" y="1"/>
                  </a:moveTo>
                  <a:cubicBezTo>
                    <a:pt x="116" y="372"/>
                    <a:pt x="212" y="743"/>
                    <a:pt x="289" y="1121"/>
                  </a:cubicBezTo>
                </a:path>
              </a:pathLst>
            </a:custGeom>
            <a:noFill/>
            <a:ln cap="rnd" cmpd="sng" w="25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2" name="Google Shape;1642;p33"/>
            <p:cNvSpPr/>
            <p:nvPr/>
          </p:nvSpPr>
          <p:spPr>
            <a:xfrm rot="525740">
              <a:off x="251935" y="4678869"/>
              <a:ext cx="16753" cy="92992"/>
            </a:xfrm>
            <a:custGeom>
              <a:rect b="b" l="l" r="r" t="t"/>
              <a:pathLst>
                <a:path extrusionOk="0" fill="none" h="1038" w="187">
                  <a:moveTo>
                    <a:pt x="1" y="1037"/>
                  </a:moveTo>
                  <a:lnTo>
                    <a:pt x="186" y="0"/>
                  </a:lnTo>
                </a:path>
              </a:pathLst>
            </a:custGeom>
            <a:solidFill>
              <a:schemeClr val="dk1"/>
            </a:solidFill>
            <a:ln cap="rnd" cmpd="sng" w="25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3" name="Google Shape;1643;p33"/>
            <p:cNvSpPr/>
            <p:nvPr/>
          </p:nvSpPr>
          <p:spPr>
            <a:xfrm rot="525740">
              <a:off x="284449" y="4668474"/>
              <a:ext cx="8690" cy="45332"/>
            </a:xfrm>
            <a:custGeom>
              <a:rect b="b" l="l" r="r" t="t"/>
              <a:pathLst>
                <a:path extrusionOk="0" fill="none" h="506" w="97">
                  <a:moveTo>
                    <a:pt x="1" y="506"/>
                  </a:moveTo>
                  <a:lnTo>
                    <a:pt x="97" y="0"/>
                  </a:lnTo>
                </a:path>
              </a:pathLst>
            </a:custGeom>
            <a:solidFill>
              <a:schemeClr val="dk1"/>
            </a:solidFill>
            <a:ln cap="rnd" cmpd="sng" w="25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4" name="Google Shape;1644;p33"/>
            <p:cNvSpPr/>
            <p:nvPr/>
          </p:nvSpPr>
          <p:spPr>
            <a:xfrm rot="525740">
              <a:off x="821828" y="4322011"/>
              <a:ext cx="55097" cy="40852"/>
            </a:xfrm>
            <a:custGeom>
              <a:rect b="b" l="l" r="r" t="t"/>
              <a:pathLst>
                <a:path extrusionOk="0" fill="none" h="456" w="615">
                  <a:moveTo>
                    <a:pt x="0" y="455"/>
                  </a:moveTo>
                  <a:cubicBezTo>
                    <a:pt x="218" y="321"/>
                    <a:pt x="422" y="167"/>
                    <a:pt x="614" y="1"/>
                  </a:cubicBezTo>
                </a:path>
              </a:pathLst>
            </a:custGeom>
            <a:solidFill>
              <a:schemeClr val="dk1"/>
            </a:solidFill>
            <a:ln cap="rnd" cmpd="sng" w="25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5" name="Google Shape;1645;p33"/>
            <p:cNvSpPr/>
            <p:nvPr/>
          </p:nvSpPr>
          <p:spPr>
            <a:xfrm rot="525740">
              <a:off x="891303" y="4305254"/>
              <a:ext cx="17291" cy="12184"/>
            </a:xfrm>
            <a:custGeom>
              <a:rect b="b" l="l" r="r" t="t"/>
              <a:pathLst>
                <a:path extrusionOk="0" fill="none" h="136" w="193">
                  <a:moveTo>
                    <a:pt x="1" y="135"/>
                  </a:moveTo>
                  <a:lnTo>
                    <a:pt x="193" y="1"/>
                  </a:lnTo>
                </a:path>
              </a:pathLst>
            </a:custGeom>
            <a:noFill/>
            <a:ln cap="rnd" cmpd="sng" w="25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6" name="Google Shape;1646;p33"/>
            <p:cNvSpPr/>
            <p:nvPr/>
          </p:nvSpPr>
          <p:spPr>
            <a:xfrm rot="213135">
              <a:off x="1066646" y="4228837"/>
              <a:ext cx="19200" cy="19094"/>
            </a:xfrm>
            <a:custGeom>
              <a:rect b="b" l="l" r="r" t="t"/>
              <a:pathLst>
                <a:path extrusionOk="0" h="180" w="181">
                  <a:moveTo>
                    <a:pt x="91" y="0"/>
                  </a:moveTo>
                  <a:cubicBezTo>
                    <a:pt x="39" y="0"/>
                    <a:pt x="1" y="39"/>
                    <a:pt x="1" y="90"/>
                  </a:cubicBezTo>
                  <a:cubicBezTo>
                    <a:pt x="1" y="135"/>
                    <a:pt x="39" y="180"/>
                    <a:pt x="91" y="180"/>
                  </a:cubicBezTo>
                  <a:cubicBezTo>
                    <a:pt x="142" y="180"/>
                    <a:pt x="180" y="135"/>
                    <a:pt x="180" y="90"/>
                  </a:cubicBezTo>
                  <a:cubicBezTo>
                    <a:pt x="180" y="39"/>
                    <a:pt x="142" y="0"/>
                    <a:pt x="9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7" name="Google Shape;1647;p33"/>
            <p:cNvSpPr/>
            <p:nvPr/>
          </p:nvSpPr>
          <p:spPr>
            <a:xfrm rot="213135">
              <a:off x="1082523" y="4269251"/>
              <a:ext cx="19094" cy="19094"/>
            </a:xfrm>
            <a:custGeom>
              <a:rect b="b" l="l" r="r" t="t"/>
              <a:pathLst>
                <a:path extrusionOk="0" h="180" w="180">
                  <a:moveTo>
                    <a:pt x="90" y="1"/>
                  </a:moveTo>
                  <a:cubicBezTo>
                    <a:pt x="39" y="1"/>
                    <a:pt x="1" y="39"/>
                    <a:pt x="1" y="90"/>
                  </a:cubicBezTo>
                  <a:cubicBezTo>
                    <a:pt x="1" y="135"/>
                    <a:pt x="39" y="180"/>
                    <a:pt x="90" y="180"/>
                  </a:cubicBezTo>
                  <a:cubicBezTo>
                    <a:pt x="142" y="180"/>
                    <a:pt x="180" y="135"/>
                    <a:pt x="180" y="90"/>
                  </a:cubicBezTo>
                  <a:cubicBezTo>
                    <a:pt x="180" y="39"/>
                    <a:pt x="142" y="1"/>
                    <a:pt x="9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8" name="Google Shape;1648;p33"/>
            <p:cNvSpPr/>
            <p:nvPr/>
          </p:nvSpPr>
          <p:spPr>
            <a:xfrm rot="213135">
              <a:off x="1029033" y="4211511"/>
              <a:ext cx="19094" cy="19094"/>
            </a:xfrm>
            <a:custGeom>
              <a:rect b="b" l="l" r="r" t="t"/>
              <a:pathLst>
                <a:path extrusionOk="0" h="180" w="180">
                  <a:moveTo>
                    <a:pt x="90" y="1"/>
                  </a:moveTo>
                  <a:cubicBezTo>
                    <a:pt x="45" y="1"/>
                    <a:pt x="0" y="39"/>
                    <a:pt x="0" y="90"/>
                  </a:cubicBezTo>
                  <a:cubicBezTo>
                    <a:pt x="0" y="141"/>
                    <a:pt x="45" y="180"/>
                    <a:pt x="90" y="180"/>
                  </a:cubicBezTo>
                  <a:cubicBezTo>
                    <a:pt x="141" y="180"/>
                    <a:pt x="179" y="141"/>
                    <a:pt x="179" y="90"/>
                  </a:cubicBezTo>
                  <a:cubicBezTo>
                    <a:pt x="179" y="39"/>
                    <a:pt x="141" y="1"/>
                    <a:pt x="9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9" name="Google Shape;1649;p33"/>
            <p:cNvSpPr/>
            <p:nvPr/>
          </p:nvSpPr>
          <p:spPr>
            <a:xfrm rot="213135">
              <a:off x="177815" y="4096535"/>
              <a:ext cx="19200" cy="19094"/>
            </a:xfrm>
            <a:custGeom>
              <a:rect b="b" l="l" r="r" t="t"/>
              <a:pathLst>
                <a:path extrusionOk="0" h="180" w="181">
                  <a:moveTo>
                    <a:pt x="90" y="0"/>
                  </a:moveTo>
                  <a:cubicBezTo>
                    <a:pt x="46" y="0"/>
                    <a:pt x="1" y="39"/>
                    <a:pt x="1" y="90"/>
                  </a:cubicBezTo>
                  <a:cubicBezTo>
                    <a:pt x="1" y="141"/>
                    <a:pt x="46" y="180"/>
                    <a:pt x="90" y="180"/>
                  </a:cubicBezTo>
                  <a:cubicBezTo>
                    <a:pt x="142" y="180"/>
                    <a:pt x="180" y="141"/>
                    <a:pt x="180" y="90"/>
                  </a:cubicBezTo>
                  <a:cubicBezTo>
                    <a:pt x="180" y="39"/>
                    <a:pt x="142" y="0"/>
                    <a:pt x="9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0" name="Google Shape;1650;p33"/>
            <p:cNvSpPr/>
            <p:nvPr/>
          </p:nvSpPr>
          <p:spPr>
            <a:xfrm rot="213135">
              <a:off x="217365" y="4084002"/>
              <a:ext cx="19094" cy="19837"/>
            </a:xfrm>
            <a:custGeom>
              <a:rect b="b" l="l" r="r" t="t"/>
              <a:pathLst>
                <a:path extrusionOk="0" h="187" w="180">
                  <a:moveTo>
                    <a:pt x="90" y="1"/>
                  </a:moveTo>
                  <a:cubicBezTo>
                    <a:pt x="39" y="1"/>
                    <a:pt x="1" y="45"/>
                    <a:pt x="1" y="90"/>
                  </a:cubicBezTo>
                  <a:cubicBezTo>
                    <a:pt x="1" y="141"/>
                    <a:pt x="39" y="186"/>
                    <a:pt x="90" y="186"/>
                  </a:cubicBezTo>
                  <a:cubicBezTo>
                    <a:pt x="141" y="186"/>
                    <a:pt x="180" y="141"/>
                    <a:pt x="180" y="90"/>
                  </a:cubicBezTo>
                  <a:cubicBezTo>
                    <a:pt x="180" y="45"/>
                    <a:pt x="141" y="1"/>
                    <a:pt x="9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51" name="Google Shape;1651;p33"/>
          <p:cNvSpPr txBox="1"/>
          <p:nvPr/>
        </p:nvSpPr>
        <p:spPr>
          <a:xfrm>
            <a:off x="1357700" y="1508575"/>
            <a:ext cx="6350400" cy="2751300"/>
          </a:xfrm>
          <a:prstGeom prst="rect">
            <a:avLst/>
          </a:prstGeom>
          <a:noFill/>
          <a:ln>
            <a:noFill/>
          </a:ln>
        </p:spPr>
        <p:txBody>
          <a:bodyPr anchorCtr="0" anchor="t" bIns="91425" lIns="91425" spcFirstLastPara="1" rIns="91425" wrap="square" tIns="91425">
            <a:noAutofit/>
          </a:bodyPr>
          <a:lstStyle/>
          <a:p>
            <a:pPr indent="-330200" lvl="0" marL="457200" rtl="0" algn="l">
              <a:spcBef>
                <a:spcPts val="0"/>
              </a:spcBef>
              <a:spcAft>
                <a:spcPts val="0"/>
              </a:spcAft>
              <a:buSzPts val="1600"/>
              <a:buChar char="●"/>
            </a:pPr>
            <a:r>
              <a:rPr lang="en" sz="1600"/>
              <a:t>Εικαστικό Θέατρο κούκλας </a:t>
            </a:r>
            <a:endParaRPr sz="1600"/>
          </a:p>
          <a:p>
            <a:pPr indent="-330200" lvl="0" marL="457200" rtl="0" algn="l">
              <a:spcBef>
                <a:spcPts val="0"/>
              </a:spcBef>
              <a:spcAft>
                <a:spcPts val="0"/>
              </a:spcAft>
              <a:buSzPts val="1600"/>
              <a:buChar char="●"/>
            </a:pPr>
            <a:r>
              <a:rPr lang="en" sz="1600"/>
              <a:t>Slidesgo</a:t>
            </a:r>
            <a:endParaRPr sz="1600"/>
          </a:p>
          <a:p>
            <a:pPr indent="-330200" lvl="0" marL="457200" rtl="0" algn="l">
              <a:spcBef>
                <a:spcPts val="0"/>
              </a:spcBef>
              <a:spcAft>
                <a:spcPts val="0"/>
              </a:spcAft>
              <a:buSzPts val="1600"/>
              <a:buChar char="●"/>
            </a:pPr>
            <a:r>
              <a:rPr lang="en" sz="1600" u="sng">
                <a:solidFill>
                  <a:schemeClr val="hlink"/>
                </a:solidFill>
                <a:hlinkClick r:id="rId3"/>
              </a:rPr>
              <a:t>https://www.academia.edu/4731967/%CE%97_%CE%9A%CE%BF%CF%8D%CE%BA%CE%BB%CE%B1_%CF%83%CF%84%CE%BF%CE%BD_%CE%B1%CE%BD%CE%B8%CF%81%CF%8E%CF%80%CE%B9%CE%BD%CE%BF_%CF%80%CE%BF%CE%BB%CE%B9%CF%84%CE%B9%CF%83%CE%BC%CF%8C_Puppets_in_the_human_civilization_</a:t>
            </a:r>
            <a:r>
              <a:rPr lang="en" sz="1600"/>
              <a:t> </a:t>
            </a:r>
            <a:endParaRPr sz="1600"/>
          </a:p>
        </p:txBody>
      </p:sp>
    </p:spTree>
  </p:cSld>
  <p:clrMapOvr>
    <a:masterClrMapping/>
  </p:clrMapOvr>
  <mc:AlternateContent>
    <mc:Choice Requires="p14">
      <p:transition spd="slow" p14:dur="10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1565"/>
                                        </p:tgtEl>
                                        <p:attrNameLst>
                                          <p:attrName>style.visibility</p:attrName>
                                        </p:attrNameLst>
                                      </p:cBhvr>
                                      <p:to>
                                        <p:strVal val="visible"/>
                                      </p:to>
                                    </p:set>
                                    <p:animEffect filter="fade" transition="in">
                                      <p:cBhvr>
                                        <p:cTn dur="1000"/>
                                        <p:tgtEl>
                                          <p:spTgt spid="1565"/>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602"/>
                                        </p:tgtEl>
                                        <p:attrNameLst>
                                          <p:attrName>style.visibility</p:attrName>
                                        </p:attrNameLst>
                                      </p:cBhvr>
                                      <p:to>
                                        <p:strVal val="visible"/>
                                      </p:to>
                                    </p:set>
                                    <p:animEffect filter="fade" transition="in">
                                      <p:cBhvr>
                                        <p:cTn dur="1000"/>
                                        <p:tgtEl>
                                          <p:spTgt spid="1602"/>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1557"/>
                                        </p:tgtEl>
                                        <p:attrNameLst>
                                          <p:attrName>style.visibility</p:attrName>
                                        </p:attrNameLst>
                                      </p:cBhvr>
                                      <p:to>
                                        <p:strVal val="visible"/>
                                      </p:to>
                                    </p:set>
                                    <p:animEffect filter="fade" transition="in">
                                      <p:cBhvr>
                                        <p:cTn dur="1000"/>
                                        <p:tgtEl>
                                          <p:spTgt spid="1557"/>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1651"/>
                                        </p:tgtEl>
                                        <p:attrNameLst>
                                          <p:attrName>style.visibility</p:attrName>
                                        </p:attrNameLst>
                                      </p:cBhvr>
                                      <p:to>
                                        <p:strVal val="visible"/>
                                      </p:to>
                                    </p:set>
                                    <p:animEffect filter="fade" transition="in">
                                      <p:cBhvr>
                                        <p:cTn dur="1000"/>
                                        <p:tgtEl>
                                          <p:spTgt spid="165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Kids Puppet Theater Workshop by Slidesgo">
  <a:themeElements>
    <a:clrScheme name="Simple Light">
      <a:dk1>
        <a:srgbClr val="2A2A2A"/>
      </a:dk1>
      <a:lt1>
        <a:srgbClr val="EFFBFF"/>
      </a:lt1>
      <a:dk2>
        <a:srgbClr val="0B5394"/>
      </a:dk2>
      <a:lt2>
        <a:srgbClr val="40AFA5"/>
      </a:lt2>
      <a:accent1>
        <a:srgbClr val="424047"/>
      </a:accent1>
      <a:accent2>
        <a:srgbClr val="F7CE51"/>
      </a:accent2>
      <a:accent3>
        <a:srgbClr val="FF9900"/>
      </a:accent3>
      <a:accent4>
        <a:srgbClr val="A05002"/>
      </a:accent4>
      <a:accent5>
        <a:srgbClr val="CC3767"/>
      </a:accent5>
      <a:accent6>
        <a:srgbClr val="FFACCF"/>
      </a:accent6>
      <a:hlink>
        <a:srgbClr val="2A2A2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