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81" r:id="rId4"/>
    <p:sldId id="273" r:id="rId5"/>
    <p:sldId id="271" r:id="rId6"/>
    <p:sldId id="282" r:id="rId7"/>
    <p:sldId id="283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8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91FB-8885-43E9-900E-8F80EF17230B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2BA59-B0C8-4644-B3BE-20A493AA9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4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CC8A04-585A-4D10-9C3F-C6D638BA87C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828800"/>
          </a:xfrm>
        </p:spPr>
        <p:txBody>
          <a:bodyPr/>
          <a:lstStyle/>
          <a:p>
            <a:r>
              <a:rPr lang="el-GR" dirty="0" err="1" smtClean="0"/>
              <a:t>Μαθημα</a:t>
            </a:r>
            <a:r>
              <a:rPr lang="el-GR" dirty="0" smtClean="0"/>
              <a:t> ΓΑΛΛΙΚΑ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couleurs</a:t>
            </a:r>
            <a:r>
              <a:rPr lang="el-GR" dirty="0" smtClean="0"/>
              <a:t>  </a:t>
            </a:r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9"/>
    </mc:Choice>
    <mc:Fallback xmlns="">
      <p:transition spd="slow" advTm="9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 γιορτή της κρέπας 2 Φεβρουαρίου ΓΑΛΛΙΑ La Chandel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H γιορτή της κρέπας 2 Φεβρουαρίου ΓΑΛΛΙΑ La Chandel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0" name="Picture 2" descr="Αποτέλεσμα εικόνας για ora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8" y="609600"/>
            <a:ext cx="5939102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6119" y="502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A. Marron                           B. Orange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1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Αποτέλεσμα εικόνας για r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48640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181600"/>
            <a:ext cx="418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A. Noir                 B. Rose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1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Αποτέλεσμα εικόνας για drapeau franc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257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>
                <a:solidFill>
                  <a:schemeClr val="accent2"/>
                </a:solidFill>
              </a:rPr>
              <a:t>Bleu, Blanc, Rouge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solidFill>
                  <a:schemeClr val="accent2"/>
                </a:solidFill>
              </a:rPr>
              <a:t>Blanc, Rouge, Noir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9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Αποτέλεσμα εικόνας για drapeau gr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0225"/>
            <a:ext cx="5149083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5257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>
                <a:solidFill>
                  <a:schemeClr val="accent2"/>
                </a:solidFill>
              </a:rPr>
              <a:t>Orange, marron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solidFill>
                  <a:schemeClr val="accent2"/>
                </a:solidFill>
              </a:rPr>
              <a:t>Bleu, blanc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blanc c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40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277683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err="1" smtClean="0">
                <a:solidFill>
                  <a:schemeClr val="accent2"/>
                </a:solidFill>
              </a:rPr>
              <a:t>Vert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342900" indent="-342900">
              <a:buAutoNum type="alphaUcPeriod"/>
            </a:pPr>
            <a:endParaRPr lang="en-US" b="1" dirty="0">
              <a:solidFill>
                <a:schemeClr val="accent2"/>
              </a:solidFill>
            </a:endParaRPr>
          </a:p>
          <a:p>
            <a:pPr marL="342900" indent="-342900">
              <a:buAutoNum type="alphaUcPeriod"/>
            </a:pPr>
            <a:r>
              <a:rPr lang="en-US" b="1" dirty="0">
                <a:solidFill>
                  <a:schemeClr val="accent2"/>
                </a:solidFill>
              </a:rPr>
              <a:t>B</a:t>
            </a:r>
            <a:r>
              <a:rPr lang="en-US" b="1" dirty="0" smtClean="0">
                <a:solidFill>
                  <a:schemeClr val="accent2"/>
                </a:solidFill>
              </a:rPr>
              <a:t>lanc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Αποτέλεσμα εικόνας για geoffroi petit nicol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6096000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48000" y="609600"/>
            <a:ext cx="3505200" cy="1905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Νομίζετε πως τα μάθατε; Τώρα θα σας βάλω ένα πολύ δύσκολο παιχνίδι…</a:t>
            </a:r>
            <a:endParaRPr lang="el-GR" dirty="0"/>
          </a:p>
        </p:txBody>
      </p:sp>
      <p:sp>
        <p:nvSpPr>
          <p:cNvPr id="6" name="Oval Callout 5"/>
          <p:cNvSpPr/>
          <p:nvPr/>
        </p:nvSpPr>
        <p:spPr>
          <a:xfrm>
            <a:off x="5410200" y="2209800"/>
            <a:ext cx="2971800" cy="16617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 καημένα τα παιδιά</a:t>
            </a:r>
            <a:r>
              <a:rPr lang="en-US" dirty="0" smtClean="0"/>
              <a:t>!</a:t>
            </a:r>
            <a:r>
              <a:rPr lang="el-GR" dirty="0" smtClean="0"/>
              <a:t> Θα τα καταφέρουν άραγε;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062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60198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Ανακατεμένα γράμματα!</a:t>
            </a:r>
            <a:endParaRPr lang="el-GR" dirty="0"/>
          </a:p>
        </p:txBody>
      </p:sp>
      <p:pic>
        <p:nvPicPr>
          <p:cNvPr id="13316" name="Picture 4" descr="Αποτέλεσμα εικόνας για mixer de let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648200" cy="53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0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Αποτέλεσμα εικόνας για couleurs palette de pei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199"/>
            <a:ext cx="8382000" cy="54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37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smtClean="0"/>
              <a:t>JAUNE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NEJAU</a:t>
            </a:r>
            <a:endParaRPr lang="el-G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65012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smtClean="0"/>
              <a:t>ONGERA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ORANGE</a:t>
            </a:r>
            <a:endParaRPr lang="el-G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74993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smtClean="0"/>
              <a:t>ROUGE</a:t>
            </a:r>
          </a:p>
          <a:p>
            <a:r>
              <a:rPr lang="en-US" sz="1400" dirty="0" smtClean="0"/>
              <a:t>B.  GEROU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1099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smtClean="0"/>
              <a:t>UELB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BLEU</a:t>
            </a:r>
            <a:endParaRPr lang="el-G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37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smtClean="0"/>
              <a:t>VERT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VTRE</a:t>
            </a:r>
            <a:endParaRPr lang="el-G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18948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smtClean="0"/>
              <a:t>VIOLET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LETVIO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5459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183880" cy="1051560"/>
          </a:xfrm>
        </p:spPr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cherche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endParaRPr lang="el-GR" dirty="0"/>
          </a:p>
        </p:txBody>
      </p:sp>
      <p:pic>
        <p:nvPicPr>
          <p:cNvPr id="16388" name="Picture 4" descr="Αποτέλεσμα εικόνας για la mais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8760"/>
            <a:ext cx="6096000" cy="43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5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ποτέλεσμα εικόνας για couleurs EXERCICE ASSOCIE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914400"/>
            <a:ext cx="160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           1     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B.           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             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D.           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929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Αντιστοίχισε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3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 Petit Nicolas - Google 검색 | Иллюстрации, Сказки, Уроки рис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7642"/>
            <a:ext cx="30480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438400" y="486832"/>
            <a:ext cx="2743200" cy="16467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Aujourd</a:t>
            </a:r>
            <a:r>
              <a:rPr lang="en-US" dirty="0" smtClean="0"/>
              <a:t>’ hui,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apprendre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les </a:t>
            </a:r>
            <a:r>
              <a:rPr lang="en-US" dirty="0" err="1" smtClean="0">
                <a:solidFill>
                  <a:srgbClr val="FF0000"/>
                </a:solidFill>
              </a:rPr>
              <a:t>couleurs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7" name="Oval Callout 6"/>
          <p:cNvSpPr/>
          <p:nvPr/>
        </p:nvSpPr>
        <p:spPr>
          <a:xfrm>
            <a:off x="5257800" y="990600"/>
            <a:ext cx="3429000" cy="21561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Χαχαχα</a:t>
            </a:r>
            <a:r>
              <a:rPr lang="el-GR" dirty="0" smtClean="0"/>
              <a:t>! Νομίζεις πως τα ξέρεις όλα; </a:t>
            </a:r>
            <a:r>
              <a:rPr lang="el-GR" dirty="0"/>
              <a:t>Έ</a:t>
            </a:r>
            <a:r>
              <a:rPr lang="el-GR" dirty="0" smtClean="0"/>
              <a:t>χω προσκαλέσει τους καλύτερους να μάθουν στα παιδιά τα χρώματα!</a:t>
            </a:r>
            <a:endParaRPr lang="en-US" dirty="0" smtClean="0"/>
          </a:p>
        </p:txBody>
      </p:sp>
      <p:pic>
        <p:nvPicPr>
          <p:cNvPr id="4100" name="Picture 4" descr="Replay Le petit Nicolas du 07/04/2016 : Le Petit Nicolas : Agnan tente de  s'introduire dans la cabane du club des vengeurs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86742"/>
            <a:ext cx="43891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5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 Petit Nicolas - Google 검색 | Иллюстрации, Сказки, Уроки рисова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240627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39736" y="609600"/>
            <a:ext cx="2743200" cy="1799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Καλύτερους από μένα;;;; Ποιους εννοείς;</a:t>
            </a:r>
            <a:endParaRPr lang="el-GR" dirty="0"/>
          </a:p>
        </p:txBody>
      </p:sp>
      <p:pic>
        <p:nvPicPr>
          <p:cNvPr id="6" name="Picture 4" descr="Replay Le petit Nicolas du 07/04/2016 : Le Petit Nicolas : Agnan tente de  s'introduire dans la cabane du club des vengeurs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03" y="3810000"/>
            <a:ext cx="3532936" cy="19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638800" y="1615016"/>
            <a:ext cx="2743200" cy="1799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Σας παρουσιάζω….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45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leonardo da vinc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2807118" cy="33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590800" y="715432"/>
            <a:ext cx="2743200" cy="16467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m’appelle</a:t>
            </a:r>
            <a:r>
              <a:rPr lang="en-US" dirty="0" smtClean="0"/>
              <a:t> Leonardo Da Vinci! </a:t>
            </a:r>
            <a:endParaRPr lang="el-GR" dirty="0"/>
          </a:p>
        </p:txBody>
      </p:sp>
      <p:sp>
        <p:nvSpPr>
          <p:cNvPr id="11" name="Oval Callout 10"/>
          <p:cNvSpPr/>
          <p:nvPr/>
        </p:nvSpPr>
        <p:spPr>
          <a:xfrm>
            <a:off x="5791200" y="1143000"/>
            <a:ext cx="2743200" cy="16467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m’appelle</a:t>
            </a:r>
            <a:r>
              <a:rPr lang="en-US" dirty="0" smtClean="0"/>
              <a:t> Claude Monet !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Τους γνωρίζετε; Θυμάστε κάποιο έργο τους;</a:t>
            </a:r>
            <a:endParaRPr lang="el-GR" dirty="0"/>
          </a:p>
        </p:txBody>
      </p:sp>
      <p:pic>
        <p:nvPicPr>
          <p:cNvPr id="3080" name="Picture 8" descr="Αποτέλεσμα εικόνας για claude mo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33" y="3094568"/>
            <a:ext cx="2479675" cy="27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3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ποτέλεσμα εικόνας για claude mo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495800" cy="27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ποτέλεσμα εικόνας για claude m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84487" cy="34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11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Claude Monet</a:t>
            </a:r>
          </a:p>
          <a:p>
            <a:r>
              <a:rPr lang="el-GR" sz="2000" b="1" dirty="0" smtClean="0">
                <a:solidFill>
                  <a:schemeClr val="accent2"/>
                </a:solidFill>
              </a:rPr>
              <a:t>(Γάλλος ζωγράφος)</a:t>
            </a:r>
            <a:endParaRPr lang="el-GR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55"/>
    </mc:Choice>
    <mc:Fallback xmlns="">
      <p:transition spd="slow" advTm="573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μονα λισ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201"/>
            <a:ext cx="6197864" cy="46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943600"/>
            <a:ext cx="589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Mona Lisa (</a:t>
            </a:r>
            <a:r>
              <a:rPr lang="en-US" b="1" dirty="0" err="1" smtClean="0">
                <a:solidFill>
                  <a:schemeClr val="accent2"/>
                </a:solidFill>
              </a:rPr>
              <a:t>Joconde</a:t>
            </a:r>
            <a:r>
              <a:rPr lang="en-US" b="1" dirty="0" smtClean="0">
                <a:solidFill>
                  <a:schemeClr val="accent2"/>
                </a:solidFill>
              </a:rPr>
              <a:t>)- Leonardo Da Vinci</a:t>
            </a:r>
          </a:p>
          <a:p>
            <a:endParaRPr lang="el-GR" dirty="0"/>
          </a:p>
        </p:txBody>
      </p:sp>
      <p:sp>
        <p:nvSpPr>
          <p:cNvPr id="6" name="Oval Callout 5"/>
          <p:cNvSpPr/>
          <p:nvPr/>
        </p:nvSpPr>
        <p:spPr>
          <a:xfrm>
            <a:off x="4876800" y="471816"/>
            <a:ext cx="2971800" cy="16617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 </a:t>
            </a:r>
            <a:r>
              <a:rPr lang="en-US" dirty="0" err="1" smtClean="0"/>
              <a:t>vous</a:t>
            </a:r>
            <a:r>
              <a:rPr lang="en-US" dirty="0" smtClean="0"/>
              <a:t> attends au </a:t>
            </a:r>
            <a:r>
              <a:rPr lang="en-US" dirty="0" err="1" smtClean="0"/>
              <a:t>mus</a:t>
            </a:r>
            <a:r>
              <a:rPr lang="fr-FR" dirty="0" err="1" smtClean="0"/>
              <a:t>ée</a:t>
            </a:r>
            <a:r>
              <a:rPr lang="en-US" dirty="0" smtClean="0"/>
              <a:t> du Louvre</a:t>
            </a:r>
            <a:r>
              <a:rPr lang="en-US" dirty="0" smtClean="0"/>
              <a:t> 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13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play Le petit Nicolas du 07/04/2016 : Le Petit Nicolas : Agnan tente de  s'introduire dans la cabane du club des vengeurs 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45262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581400" y="1066800"/>
            <a:ext cx="3657600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Πάμε να μάθουμε τώρα τα χρώματα με τα οποία αυτοί οι ζωγράφοι έφτιαξαν τα έργα τους!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62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ποτέλεσμα εικόνας για les couleurs en franc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4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macaron 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487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Rouge                              B. Bleu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52026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7292</TotalTime>
  <Words>195</Words>
  <Application>Microsoft Office PowerPoint</Application>
  <PresentationFormat>On-screen Show (4:3)</PresentationFormat>
  <Paragraphs>57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 2</vt:lpstr>
      <vt:lpstr>Aspect</vt:lpstr>
      <vt:lpstr>Μαθημα ΓΑΛΛΙΚΑ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cherche dans la maison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Ιστορία</dc:title>
  <dc:creator>Μαργαρίτα Κιούκα</dc:creator>
  <cp:lastModifiedBy>Windows User</cp:lastModifiedBy>
  <cp:revision>359</cp:revision>
  <dcterms:created xsi:type="dcterms:W3CDTF">2020-03-12T18:09:25Z</dcterms:created>
  <dcterms:modified xsi:type="dcterms:W3CDTF">2021-02-12T15:36:26Z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CEBD27D8-1F57-4BEA-AAA1-7D89E88E1104</vt:lpwstr>
  </property>
  <property fmtid="{D5CDD505-2E9C-101B-9397-08002B2CF9AE}" pid="3" name="ArticulatePath">
    <vt:lpwstr>Presentation1</vt:lpwstr>
  </property>
</Properties>
</file>