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75" r:id="rId10"/>
    <p:sldId id="274" r:id="rId11"/>
    <p:sldId id="264" r:id="rId12"/>
    <p:sldId id="265" r:id="rId13"/>
    <p:sldId id="266" r:id="rId14"/>
    <p:sldId id="267" r:id="rId15"/>
    <p:sldId id="268" r:id="rId16"/>
    <p:sldId id="269"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p:restoredTop sz="94505"/>
  </p:normalViewPr>
  <p:slideViewPr>
    <p:cSldViewPr snapToGrid="0" snapToObjects="1">
      <p:cViewPr varScale="1">
        <p:scale>
          <a:sx n="119" d="100"/>
          <a:sy n="119" d="100"/>
        </p:scale>
        <p:origin x="22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3/27/21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l-GR"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smtClean="0"/>
              <a:t>Click to edit Master title style</a:t>
            </a:r>
            <a:endParaRPr lang="en-US" dirty="0"/>
          </a:p>
        </p:txBody>
      </p:sp>
      <p:sp>
        <p:nvSpPr>
          <p:cNvPr id="3" name="Content Placeholder 2"/>
          <p:cNvSpPr>
            <a:spLocks noGrp="1"/>
          </p:cNvSpPr>
          <p:nvPr>
            <p:ph idx="1"/>
          </p:nvPr>
        </p:nvSpPr>
        <p:spPr/>
        <p:txBody>
          <a:bodyPr anchor="ct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3/27/21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8" y="0"/>
            <a:ext cx="8229601" cy="4385731"/>
          </a:xfrm>
        </p:spPr>
        <p:txBody>
          <a:bodyPr>
            <a:normAutofit/>
          </a:bodyPr>
          <a:lstStyle/>
          <a:p>
            <a:r>
              <a:rPr lang="el-GR" sz="5400" dirty="0" smtClean="0"/>
              <a:t>Εικόνες </a:t>
            </a:r>
            <a:r>
              <a:rPr lang="el-GR" sz="5400" dirty="0" err="1" smtClean="0"/>
              <a:t>ελευθεριας</a:t>
            </a:r>
            <a:r>
              <a:rPr lang="el-GR" sz="5400" dirty="0" smtClean="0"/>
              <a:t/>
            </a:r>
            <a:br>
              <a:rPr lang="el-GR" sz="5400" dirty="0" smtClean="0"/>
            </a:br>
            <a:endParaRPr lang="en-US" sz="5400" dirty="0"/>
          </a:p>
        </p:txBody>
      </p:sp>
      <p:sp>
        <p:nvSpPr>
          <p:cNvPr id="3" name="Subtitle 2"/>
          <p:cNvSpPr>
            <a:spLocks noGrp="1"/>
          </p:cNvSpPr>
          <p:nvPr>
            <p:ph type="subTitle" idx="1"/>
          </p:nvPr>
        </p:nvSpPr>
        <p:spPr>
          <a:xfrm>
            <a:off x="1839558" y="4385732"/>
            <a:ext cx="10352441" cy="2472268"/>
          </a:xfrm>
        </p:spPr>
        <p:txBody>
          <a:bodyPr/>
          <a:lstStyle/>
          <a:p>
            <a:r>
              <a:rPr lang="el-GR" sz="2800" dirty="0" err="1" smtClean="0"/>
              <a:t>Αναμνησεις</a:t>
            </a:r>
            <a:r>
              <a:rPr lang="el-GR" sz="2800" dirty="0" smtClean="0"/>
              <a:t> της πιο </a:t>
            </a:r>
            <a:r>
              <a:rPr lang="el-GR" sz="2800" dirty="0" err="1" smtClean="0"/>
              <a:t>αδιανοητης</a:t>
            </a:r>
            <a:r>
              <a:rPr lang="el-GR" sz="2800" dirty="0" smtClean="0"/>
              <a:t> </a:t>
            </a:r>
            <a:r>
              <a:rPr lang="el-GR" sz="2800" dirty="0" err="1" smtClean="0"/>
              <a:t>επαναστασης</a:t>
            </a:r>
            <a:endParaRPr lang="el-GR" sz="2800" dirty="0" smtClean="0"/>
          </a:p>
          <a:p>
            <a:r>
              <a:rPr lang="el-GR" sz="2800" b="1" dirty="0" smtClean="0"/>
              <a:t>Οι </a:t>
            </a:r>
            <a:r>
              <a:rPr lang="el-GR" sz="2800" b="1" dirty="0" err="1" smtClean="0"/>
              <a:t>ηρωες</a:t>
            </a:r>
            <a:r>
              <a:rPr lang="el-GR" sz="2800" b="1" dirty="0" smtClean="0"/>
              <a:t>: </a:t>
            </a:r>
            <a:r>
              <a:rPr lang="el-GR" sz="2800" b="1" dirty="0" err="1" smtClean="0"/>
              <a:t>παναγιωτης</a:t>
            </a:r>
            <a:r>
              <a:rPr lang="el-GR" sz="2800" b="1" dirty="0" smtClean="0"/>
              <a:t> </a:t>
            </a:r>
            <a:r>
              <a:rPr lang="el-GR" sz="2800" b="1" dirty="0" err="1" smtClean="0"/>
              <a:t>καλΛΑΣ</a:t>
            </a:r>
            <a:r>
              <a:rPr lang="el-GR" sz="2800" b="1" dirty="0" smtClean="0"/>
              <a:t>, Ο </a:t>
            </a:r>
            <a:r>
              <a:rPr lang="el-GR" sz="2800" b="1" dirty="0" err="1" smtClean="0"/>
              <a:t>Τσομπανάκος</a:t>
            </a:r>
            <a:r>
              <a:rPr lang="el-GR" sz="2800" b="1" dirty="0" smtClean="0"/>
              <a:t> </a:t>
            </a:r>
            <a:r>
              <a:rPr lang="el-GR" sz="2800" b="1" dirty="0"/>
              <a:t>(1789-1825</a:t>
            </a:r>
            <a:r>
              <a:rPr lang="el-GR" sz="2800" b="1" dirty="0" smtClean="0"/>
              <a:t>)</a:t>
            </a:r>
          </a:p>
          <a:p>
            <a:r>
              <a:rPr lang="el-GR" sz="2800" b="1" dirty="0" smtClean="0"/>
              <a:t>&amp; ΔΗΜΗΤΡΙΟΣ ΥΠΑΤΡΟΣ </a:t>
            </a:r>
            <a:r>
              <a:rPr lang="el-GR" sz="2800" b="1" dirty="0"/>
              <a:t>(1788-1820)</a:t>
            </a:r>
            <a:r>
              <a:rPr lang="el-GR" sz="2800" dirty="0"/>
              <a:t> </a:t>
            </a:r>
            <a:endParaRPr lang="en-US" sz="2800" dirty="0"/>
          </a:p>
          <a:p>
            <a:endParaRPr lang="en-US" dirty="0"/>
          </a:p>
        </p:txBody>
      </p:sp>
    </p:spTree>
    <p:extLst>
      <p:ext uri="{BB962C8B-B14F-4D97-AF65-F5344CB8AC3E}">
        <p14:creationId xmlns:p14="http://schemas.microsoft.com/office/powerpoint/2010/main" val="74140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4855" y="0"/>
            <a:ext cx="9810975" cy="6858000"/>
          </a:xfrm>
        </p:spPr>
      </p:pic>
    </p:spTree>
    <p:extLst>
      <p:ext uri="{BB962C8B-B14F-4D97-AF65-F5344CB8AC3E}">
        <p14:creationId xmlns:p14="http://schemas.microsoft.com/office/powerpoint/2010/main" val="145429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0"/>
            <a:ext cx="6583681" cy="6858000"/>
          </a:xfrm>
        </p:spPr>
        <p:txBody>
          <a:bodyPr>
            <a:noAutofit/>
          </a:bodyPr>
          <a:lstStyle/>
          <a:p>
            <a:pPr marL="0" indent="0">
              <a:buNone/>
            </a:pPr>
            <a:r>
              <a:rPr lang="en-US" sz="2400" dirty="0" err="1" smtClean="0"/>
              <a:t>Ο</a:t>
            </a:r>
            <a:r>
              <a:rPr lang="en-US" sz="2400" dirty="0"/>
              <a:t> </a:t>
            </a:r>
            <a:r>
              <a:rPr lang="en-US" sz="2400" b="1" dirty="0" err="1"/>
              <a:t>Δημήτριος</a:t>
            </a:r>
            <a:r>
              <a:rPr lang="en-US" sz="2400" b="1" dirty="0"/>
              <a:t> </a:t>
            </a:r>
            <a:r>
              <a:rPr lang="el-GR" sz="2400" b="1" dirty="0"/>
              <a:t> </a:t>
            </a:r>
            <a:r>
              <a:rPr lang="en-US" sz="2400" b="1" dirty="0" err="1" smtClean="0"/>
              <a:t>Ύ</a:t>
            </a:r>
            <a:r>
              <a:rPr lang="en-US" sz="2400" b="1" dirty="0" smtClean="0"/>
              <a:t>πα</a:t>
            </a:r>
            <a:r>
              <a:rPr lang="en-US" sz="2400" b="1" dirty="0" err="1" smtClean="0"/>
              <a:t>τρος</a:t>
            </a:r>
            <a:r>
              <a:rPr lang="en-US" sz="2400" dirty="0" smtClean="0"/>
              <a:t> </a:t>
            </a:r>
            <a:r>
              <a:rPr lang="en-US" sz="2400" dirty="0"/>
              <a:t>(</a:t>
            </a:r>
            <a:r>
              <a:rPr lang="en-US" sz="2400" dirty="0" smtClean="0"/>
              <a:t>Μέτσοβο,</a:t>
            </a:r>
            <a:r>
              <a:rPr lang="el-GR" sz="2400" dirty="0" smtClean="0"/>
              <a:t> </a:t>
            </a:r>
            <a:r>
              <a:rPr lang="en-US" sz="2400" dirty="0" smtClean="0"/>
              <a:t>1788</a:t>
            </a:r>
            <a:r>
              <a:rPr lang="en-US" sz="2400" dirty="0"/>
              <a:t> </a:t>
            </a:r>
            <a:r>
              <a:rPr lang="en-US" sz="2400" dirty="0" smtClean="0"/>
              <a:t>-</a:t>
            </a:r>
            <a:r>
              <a:rPr lang="el-GR" sz="2400" dirty="0"/>
              <a:t> </a:t>
            </a:r>
            <a:r>
              <a:rPr lang="en-US" sz="2400" dirty="0" smtClean="0"/>
              <a:t>Νάουσα</a:t>
            </a:r>
            <a:r>
              <a:rPr lang="en-US" sz="2400" dirty="0"/>
              <a:t>, </a:t>
            </a:r>
            <a:r>
              <a:rPr lang="en-US" sz="2400" dirty="0" err="1"/>
              <a:t>τέλη</a:t>
            </a:r>
            <a:r>
              <a:rPr lang="en-US" sz="2400" dirty="0"/>
              <a:t> Δεκεμβρίου </a:t>
            </a:r>
            <a:r>
              <a:rPr lang="en-US" sz="2400" dirty="0" smtClean="0"/>
              <a:t>1820) </a:t>
            </a:r>
            <a:r>
              <a:rPr lang="en-US" sz="2400" dirty="0" err="1"/>
              <a:t>ήτ</a:t>
            </a:r>
            <a:r>
              <a:rPr lang="en-US" sz="2400" dirty="0"/>
              <a:t>α</a:t>
            </a:r>
            <a:r>
              <a:rPr lang="en-US" sz="2400" dirty="0" err="1"/>
              <a:t>ν</a:t>
            </a:r>
            <a:r>
              <a:rPr lang="en-US" sz="2400" dirty="0"/>
              <a:t> απ</a:t>
            </a:r>
            <a:r>
              <a:rPr lang="en-US" sz="2400" dirty="0" err="1"/>
              <a:t>όστολος</a:t>
            </a:r>
            <a:r>
              <a:rPr lang="en-US" sz="2400" dirty="0"/>
              <a:t> της Φιλικής Εταιρείας. </a:t>
            </a:r>
            <a:r>
              <a:rPr lang="en-US" sz="2400" dirty="0" err="1"/>
              <a:t>Δρ</a:t>
            </a:r>
            <a:r>
              <a:rPr lang="en-US" sz="2400" dirty="0"/>
              <a:t>α</a:t>
            </a:r>
            <a:r>
              <a:rPr lang="en-US" sz="2400" dirty="0" err="1"/>
              <a:t>στηριο</a:t>
            </a:r>
            <a:r>
              <a:rPr lang="en-US" sz="2400" dirty="0"/>
              <a:t>π</a:t>
            </a:r>
            <a:r>
              <a:rPr lang="en-US" sz="2400" dirty="0" err="1"/>
              <a:t>οιήθηκε</a:t>
            </a:r>
            <a:r>
              <a:rPr lang="en-US" sz="2400" dirty="0"/>
              <a:t> κυρίως στην Κωνσταντινούπολη, την Αίγυπτο, το Λίβανο </a:t>
            </a:r>
            <a:r>
              <a:rPr lang="en-US" sz="2400" dirty="0" err="1"/>
              <a:t>κ</a:t>
            </a:r>
            <a:r>
              <a:rPr lang="en-US" sz="2400" dirty="0"/>
              <a:t>α</a:t>
            </a:r>
            <a:r>
              <a:rPr lang="en-US" sz="2400" dirty="0" err="1"/>
              <a:t>ι</a:t>
            </a:r>
            <a:r>
              <a:rPr lang="en-US" sz="2400" dirty="0"/>
              <a:t> την Κύπρο. </a:t>
            </a:r>
            <a:r>
              <a:rPr lang="en-US" sz="2400" dirty="0" err="1"/>
              <a:t>Λίγο</a:t>
            </a:r>
            <a:r>
              <a:rPr lang="en-US" sz="2400" dirty="0"/>
              <a:t> π</a:t>
            </a:r>
            <a:r>
              <a:rPr lang="en-US" sz="2400" dirty="0" err="1"/>
              <a:t>ριν</a:t>
            </a:r>
            <a:r>
              <a:rPr lang="en-US" sz="2400" dirty="0"/>
              <a:t> το </a:t>
            </a:r>
            <a:r>
              <a:rPr lang="en-US" sz="2400" dirty="0" err="1"/>
              <a:t>ξέσ</a:t>
            </a:r>
            <a:r>
              <a:rPr lang="en-US" sz="2400" dirty="0"/>
              <a:t>πα</a:t>
            </a:r>
            <a:r>
              <a:rPr lang="en-US" sz="2400" dirty="0" err="1"/>
              <a:t>σμ</a:t>
            </a:r>
            <a:r>
              <a:rPr lang="en-US" sz="2400" dirty="0"/>
              <a:t>α της Ελληνικής Επανάστασης, στο </a:t>
            </a:r>
            <a:r>
              <a:rPr lang="en-US" sz="2400" dirty="0" err="1"/>
              <a:t>τέλος</a:t>
            </a:r>
            <a:r>
              <a:rPr lang="en-US" sz="2400" dirty="0"/>
              <a:t> του 1820, απ</a:t>
            </a:r>
            <a:r>
              <a:rPr lang="en-US" sz="2400" dirty="0" err="1"/>
              <a:t>οστέλλετ</a:t>
            </a:r>
            <a:r>
              <a:rPr lang="en-US" sz="2400" dirty="0"/>
              <a:t>α</a:t>
            </a:r>
            <a:r>
              <a:rPr lang="en-US" sz="2400" dirty="0" err="1"/>
              <a:t>ι</a:t>
            </a:r>
            <a:r>
              <a:rPr lang="en-US" sz="2400" dirty="0"/>
              <a:t> στην Μακεδονία </a:t>
            </a:r>
            <a:r>
              <a:rPr lang="en-US" sz="2400" dirty="0" err="1"/>
              <a:t>κ</a:t>
            </a:r>
            <a:r>
              <a:rPr lang="en-US" sz="2400" dirty="0"/>
              <a:t>α</a:t>
            </a:r>
            <a:r>
              <a:rPr lang="en-US" sz="2400" dirty="0" err="1"/>
              <a:t>ι</a:t>
            </a:r>
            <a:r>
              <a:rPr lang="en-US" sz="2400" dirty="0"/>
              <a:t> την Ήπειρο, π</a:t>
            </a:r>
            <a:r>
              <a:rPr lang="en-US" sz="2400" dirty="0" err="1"/>
              <a:t>ρωτίστως</a:t>
            </a:r>
            <a:r>
              <a:rPr lang="en-US" sz="2400" dirty="0"/>
              <a:t> για για </a:t>
            </a:r>
            <a:r>
              <a:rPr lang="en-US" sz="2400" dirty="0" err="1"/>
              <a:t>ν</a:t>
            </a:r>
            <a:r>
              <a:rPr lang="en-US" sz="2400" dirty="0"/>
              <a:t>α οργα</a:t>
            </a:r>
            <a:r>
              <a:rPr lang="en-US" sz="2400" dirty="0" err="1"/>
              <a:t>νώσει</a:t>
            </a:r>
            <a:r>
              <a:rPr lang="en-US" sz="2400" dirty="0"/>
              <a:t> την </a:t>
            </a:r>
            <a:r>
              <a:rPr lang="en-US" sz="2400" dirty="0" err="1"/>
              <a:t>ε</a:t>
            </a:r>
            <a:r>
              <a:rPr lang="en-US" sz="2400" dirty="0"/>
              <a:t>πα</a:t>
            </a:r>
            <a:r>
              <a:rPr lang="en-US" sz="2400" dirty="0" err="1"/>
              <a:t>νάστ</a:t>
            </a:r>
            <a:r>
              <a:rPr lang="en-US" sz="2400" dirty="0"/>
              <a:t>αση στην </a:t>
            </a:r>
            <a:r>
              <a:rPr lang="en-US" sz="2400" dirty="0" smtClean="0"/>
              <a:t>Μακεδονία</a:t>
            </a:r>
            <a:r>
              <a:rPr lang="en-US" sz="2400" dirty="0"/>
              <a:t> </a:t>
            </a:r>
            <a:r>
              <a:rPr lang="en-US" sz="2400" dirty="0" err="1"/>
              <a:t>κ</a:t>
            </a:r>
            <a:r>
              <a:rPr lang="en-US" sz="2400" dirty="0"/>
              <a:t>α</a:t>
            </a:r>
            <a:r>
              <a:rPr lang="en-US" sz="2400" dirty="0" err="1"/>
              <a:t>ι</a:t>
            </a:r>
            <a:r>
              <a:rPr lang="en-US" sz="2400" dirty="0"/>
              <a:t> </a:t>
            </a:r>
            <a:r>
              <a:rPr lang="en-US" sz="2400" dirty="0" err="1"/>
              <a:t>δευτερευόντως</a:t>
            </a:r>
            <a:r>
              <a:rPr lang="en-US" sz="2400" dirty="0"/>
              <a:t> για </a:t>
            </a:r>
            <a:r>
              <a:rPr lang="en-US" sz="2400" dirty="0" err="1"/>
              <a:t>ν</a:t>
            </a:r>
            <a:r>
              <a:rPr lang="en-US" sz="2400" dirty="0"/>
              <a:t>α π</a:t>
            </a:r>
            <a:r>
              <a:rPr lang="en-US" sz="2400" dirty="0" err="1"/>
              <a:t>ροωθήσει</a:t>
            </a:r>
            <a:r>
              <a:rPr lang="en-US" sz="2400" dirty="0"/>
              <a:t> την </a:t>
            </a:r>
            <a:r>
              <a:rPr lang="en-US" sz="2400" dirty="0" err="1"/>
              <a:t>κοινή</a:t>
            </a:r>
            <a:r>
              <a:rPr lang="en-US" sz="2400" dirty="0"/>
              <a:t> </a:t>
            </a:r>
            <a:r>
              <a:rPr lang="en-US" sz="2400" dirty="0" err="1"/>
              <a:t>δράση</a:t>
            </a:r>
            <a:r>
              <a:rPr lang="en-US" sz="2400" dirty="0"/>
              <a:t> των </a:t>
            </a:r>
            <a:r>
              <a:rPr lang="en-US" sz="2400" dirty="0" err="1"/>
              <a:t>δυνάμεων</a:t>
            </a:r>
            <a:r>
              <a:rPr lang="en-US" sz="2400" dirty="0"/>
              <a:t> του Αλή Πασά </a:t>
            </a:r>
            <a:r>
              <a:rPr lang="en-US" sz="2400" dirty="0" err="1"/>
              <a:t>κ</a:t>
            </a:r>
            <a:r>
              <a:rPr lang="en-US" sz="2400" dirty="0"/>
              <a:t>α</a:t>
            </a:r>
            <a:r>
              <a:rPr lang="en-US" sz="2400" dirty="0" err="1"/>
              <a:t>ι</a:t>
            </a:r>
            <a:r>
              <a:rPr lang="en-US" sz="2400" dirty="0"/>
              <a:t> της Φιλικής Εταιρείας. Δεν </a:t>
            </a:r>
            <a:r>
              <a:rPr lang="en-US" sz="2400" dirty="0" err="1"/>
              <a:t>θ</a:t>
            </a:r>
            <a:r>
              <a:rPr lang="en-US" sz="2400" dirty="0"/>
              <a:t>α </a:t>
            </a:r>
            <a:r>
              <a:rPr lang="en-US" sz="2400" dirty="0" err="1"/>
              <a:t>ολοκληρώσει</a:t>
            </a:r>
            <a:r>
              <a:rPr lang="en-US" sz="2400" dirty="0"/>
              <a:t> π</a:t>
            </a:r>
            <a:r>
              <a:rPr lang="en-US" sz="2400" dirty="0" err="1"/>
              <a:t>οτέ</a:t>
            </a:r>
            <a:r>
              <a:rPr lang="en-US" sz="2400" dirty="0"/>
              <a:t> την απ</a:t>
            </a:r>
            <a:r>
              <a:rPr lang="en-US" sz="2400" dirty="0" err="1"/>
              <a:t>οστολή</a:t>
            </a:r>
            <a:r>
              <a:rPr lang="en-US" sz="2400" dirty="0"/>
              <a:t> του, </a:t>
            </a:r>
            <a:r>
              <a:rPr lang="en-US" sz="2400" dirty="0" err="1"/>
              <a:t>κ</a:t>
            </a:r>
            <a:r>
              <a:rPr lang="en-US" sz="2400" dirty="0"/>
              <a:t>α</a:t>
            </a:r>
            <a:r>
              <a:rPr lang="en-US" sz="2400" dirty="0" err="1"/>
              <a:t>θώς</a:t>
            </a:r>
            <a:r>
              <a:rPr lang="en-US" sz="2400" dirty="0"/>
              <a:t> </a:t>
            </a:r>
            <a:r>
              <a:rPr lang="en-US" sz="2400" dirty="0" err="1"/>
              <a:t>λίγο</a:t>
            </a:r>
            <a:r>
              <a:rPr lang="en-US" sz="2400" dirty="0"/>
              <a:t> </a:t>
            </a:r>
            <a:r>
              <a:rPr lang="en-US" sz="2400" dirty="0" err="1"/>
              <a:t>μετά</a:t>
            </a:r>
            <a:r>
              <a:rPr lang="en-US" sz="2400" dirty="0"/>
              <a:t> την α</a:t>
            </a:r>
            <a:r>
              <a:rPr lang="en-US" sz="2400" dirty="0" err="1"/>
              <a:t>ν</a:t>
            </a:r>
            <a:r>
              <a:rPr lang="en-US" sz="2400" dirty="0"/>
              <a:t>α</a:t>
            </a:r>
            <a:r>
              <a:rPr lang="en-US" sz="2400" dirty="0" err="1"/>
              <a:t>χώρησή</a:t>
            </a:r>
            <a:r>
              <a:rPr lang="en-US" sz="2400" dirty="0"/>
              <a:t> του απ</a:t>
            </a:r>
            <a:r>
              <a:rPr lang="en-US" sz="2400" dirty="0" err="1"/>
              <a:t>ό</a:t>
            </a:r>
            <a:r>
              <a:rPr lang="en-US" sz="2400" dirty="0"/>
              <a:t> την Νάουσα για </a:t>
            </a:r>
            <a:r>
              <a:rPr lang="en-US" sz="2400" dirty="0" err="1"/>
              <a:t>τ</a:t>
            </a:r>
            <a:r>
              <a:rPr lang="en-US" sz="2400" dirty="0"/>
              <a:t>α Ιωάννινα </a:t>
            </a:r>
            <a:r>
              <a:rPr lang="en-US" sz="2400" dirty="0" err="1"/>
              <a:t>θ</a:t>
            </a:r>
            <a:r>
              <a:rPr lang="en-US" sz="2400" dirty="0"/>
              <a:t>α </a:t>
            </a:r>
            <a:r>
              <a:rPr lang="en-US" sz="2400" dirty="0" err="1"/>
              <a:t>δολοφονηθεί</a:t>
            </a:r>
            <a:r>
              <a:rPr lang="en-US" sz="2400" dirty="0"/>
              <a:t>, </a:t>
            </a:r>
            <a:r>
              <a:rPr lang="en-US" sz="2400" dirty="0" err="1"/>
              <a:t>ενώ</a:t>
            </a:r>
            <a:r>
              <a:rPr lang="en-US" sz="2400" dirty="0"/>
              <a:t> </a:t>
            </a:r>
            <a:r>
              <a:rPr lang="en-US" sz="2400" dirty="0" err="1"/>
              <a:t>τ</a:t>
            </a:r>
            <a:r>
              <a:rPr lang="en-US" sz="2400" dirty="0"/>
              <a:t>α </a:t>
            </a:r>
            <a:r>
              <a:rPr lang="en-US" sz="2400" dirty="0" err="1"/>
              <a:t>έγγρ</a:t>
            </a:r>
            <a:r>
              <a:rPr lang="en-US" sz="2400" dirty="0"/>
              <a:t>α</a:t>
            </a:r>
            <a:r>
              <a:rPr lang="en-US" sz="2400" dirty="0" err="1"/>
              <a:t>φ</a:t>
            </a:r>
            <a:r>
              <a:rPr lang="en-US" sz="2400" dirty="0"/>
              <a:t>α που </a:t>
            </a:r>
            <a:r>
              <a:rPr lang="en-US" sz="2400" dirty="0" err="1"/>
              <a:t>έφερε</a:t>
            </a:r>
            <a:r>
              <a:rPr lang="en-US" sz="2400" dirty="0"/>
              <a:t> μαζί του </a:t>
            </a:r>
            <a:r>
              <a:rPr lang="en-US" sz="2400" dirty="0" err="1"/>
              <a:t>θ</a:t>
            </a:r>
            <a:r>
              <a:rPr lang="en-US" sz="2400" dirty="0"/>
              <a:t>α π</a:t>
            </a:r>
            <a:r>
              <a:rPr lang="en-US" sz="2400" dirty="0" err="1"/>
              <a:t>εριέλθουν</a:t>
            </a:r>
            <a:r>
              <a:rPr lang="en-US" sz="2400" dirty="0"/>
              <a:t> στην </a:t>
            </a:r>
            <a:r>
              <a:rPr lang="en-US" sz="2400" dirty="0" err="1"/>
              <a:t>κ</a:t>
            </a:r>
            <a:r>
              <a:rPr lang="en-US" sz="2400" dirty="0"/>
              <a:t>α</a:t>
            </a:r>
            <a:r>
              <a:rPr lang="en-US" sz="2400" dirty="0" err="1"/>
              <a:t>τοχή</a:t>
            </a:r>
            <a:r>
              <a:rPr lang="en-US" sz="2400" dirty="0"/>
              <a:t> των </a:t>
            </a:r>
            <a:r>
              <a:rPr lang="en-US" sz="2400" dirty="0" err="1"/>
              <a:t>οθωμ</a:t>
            </a:r>
            <a:r>
              <a:rPr lang="en-US" sz="2400" dirty="0"/>
              <a:t>α</a:t>
            </a:r>
            <a:r>
              <a:rPr lang="en-US" sz="2400" dirty="0" err="1"/>
              <a:t>νικών</a:t>
            </a:r>
            <a:r>
              <a:rPr lang="en-US" sz="2400" dirty="0"/>
              <a:t> </a:t>
            </a:r>
            <a:r>
              <a:rPr lang="en-US" sz="2400" dirty="0" smtClean="0"/>
              <a:t>α</a:t>
            </a:r>
            <a:r>
              <a:rPr lang="en-US" sz="2400" dirty="0" err="1" smtClean="0"/>
              <a:t>ρχών</a:t>
            </a:r>
            <a:r>
              <a:rPr lang="el-GR" sz="2400" dirty="0" smtClean="0"/>
              <a:t>.</a:t>
            </a:r>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3680" y="0"/>
            <a:ext cx="5608320" cy="6858000"/>
          </a:xfrm>
        </p:spPr>
      </p:pic>
    </p:spTree>
    <p:extLst>
      <p:ext uri="{BB962C8B-B14F-4D97-AF65-F5344CB8AC3E}">
        <p14:creationId xmlns:p14="http://schemas.microsoft.com/office/powerpoint/2010/main" val="127013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0"/>
            <a:ext cx="5821895" cy="6858000"/>
          </a:xfrm>
        </p:spPr>
        <p:txBody>
          <a:bodyPr>
            <a:noAutofit/>
          </a:bodyPr>
          <a:lstStyle/>
          <a:p>
            <a:endParaRPr lang="el-GR" sz="2600" dirty="0" smtClean="0"/>
          </a:p>
          <a:p>
            <a:r>
              <a:rPr lang="en-US" sz="2600" dirty="0" err="1" smtClean="0"/>
              <a:t>Ο</a:t>
            </a:r>
            <a:r>
              <a:rPr lang="en-US" sz="2600" dirty="0" smtClean="0"/>
              <a:t> </a:t>
            </a:r>
            <a:r>
              <a:rPr lang="en-US" sz="2600" dirty="0" err="1"/>
              <a:t>Δημήτριος</a:t>
            </a:r>
            <a:r>
              <a:rPr lang="en-US" sz="2600" dirty="0"/>
              <a:t> </a:t>
            </a:r>
            <a:r>
              <a:rPr lang="en-US" sz="2600" dirty="0" err="1"/>
              <a:t>Ί</a:t>
            </a:r>
            <a:r>
              <a:rPr lang="en-US" sz="2600" dirty="0"/>
              <a:t>πα</a:t>
            </a:r>
            <a:r>
              <a:rPr lang="en-US" sz="2600" dirty="0" err="1"/>
              <a:t>τρος</a:t>
            </a:r>
            <a:r>
              <a:rPr lang="en-US" sz="2600" dirty="0"/>
              <a:t> </a:t>
            </a:r>
            <a:r>
              <a:rPr lang="en-US" sz="2600" dirty="0" err="1"/>
              <a:t>γεννιέτ</a:t>
            </a:r>
            <a:r>
              <a:rPr lang="en-US" sz="2600" dirty="0"/>
              <a:t>α</a:t>
            </a:r>
            <a:r>
              <a:rPr lang="en-US" sz="2600" dirty="0" err="1"/>
              <a:t>ι</a:t>
            </a:r>
            <a:r>
              <a:rPr lang="en-US" sz="2600" dirty="0"/>
              <a:t> στο Μέτσοβο της Ηπείρου στα </a:t>
            </a:r>
            <a:r>
              <a:rPr lang="en-US" sz="2600" dirty="0" smtClean="0"/>
              <a:t>1788. </a:t>
            </a:r>
            <a:r>
              <a:rPr lang="en-US" sz="2600" dirty="0"/>
              <a:t>Το </a:t>
            </a:r>
            <a:r>
              <a:rPr lang="en-US" sz="2600" dirty="0" err="1"/>
              <a:t>ε</a:t>
            </a:r>
            <a:r>
              <a:rPr lang="en-US" sz="2600" dirty="0"/>
              <a:t>π</a:t>
            </a:r>
            <a:r>
              <a:rPr lang="en-US" sz="2600" dirty="0" err="1"/>
              <a:t>ίθετό</a:t>
            </a:r>
            <a:r>
              <a:rPr lang="en-US" sz="2600" dirty="0"/>
              <a:t> του </a:t>
            </a:r>
            <a:r>
              <a:rPr lang="en-US" sz="2600" dirty="0" err="1"/>
              <a:t>θεωρείτ</a:t>
            </a:r>
            <a:r>
              <a:rPr lang="en-US" sz="2600" dirty="0"/>
              <a:t>α</a:t>
            </a:r>
            <a:r>
              <a:rPr lang="en-US" sz="2600" dirty="0" err="1"/>
              <a:t>ι</a:t>
            </a:r>
            <a:r>
              <a:rPr lang="en-US" sz="2600" dirty="0"/>
              <a:t> απ</a:t>
            </a:r>
            <a:r>
              <a:rPr lang="en-US" sz="2600" dirty="0" err="1"/>
              <a:t>ό</a:t>
            </a:r>
            <a:r>
              <a:rPr lang="en-US" sz="2600" dirty="0"/>
              <a:t> τον Βασίλειο Σκαφίδα ως </a:t>
            </a:r>
            <a:r>
              <a:rPr lang="en-US" sz="2600" dirty="0" err="1"/>
              <a:t>ψευδώνυμο</a:t>
            </a:r>
            <a:r>
              <a:rPr lang="en-US" sz="2600" dirty="0"/>
              <a:t> π</a:t>
            </a:r>
            <a:r>
              <a:rPr lang="en-US" sz="2600" dirty="0" err="1"/>
              <a:t>ροερχόμενο</a:t>
            </a:r>
            <a:r>
              <a:rPr lang="en-US" sz="2600" dirty="0"/>
              <a:t> απ</a:t>
            </a:r>
            <a:r>
              <a:rPr lang="en-US" sz="2600" dirty="0" err="1"/>
              <a:t>ό</a:t>
            </a:r>
            <a:r>
              <a:rPr lang="en-US" sz="2600" dirty="0"/>
              <a:t> το </a:t>
            </a:r>
            <a:r>
              <a:rPr lang="en-US" sz="2600" dirty="0" err="1"/>
              <a:t>ε</a:t>
            </a:r>
            <a:r>
              <a:rPr lang="en-US" sz="2600" dirty="0"/>
              <a:t>πα</a:t>
            </a:r>
            <a:r>
              <a:rPr lang="en-US" sz="2600" dirty="0" err="1"/>
              <a:t>γγελμ</a:t>
            </a:r>
            <a:r>
              <a:rPr lang="en-US" sz="2600" dirty="0"/>
              <a:t>ατικό «</a:t>
            </a:r>
            <a:r>
              <a:rPr lang="en-US" sz="2600" dirty="0" err="1"/>
              <a:t>Υ</a:t>
            </a:r>
            <a:r>
              <a:rPr lang="en-US" sz="2600" dirty="0"/>
              <a:t>π(</a:t>
            </a:r>
            <a:r>
              <a:rPr lang="en-US" sz="2600" dirty="0" err="1"/>
              <a:t>ί</a:t>
            </a:r>
            <a:r>
              <a:rPr lang="en-US" sz="2600" dirty="0"/>
              <a:t>)α</a:t>
            </a:r>
            <a:r>
              <a:rPr lang="en-US" sz="2600" dirty="0" err="1"/>
              <a:t>τρος</a:t>
            </a:r>
            <a:r>
              <a:rPr lang="en-US" sz="2600" dirty="0"/>
              <a:t>», </a:t>
            </a:r>
            <a:r>
              <a:rPr lang="en-US" sz="2600" dirty="0" err="1"/>
              <a:t>ώστε</a:t>
            </a:r>
            <a:r>
              <a:rPr lang="en-US" sz="2600" dirty="0"/>
              <a:t> </a:t>
            </a:r>
            <a:r>
              <a:rPr lang="en-US" sz="2600" dirty="0" err="1"/>
              <a:t>ν</a:t>
            </a:r>
            <a:r>
              <a:rPr lang="en-US" sz="2600" dirty="0"/>
              <a:t>α </a:t>
            </a:r>
            <a:r>
              <a:rPr lang="en-US" sz="2600" dirty="0" err="1"/>
              <a:t>δικ</a:t>
            </a:r>
            <a:r>
              <a:rPr lang="en-US" sz="2600" dirty="0"/>
              <a:t>α</a:t>
            </a:r>
            <a:r>
              <a:rPr lang="en-US" sz="2600" dirty="0" err="1"/>
              <a:t>ιολογείτ</a:t>
            </a:r>
            <a:r>
              <a:rPr lang="en-US" sz="2600" dirty="0"/>
              <a:t>α</a:t>
            </a:r>
            <a:r>
              <a:rPr lang="en-US" sz="2600" dirty="0" err="1"/>
              <a:t>ι</a:t>
            </a:r>
            <a:r>
              <a:rPr lang="en-US" sz="2600" dirty="0"/>
              <a:t> </a:t>
            </a:r>
            <a:r>
              <a:rPr lang="en-US" sz="2600" dirty="0" err="1"/>
              <a:t>κ</a:t>
            </a:r>
            <a:r>
              <a:rPr lang="en-US" sz="2600" dirty="0"/>
              <a:t>α</a:t>
            </a:r>
            <a:r>
              <a:rPr lang="en-US" sz="2600" dirty="0" err="1"/>
              <a:t>ι</a:t>
            </a:r>
            <a:r>
              <a:rPr lang="en-US" sz="2600" dirty="0"/>
              <a:t> </a:t>
            </a:r>
            <a:r>
              <a:rPr lang="en-US" sz="2600" dirty="0" err="1"/>
              <a:t>η</a:t>
            </a:r>
            <a:r>
              <a:rPr lang="en-US" sz="2600" dirty="0"/>
              <a:t> </a:t>
            </a:r>
            <a:r>
              <a:rPr lang="en-US" sz="2600" dirty="0" err="1"/>
              <a:t>γρ</a:t>
            </a:r>
            <a:r>
              <a:rPr lang="en-US" sz="2600" dirty="0"/>
              <a:t>α</a:t>
            </a:r>
            <a:r>
              <a:rPr lang="en-US" sz="2600" dirty="0" err="1"/>
              <a:t>φή</a:t>
            </a:r>
            <a:r>
              <a:rPr lang="en-US" sz="2600" dirty="0"/>
              <a:t> με -</a:t>
            </a:r>
            <a:r>
              <a:rPr lang="en-US" sz="2600" dirty="0" err="1"/>
              <a:t>Υ</a:t>
            </a:r>
            <a:r>
              <a:rPr lang="en-US" sz="2600" dirty="0"/>
              <a:t>-</a:t>
            </a:r>
          </a:p>
          <a:p>
            <a:r>
              <a:rPr lang="en-US" sz="2600" dirty="0"/>
              <a:t>Στα μέσα του 1818 </a:t>
            </a:r>
            <a:r>
              <a:rPr lang="en-US" sz="2600" dirty="0" err="1"/>
              <a:t>ο</a:t>
            </a:r>
            <a:r>
              <a:rPr lang="en-US" sz="2600" dirty="0"/>
              <a:t> </a:t>
            </a:r>
            <a:r>
              <a:rPr lang="en-US" sz="2600" dirty="0" err="1"/>
              <a:t>Δημήτριος</a:t>
            </a:r>
            <a:r>
              <a:rPr lang="en-US" sz="2600" dirty="0"/>
              <a:t> </a:t>
            </a:r>
            <a:r>
              <a:rPr lang="el-GR" sz="2600" dirty="0" err="1" smtClean="0"/>
              <a:t>Ύ</a:t>
            </a:r>
            <a:r>
              <a:rPr lang="en-US" sz="2600" dirty="0" smtClean="0"/>
              <a:t>πα</a:t>
            </a:r>
            <a:r>
              <a:rPr lang="en-US" sz="2600" dirty="0" err="1" smtClean="0"/>
              <a:t>τρος</a:t>
            </a:r>
            <a:r>
              <a:rPr lang="en-US" sz="2600" dirty="0" smtClean="0"/>
              <a:t> </a:t>
            </a:r>
            <a:r>
              <a:rPr lang="en-US" sz="2600" dirty="0"/>
              <a:t>β</a:t>
            </a:r>
            <a:r>
              <a:rPr lang="en-US" sz="2600" dirty="0" err="1"/>
              <a:t>ρίσκετ</a:t>
            </a:r>
            <a:r>
              <a:rPr lang="en-US" sz="2600" dirty="0"/>
              <a:t>α</a:t>
            </a:r>
            <a:r>
              <a:rPr lang="en-US" sz="2600" dirty="0" err="1"/>
              <a:t>ι</a:t>
            </a:r>
            <a:r>
              <a:rPr lang="en-US" sz="2600" dirty="0"/>
              <a:t> στην Κωνσταντινούπολη. Την ίδια π</a:t>
            </a:r>
            <a:r>
              <a:rPr lang="en-US" sz="2600" dirty="0" err="1"/>
              <a:t>ερίοδο</a:t>
            </a:r>
            <a:r>
              <a:rPr lang="en-US" sz="2600" dirty="0"/>
              <a:t> </a:t>
            </a:r>
            <a:r>
              <a:rPr lang="en-US" sz="2600" dirty="0" err="1"/>
              <a:t>φτάνουν</a:t>
            </a:r>
            <a:r>
              <a:rPr lang="en-US" sz="2600" dirty="0"/>
              <a:t> </a:t>
            </a:r>
            <a:r>
              <a:rPr lang="en-US" sz="2600" dirty="0" err="1"/>
              <a:t>εκεί</a:t>
            </a:r>
            <a:r>
              <a:rPr lang="en-US" sz="2600" dirty="0"/>
              <a:t> </a:t>
            </a:r>
            <a:r>
              <a:rPr lang="en-US" sz="2600" dirty="0" err="1" smtClean="0"/>
              <a:t>ο</a:t>
            </a:r>
            <a:r>
              <a:rPr lang="el-GR" sz="2600" dirty="0" smtClean="0"/>
              <a:t> </a:t>
            </a:r>
            <a:r>
              <a:rPr lang="en-US" sz="2600" dirty="0" smtClean="0"/>
              <a:t>Αναγνωσταράς</a:t>
            </a:r>
            <a:r>
              <a:rPr lang="en-US" sz="2600" dirty="0"/>
              <a:t>, μαζί με </a:t>
            </a:r>
            <a:r>
              <a:rPr lang="en-US" sz="2600" dirty="0" err="1"/>
              <a:t>άλλους</a:t>
            </a:r>
            <a:r>
              <a:rPr lang="en-US" sz="2600" dirty="0"/>
              <a:t> </a:t>
            </a:r>
            <a:r>
              <a:rPr lang="en-US" sz="2600" dirty="0" err="1"/>
              <a:t>Φιλικούς</a:t>
            </a:r>
            <a:r>
              <a:rPr lang="en-US" sz="2600" dirty="0"/>
              <a:t>, όλοι π</a:t>
            </a:r>
            <a:r>
              <a:rPr lang="en-US" sz="2600" dirty="0" err="1"/>
              <a:t>ρώην</a:t>
            </a:r>
            <a:r>
              <a:rPr lang="en-US" sz="2600" dirty="0"/>
              <a:t> α</a:t>
            </a:r>
            <a:r>
              <a:rPr lang="en-US" sz="2600" dirty="0" err="1"/>
              <a:t>ξιωμ</a:t>
            </a:r>
            <a:r>
              <a:rPr lang="en-US" sz="2600" dirty="0"/>
              <a:t>α</a:t>
            </a:r>
            <a:r>
              <a:rPr lang="en-US" sz="2600" dirty="0" err="1"/>
              <a:t>τικοί</a:t>
            </a:r>
            <a:r>
              <a:rPr lang="en-US" sz="2600" dirty="0"/>
              <a:t> των </a:t>
            </a:r>
            <a:r>
              <a:rPr lang="en-US" sz="2600" dirty="0" err="1"/>
              <a:t>στρ</a:t>
            </a:r>
            <a:r>
              <a:rPr lang="en-US" sz="2600" dirty="0"/>
              <a:t>α</a:t>
            </a:r>
            <a:r>
              <a:rPr lang="en-US" sz="2600" dirty="0" err="1"/>
              <a:t>τιωτικών</a:t>
            </a:r>
            <a:r>
              <a:rPr lang="en-US" sz="2600" dirty="0"/>
              <a:t> </a:t>
            </a:r>
            <a:r>
              <a:rPr lang="en-US" sz="2600" dirty="0" err="1"/>
              <a:t>σωμάτων</a:t>
            </a:r>
            <a:r>
              <a:rPr lang="en-US" sz="2600" dirty="0"/>
              <a:t> που </a:t>
            </a:r>
            <a:r>
              <a:rPr lang="en-US" sz="2600" dirty="0" err="1"/>
              <a:t>είχ</a:t>
            </a:r>
            <a:r>
              <a:rPr lang="en-US" sz="2600" dirty="0"/>
              <a:t>α</a:t>
            </a:r>
            <a:r>
              <a:rPr lang="en-US" sz="2600" dirty="0" err="1"/>
              <a:t>ν</a:t>
            </a:r>
            <a:r>
              <a:rPr lang="en-US" sz="2600" dirty="0"/>
              <a:t> οργα</a:t>
            </a:r>
            <a:r>
              <a:rPr lang="en-US" sz="2600" dirty="0" err="1"/>
              <a:t>νώσει</a:t>
            </a:r>
            <a:r>
              <a:rPr lang="en-US" sz="2600" dirty="0"/>
              <a:t> οι </a:t>
            </a:r>
            <a:r>
              <a:rPr lang="en-US" sz="2600" dirty="0" err="1"/>
              <a:t>Ρώσοι</a:t>
            </a:r>
            <a:r>
              <a:rPr lang="en-US" sz="2600" dirty="0"/>
              <a:t> στα Επτάνησα. </a:t>
            </a:r>
          </a:p>
          <a:p>
            <a:endParaRPr lang="en-US" sz="2600" dirty="0"/>
          </a:p>
        </p:txBody>
      </p:sp>
      <p:sp>
        <p:nvSpPr>
          <p:cNvPr id="4" name="Content Placeholder 3"/>
          <p:cNvSpPr>
            <a:spLocks noGrp="1"/>
          </p:cNvSpPr>
          <p:nvPr>
            <p:ph sz="half" idx="2"/>
          </p:nvPr>
        </p:nvSpPr>
        <p:spPr>
          <a:xfrm>
            <a:off x="5821894" y="0"/>
            <a:ext cx="6370105" cy="6857999"/>
          </a:xfrm>
        </p:spPr>
        <p:txBody>
          <a:bodyPr>
            <a:noAutofit/>
          </a:bodyPr>
          <a:lstStyle/>
          <a:p>
            <a:r>
              <a:rPr lang="en-US" sz="2200" dirty="0" err="1"/>
              <a:t>Η</a:t>
            </a:r>
            <a:r>
              <a:rPr lang="en-US" sz="2200" dirty="0"/>
              <a:t> </a:t>
            </a:r>
            <a:r>
              <a:rPr lang="en-US" sz="2200" dirty="0" err="1"/>
              <a:t>δράση</a:t>
            </a:r>
            <a:r>
              <a:rPr lang="en-US" sz="2200" dirty="0"/>
              <a:t> του </a:t>
            </a:r>
            <a:r>
              <a:rPr lang="el-GR" sz="2200" dirty="0" err="1"/>
              <a:t>Υ</a:t>
            </a:r>
            <a:r>
              <a:rPr lang="en-US" sz="2200" dirty="0" smtClean="0"/>
              <a:t>π</a:t>
            </a:r>
            <a:r>
              <a:rPr lang="en-US" sz="2200" dirty="0" err="1" smtClean="0"/>
              <a:t>άτρου</a:t>
            </a:r>
            <a:r>
              <a:rPr lang="en-US" sz="2200" dirty="0" smtClean="0"/>
              <a:t> </a:t>
            </a:r>
            <a:r>
              <a:rPr lang="en-US" sz="2200" dirty="0"/>
              <a:t>στην Φιλική </a:t>
            </a:r>
            <a:r>
              <a:rPr lang="en-US" sz="2200" dirty="0" smtClean="0"/>
              <a:t>Εταιρεία</a:t>
            </a:r>
            <a:r>
              <a:rPr lang="el-GR" sz="2200" baseline="30000" dirty="0"/>
              <a:t> </a:t>
            </a:r>
            <a:r>
              <a:rPr lang="en-US" sz="2200" dirty="0" smtClean="0"/>
              <a:t>α</a:t>
            </a:r>
            <a:r>
              <a:rPr lang="en-US" sz="2200" dirty="0" err="1" smtClean="0"/>
              <a:t>ρχίζει</a:t>
            </a:r>
            <a:r>
              <a:rPr lang="en-US" sz="2200" dirty="0" smtClean="0"/>
              <a:t> </a:t>
            </a:r>
            <a:r>
              <a:rPr lang="en-US" sz="2200" dirty="0"/>
              <a:t>απ</a:t>
            </a:r>
            <a:r>
              <a:rPr lang="en-US" sz="2200" dirty="0" err="1"/>
              <a:t>ό</a:t>
            </a:r>
            <a:r>
              <a:rPr lang="en-US" sz="2200" dirty="0"/>
              <a:t> </a:t>
            </a:r>
            <a:r>
              <a:rPr lang="en-US" sz="2200" dirty="0" err="1"/>
              <a:t>νωρίς</a:t>
            </a:r>
            <a:r>
              <a:rPr lang="en-US" sz="2200" dirty="0"/>
              <a:t> </a:t>
            </a:r>
            <a:r>
              <a:rPr lang="en-US" sz="2200" dirty="0" err="1"/>
              <a:t>κιόλ</a:t>
            </a:r>
            <a:r>
              <a:rPr lang="en-US" sz="2200" dirty="0"/>
              <a:t>α</a:t>
            </a:r>
            <a:r>
              <a:rPr lang="en-US" sz="2200" dirty="0" err="1"/>
              <a:t>ς</a:t>
            </a:r>
            <a:r>
              <a:rPr lang="en-US" sz="2200" dirty="0"/>
              <a:t> στην Κωνσταντινούπολη: </a:t>
            </a:r>
            <a:r>
              <a:rPr lang="en-US" sz="2200" dirty="0" err="1"/>
              <a:t>κ</a:t>
            </a:r>
            <a:r>
              <a:rPr lang="en-US" sz="2200" dirty="0"/>
              <a:t>α</a:t>
            </a:r>
            <a:r>
              <a:rPr lang="en-US" sz="2200" dirty="0" err="1"/>
              <a:t>τηχεί</a:t>
            </a:r>
            <a:r>
              <a:rPr lang="en-US" sz="2200" dirty="0"/>
              <a:t> διάφορα </a:t>
            </a:r>
            <a:r>
              <a:rPr lang="en-US" sz="2200" dirty="0" smtClean="0"/>
              <a:t>πρόσωπα</a:t>
            </a:r>
            <a:r>
              <a:rPr lang="el-GR" sz="2200" dirty="0" smtClean="0"/>
              <a:t> και </a:t>
            </a:r>
            <a:r>
              <a:rPr lang="en-US" sz="2200" dirty="0" err="1" smtClean="0"/>
              <a:t>εκλέγετ</a:t>
            </a:r>
            <a:r>
              <a:rPr lang="en-US" sz="2200" dirty="0" smtClean="0"/>
              <a:t>α</a:t>
            </a:r>
            <a:r>
              <a:rPr lang="en-US" sz="2200" dirty="0" err="1" smtClean="0"/>
              <a:t>ι</a:t>
            </a:r>
            <a:r>
              <a:rPr lang="en-US" sz="2200" dirty="0" smtClean="0"/>
              <a:t> </a:t>
            </a:r>
            <a:r>
              <a:rPr lang="en-US" sz="2200" dirty="0"/>
              <a:t>10ος απ</a:t>
            </a:r>
            <a:r>
              <a:rPr lang="en-US" sz="2200" dirty="0" err="1"/>
              <a:t>όστολος</a:t>
            </a:r>
            <a:r>
              <a:rPr lang="en-US" sz="2200" dirty="0"/>
              <a:t> της </a:t>
            </a:r>
            <a:r>
              <a:rPr lang="en-US" sz="2200" dirty="0" err="1"/>
              <a:t>Ετ</a:t>
            </a:r>
            <a:r>
              <a:rPr lang="en-US" sz="2200" dirty="0"/>
              <a:t>α</a:t>
            </a:r>
            <a:r>
              <a:rPr lang="en-US" sz="2200" dirty="0" err="1"/>
              <a:t>ιρεί</a:t>
            </a:r>
            <a:r>
              <a:rPr lang="en-US" sz="2200" dirty="0"/>
              <a:t>α</a:t>
            </a:r>
            <a:r>
              <a:rPr lang="en-US" sz="2200" dirty="0" err="1"/>
              <a:t>ς</a:t>
            </a:r>
            <a:r>
              <a:rPr lang="en-US" sz="2200" dirty="0"/>
              <a:t> για </a:t>
            </a:r>
            <a:r>
              <a:rPr lang="en-US" sz="2200" dirty="0" smtClean="0"/>
              <a:t>την</a:t>
            </a:r>
            <a:r>
              <a:rPr lang="en-US" sz="2200" dirty="0"/>
              <a:t> </a:t>
            </a:r>
            <a:r>
              <a:rPr lang="en-US" sz="2200" dirty="0" err="1" smtClean="0"/>
              <a:t>Α</a:t>
            </a:r>
            <a:r>
              <a:rPr lang="el-GR" sz="2200" dirty="0" err="1" smtClean="0"/>
              <a:t>ί</a:t>
            </a:r>
            <a:r>
              <a:rPr lang="en-US" sz="2200" dirty="0" err="1" smtClean="0"/>
              <a:t>γ</a:t>
            </a:r>
            <a:r>
              <a:rPr lang="el-GR" sz="2200" dirty="0" smtClean="0"/>
              <a:t>υ</a:t>
            </a:r>
            <a:r>
              <a:rPr lang="en-US" sz="2200" dirty="0" smtClean="0"/>
              <a:t>πτο. </a:t>
            </a:r>
            <a:r>
              <a:rPr lang="en-US" sz="2200" dirty="0" err="1"/>
              <a:t>Α</a:t>
            </a:r>
            <a:r>
              <a:rPr lang="en-US" sz="2200" dirty="0"/>
              <a:t>π</a:t>
            </a:r>
            <a:r>
              <a:rPr lang="en-US" sz="2200" dirty="0" err="1"/>
              <a:t>οστολή</a:t>
            </a:r>
            <a:r>
              <a:rPr lang="en-US" sz="2200" dirty="0"/>
              <a:t> του είνα</a:t>
            </a:r>
            <a:r>
              <a:rPr lang="en-US" sz="2200" dirty="0" err="1"/>
              <a:t>ι</a:t>
            </a:r>
            <a:r>
              <a:rPr lang="en-US" sz="2200" dirty="0"/>
              <a:t> </a:t>
            </a:r>
            <a:r>
              <a:rPr lang="en-US" sz="2200" dirty="0" err="1"/>
              <a:t>ν</a:t>
            </a:r>
            <a:r>
              <a:rPr lang="en-US" sz="2200" dirty="0"/>
              <a:t>α </a:t>
            </a:r>
            <a:r>
              <a:rPr lang="en-US" sz="2200" dirty="0" err="1"/>
              <a:t>συγκεντρώσει</a:t>
            </a:r>
            <a:r>
              <a:rPr lang="en-US" sz="2200" dirty="0"/>
              <a:t> </a:t>
            </a:r>
            <a:r>
              <a:rPr lang="en-US" sz="2200" dirty="0" err="1"/>
              <a:t>χρήμ</a:t>
            </a:r>
            <a:r>
              <a:rPr lang="en-US" sz="2200" dirty="0"/>
              <a:t>α</a:t>
            </a:r>
            <a:r>
              <a:rPr lang="en-US" sz="2200" dirty="0" err="1"/>
              <a:t>τ</a:t>
            </a:r>
            <a:r>
              <a:rPr lang="en-US" sz="2200" dirty="0"/>
              <a:t>α απ</a:t>
            </a:r>
            <a:r>
              <a:rPr lang="en-US" sz="2200" dirty="0" err="1"/>
              <a:t>ό</a:t>
            </a:r>
            <a:r>
              <a:rPr lang="en-US" sz="2200" dirty="0"/>
              <a:t> τους π</a:t>
            </a:r>
            <a:r>
              <a:rPr lang="en-US" sz="2200" dirty="0" err="1"/>
              <a:t>λούσιους</a:t>
            </a:r>
            <a:r>
              <a:rPr lang="en-US" sz="2200" dirty="0"/>
              <a:t> </a:t>
            </a:r>
            <a:r>
              <a:rPr lang="en-US" sz="2200" dirty="0" err="1"/>
              <a:t>ομογενείς</a:t>
            </a:r>
            <a:r>
              <a:rPr lang="en-US" sz="2200" dirty="0"/>
              <a:t> </a:t>
            </a:r>
            <a:r>
              <a:rPr lang="en-US" sz="2200" dirty="0" err="1"/>
              <a:t>εκεί</a:t>
            </a:r>
            <a:r>
              <a:rPr lang="en-US" sz="2200" dirty="0"/>
              <a:t>. </a:t>
            </a:r>
          </a:p>
          <a:p>
            <a:r>
              <a:rPr lang="en-US" sz="2200" dirty="0" err="1"/>
              <a:t>Λίγο</a:t>
            </a:r>
            <a:r>
              <a:rPr lang="en-US" sz="2200" dirty="0"/>
              <a:t> α</a:t>
            </a:r>
            <a:r>
              <a:rPr lang="en-US" sz="2200" dirty="0" err="1"/>
              <a:t>ργότερ</a:t>
            </a:r>
            <a:r>
              <a:rPr lang="en-US" sz="2200" dirty="0"/>
              <a:t>α </a:t>
            </a:r>
            <a:r>
              <a:rPr lang="en-US" sz="2200" dirty="0" err="1"/>
              <a:t>ο</a:t>
            </a:r>
            <a:r>
              <a:rPr lang="en-US" sz="2200" dirty="0"/>
              <a:t> </a:t>
            </a:r>
            <a:r>
              <a:rPr lang="el-GR" sz="2200" dirty="0" err="1" smtClean="0"/>
              <a:t>Ύ</a:t>
            </a:r>
            <a:r>
              <a:rPr lang="en-US" sz="2200" dirty="0" smtClean="0"/>
              <a:t>πα</a:t>
            </a:r>
            <a:r>
              <a:rPr lang="en-US" sz="2200" dirty="0" err="1" smtClean="0"/>
              <a:t>τρος</a:t>
            </a:r>
            <a:r>
              <a:rPr lang="en-US" sz="2200" dirty="0" smtClean="0"/>
              <a:t> </a:t>
            </a:r>
            <a:r>
              <a:rPr lang="en-US" sz="2200" dirty="0" err="1"/>
              <a:t>ξεκινά</a:t>
            </a:r>
            <a:r>
              <a:rPr lang="en-US" sz="2200" dirty="0"/>
              <a:t> απ</a:t>
            </a:r>
            <a:r>
              <a:rPr lang="en-US" sz="2200" dirty="0" err="1"/>
              <a:t>ό</a:t>
            </a:r>
            <a:r>
              <a:rPr lang="en-US" sz="2200" dirty="0"/>
              <a:t> την Κωνσταντινούπολη, </a:t>
            </a:r>
            <a:r>
              <a:rPr lang="en-US" sz="2200" dirty="0" err="1"/>
              <a:t>έχοντ</a:t>
            </a:r>
            <a:r>
              <a:rPr lang="en-US" sz="2200" dirty="0"/>
              <a:t>α</a:t>
            </a:r>
            <a:r>
              <a:rPr lang="en-US" sz="2200" dirty="0" err="1"/>
              <a:t>ς</a:t>
            </a:r>
            <a:r>
              <a:rPr lang="en-US" sz="2200" dirty="0"/>
              <a:t> </a:t>
            </a:r>
            <a:r>
              <a:rPr lang="en-US" sz="2200" dirty="0" err="1"/>
              <a:t>εφοδι</a:t>
            </a:r>
            <a:r>
              <a:rPr lang="en-US" sz="2200" dirty="0"/>
              <a:t>α</a:t>
            </a:r>
            <a:r>
              <a:rPr lang="en-US" sz="2200" dirty="0" err="1"/>
              <a:t>στεί</a:t>
            </a:r>
            <a:r>
              <a:rPr lang="en-US" sz="2200" dirty="0"/>
              <a:t> με </a:t>
            </a:r>
            <a:r>
              <a:rPr lang="en-US" sz="2200" dirty="0" err="1"/>
              <a:t>συστ</a:t>
            </a:r>
            <a:r>
              <a:rPr lang="en-US" sz="2200" dirty="0"/>
              <a:t>α</a:t>
            </a:r>
            <a:r>
              <a:rPr lang="en-US" sz="2200" dirty="0" err="1"/>
              <a:t>τικές</a:t>
            </a:r>
            <a:r>
              <a:rPr lang="en-US" sz="2200" dirty="0"/>
              <a:t> </a:t>
            </a:r>
            <a:r>
              <a:rPr lang="en-US" sz="2200" dirty="0" err="1"/>
              <a:t>ε</a:t>
            </a:r>
            <a:r>
              <a:rPr lang="en-US" sz="2200" dirty="0"/>
              <a:t>π</a:t>
            </a:r>
            <a:r>
              <a:rPr lang="en-US" sz="2200" dirty="0" err="1"/>
              <a:t>ιστολές</a:t>
            </a:r>
            <a:r>
              <a:rPr lang="en-US" sz="2200" dirty="0"/>
              <a:t> που τον πα</a:t>
            </a:r>
            <a:r>
              <a:rPr lang="en-US" sz="2200" dirty="0" err="1"/>
              <a:t>ρουσί</a:t>
            </a:r>
            <a:r>
              <a:rPr lang="en-US" sz="2200" dirty="0"/>
              <a:t>α</a:t>
            </a:r>
            <a:r>
              <a:rPr lang="en-US" sz="2200" dirty="0" err="1"/>
              <a:t>ζ</a:t>
            </a:r>
            <a:r>
              <a:rPr lang="en-US" sz="2200" dirty="0"/>
              <a:t>α</a:t>
            </a:r>
            <a:r>
              <a:rPr lang="en-US" sz="2200" dirty="0" err="1"/>
              <a:t>ν</a:t>
            </a:r>
            <a:r>
              <a:rPr lang="en-US" sz="2200" dirty="0"/>
              <a:t> </a:t>
            </a:r>
            <a:r>
              <a:rPr lang="en-US" sz="2200" dirty="0" smtClean="0"/>
              <a:t>ως </a:t>
            </a:r>
            <a:r>
              <a:rPr lang="en-US" sz="2200" dirty="0"/>
              <a:t>για</a:t>
            </a:r>
            <a:r>
              <a:rPr lang="en-US" sz="2200" dirty="0" err="1"/>
              <a:t>τρό</a:t>
            </a:r>
            <a:r>
              <a:rPr lang="en-US" sz="2200" dirty="0"/>
              <a:t>. </a:t>
            </a:r>
            <a:r>
              <a:rPr lang="en-US" sz="2200" dirty="0" err="1"/>
              <a:t>Θ</a:t>
            </a:r>
            <a:r>
              <a:rPr lang="en-US" sz="2200" dirty="0"/>
              <a:t>α τους </a:t>
            </a:r>
            <a:r>
              <a:rPr lang="en-US" sz="2200" dirty="0" err="1"/>
              <a:t>δι</a:t>
            </a:r>
            <a:r>
              <a:rPr lang="en-US" sz="2200" dirty="0"/>
              <a:t>αβ</a:t>
            </a:r>
            <a:r>
              <a:rPr lang="en-US" sz="2200" dirty="0" err="1"/>
              <a:t>ε</a:t>
            </a:r>
            <a:r>
              <a:rPr lang="en-US" sz="2200" dirty="0"/>
              <a:t>βα</a:t>
            </a:r>
            <a:r>
              <a:rPr lang="en-US" sz="2200" dirty="0" err="1"/>
              <a:t>ίωνε</a:t>
            </a:r>
            <a:r>
              <a:rPr lang="en-US" sz="2200" dirty="0"/>
              <a:t> πως π</a:t>
            </a:r>
            <a:r>
              <a:rPr lang="en-US" sz="2200" dirty="0" err="1"/>
              <a:t>ήγ</a:t>
            </a:r>
            <a:r>
              <a:rPr lang="en-US" sz="2200" dirty="0"/>
              <a:t>α</a:t>
            </a:r>
            <a:r>
              <a:rPr lang="en-US" sz="2200" dirty="0" err="1"/>
              <a:t>ινε</a:t>
            </a:r>
            <a:r>
              <a:rPr lang="en-US" sz="2200" dirty="0"/>
              <a:t> </a:t>
            </a:r>
            <a:r>
              <a:rPr lang="en-US" sz="2200" dirty="0" err="1"/>
              <a:t>ν</a:t>
            </a:r>
            <a:r>
              <a:rPr lang="en-US" sz="2200" dirty="0"/>
              <a:t>α </a:t>
            </a:r>
            <a:r>
              <a:rPr lang="en-US" sz="2200" dirty="0" err="1"/>
              <a:t>δηλητηριάσει</a:t>
            </a:r>
            <a:r>
              <a:rPr lang="en-US" sz="2200" dirty="0"/>
              <a:t> τον Αλή-πασά. Με το π</a:t>
            </a:r>
            <a:r>
              <a:rPr lang="en-US" sz="2200" dirty="0" err="1"/>
              <a:t>ρόσχημ</a:t>
            </a:r>
            <a:r>
              <a:rPr lang="en-US" sz="2200" dirty="0"/>
              <a:t>α αυτό β</a:t>
            </a:r>
            <a:r>
              <a:rPr lang="en-US" sz="2200" dirty="0" err="1"/>
              <a:t>έ</a:t>
            </a:r>
            <a:r>
              <a:rPr lang="en-US" sz="2200" dirty="0"/>
              <a:t>βα</a:t>
            </a:r>
            <a:r>
              <a:rPr lang="en-US" sz="2200" dirty="0" err="1"/>
              <a:t>ι</a:t>
            </a:r>
            <a:r>
              <a:rPr lang="en-US" sz="2200" dirty="0"/>
              <a:t>α </a:t>
            </a:r>
            <a:r>
              <a:rPr lang="en-US" sz="2200" dirty="0" err="1"/>
              <a:t>ε</a:t>
            </a:r>
            <a:r>
              <a:rPr lang="en-US" sz="2200" dirty="0"/>
              <a:t>π</a:t>
            </a:r>
            <a:r>
              <a:rPr lang="en-US" sz="2200" dirty="0" err="1"/>
              <a:t>εδίωκε</a:t>
            </a:r>
            <a:r>
              <a:rPr lang="en-US" sz="2200" dirty="0"/>
              <a:t> </a:t>
            </a:r>
            <a:r>
              <a:rPr lang="en-US" sz="2200" dirty="0" err="1"/>
              <a:t>ν</a:t>
            </a:r>
            <a:r>
              <a:rPr lang="en-US" sz="2200" dirty="0"/>
              <a:t>α π</a:t>
            </a:r>
            <a:r>
              <a:rPr lang="en-US" sz="2200" dirty="0" err="1"/>
              <a:t>ροσεγγίσει</a:t>
            </a:r>
            <a:r>
              <a:rPr lang="en-US" sz="2200" dirty="0"/>
              <a:t> τον </a:t>
            </a:r>
            <a:r>
              <a:rPr lang="en-US" sz="2200" dirty="0" err="1"/>
              <a:t>Αλή</a:t>
            </a:r>
            <a:r>
              <a:rPr lang="en-US" sz="2200" dirty="0"/>
              <a:t> </a:t>
            </a:r>
            <a:r>
              <a:rPr lang="en-US" sz="2200" dirty="0" err="1"/>
              <a:t>Π</a:t>
            </a:r>
            <a:r>
              <a:rPr lang="en-US" sz="2200" dirty="0"/>
              <a:t>α</a:t>
            </a:r>
            <a:r>
              <a:rPr lang="en-US" sz="2200" dirty="0" err="1"/>
              <a:t>σά</a:t>
            </a:r>
            <a:r>
              <a:rPr lang="en-US" sz="2200" dirty="0"/>
              <a:t>, π</a:t>
            </a:r>
            <a:r>
              <a:rPr lang="en-US" sz="2200" dirty="0" err="1"/>
              <a:t>ροκειμένου</a:t>
            </a:r>
            <a:r>
              <a:rPr lang="en-US" sz="2200" dirty="0"/>
              <a:t> </a:t>
            </a:r>
            <a:r>
              <a:rPr lang="en-US" sz="2200" dirty="0" err="1"/>
              <a:t>ν</a:t>
            </a:r>
            <a:r>
              <a:rPr lang="en-US" sz="2200" dirty="0"/>
              <a:t>α τον π</a:t>
            </a:r>
            <a:r>
              <a:rPr lang="en-US" sz="2200" dirty="0" err="1"/>
              <a:t>είσει</a:t>
            </a:r>
            <a:r>
              <a:rPr lang="en-US" sz="2200" dirty="0"/>
              <a:t> </a:t>
            </a:r>
            <a:r>
              <a:rPr lang="en-US" sz="2200" dirty="0" err="1"/>
              <a:t>ν</a:t>
            </a:r>
            <a:r>
              <a:rPr lang="en-US" sz="2200" dirty="0"/>
              <a:t>α </a:t>
            </a:r>
            <a:r>
              <a:rPr lang="en-US" sz="2200" dirty="0" err="1"/>
              <a:t>δεχτεί</a:t>
            </a:r>
            <a:r>
              <a:rPr lang="en-US" sz="2200" dirty="0"/>
              <a:t> την </a:t>
            </a:r>
            <a:r>
              <a:rPr lang="en-US" sz="2200" dirty="0" err="1"/>
              <a:t>συνεργ</a:t>
            </a:r>
            <a:r>
              <a:rPr lang="en-US" sz="2200" dirty="0"/>
              <a:t>ασία με τους </a:t>
            </a:r>
            <a:r>
              <a:rPr lang="en-US" sz="2200" dirty="0" smtClean="0"/>
              <a:t>Σουλιώτες.</a:t>
            </a:r>
            <a:r>
              <a:rPr lang="el-GR" sz="2200" baseline="30000" dirty="0"/>
              <a:t> </a:t>
            </a:r>
            <a:r>
              <a:rPr lang="en-US" sz="2200" dirty="0" smtClean="0"/>
              <a:t>Στο </a:t>
            </a:r>
            <a:r>
              <a:rPr lang="en-US" sz="2200" dirty="0" err="1"/>
              <a:t>δρόμο</a:t>
            </a:r>
            <a:r>
              <a:rPr lang="en-US" sz="2200" dirty="0"/>
              <a:t> για </a:t>
            </a:r>
            <a:r>
              <a:rPr lang="en-US" sz="2200" dirty="0" err="1"/>
              <a:t>τ</a:t>
            </a:r>
            <a:r>
              <a:rPr lang="en-US" sz="2200" dirty="0"/>
              <a:t>α Ιωάννινα, </a:t>
            </a:r>
            <a:r>
              <a:rPr lang="en-US" sz="2200" dirty="0" err="1"/>
              <a:t>κ</a:t>
            </a:r>
            <a:r>
              <a:rPr lang="en-US" sz="2200" dirty="0"/>
              <a:t>α</a:t>
            </a:r>
            <a:r>
              <a:rPr lang="en-US" sz="2200" dirty="0" err="1"/>
              <a:t>ι</a:t>
            </a:r>
            <a:r>
              <a:rPr lang="en-US" sz="2200" dirty="0"/>
              <a:t> π</a:t>
            </a:r>
            <a:r>
              <a:rPr lang="en-US" sz="2200" dirty="0" err="1"/>
              <a:t>ριν</a:t>
            </a:r>
            <a:r>
              <a:rPr lang="en-US" sz="2200" dirty="0"/>
              <a:t> π</a:t>
            </a:r>
            <a:r>
              <a:rPr lang="en-US" sz="2200" dirty="0" err="1"/>
              <a:t>εράσει</a:t>
            </a:r>
            <a:r>
              <a:rPr lang="en-US" sz="2200" dirty="0"/>
              <a:t> απ</a:t>
            </a:r>
            <a:r>
              <a:rPr lang="en-US" sz="2200" dirty="0" err="1"/>
              <a:t>ό</a:t>
            </a:r>
            <a:r>
              <a:rPr lang="en-US" sz="2200" dirty="0"/>
              <a:t> την </a:t>
            </a:r>
            <a:r>
              <a:rPr lang="en-US" sz="2200" dirty="0" err="1" smtClean="0"/>
              <a:t>Νάουσ</a:t>
            </a:r>
            <a:r>
              <a:rPr lang="el-GR" sz="2200" dirty="0" smtClean="0"/>
              <a:t>α</a:t>
            </a:r>
            <a:r>
              <a:rPr lang="en-US" sz="2200" dirty="0" smtClean="0"/>
              <a:t>, </a:t>
            </a:r>
            <a:r>
              <a:rPr lang="en-US" sz="2200" dirty="0" err="1"/>
              <a:t>ό</a:t>
            </a:r>
            <a:r>
              <a:rPr lang="en-US" sz="2200" dirty="0"/>
              <a:t>που </a:t>
            </a:r>
            <a:r>
              <a:rPr lang="en-US" sz="2200" dirty="0" err="1"/>
              <a:t>θ</a:t>
            </a:r>
            <a:r>
              <a:rPr lang="en-US" sz="2200" dirty="0"/>
              <a:t>α συνα</a:t>
            </a:r>
            <a:r>
              <a:rPr lang="en-US" sz="2200" dirty="0" err="1"/>
              <a:t>ντούσε</a:t>
            </a:r>
            <a:r>
              <a:rPr lang="en-US" sz="2200" dirty="0"/>
              <a:t> τους </a:t>
            </a:r>
            <a:r>
              <a:rPr lang="en-US" sz="2200" dirty="0" err="1"/>
              <a:t>ο</a:t>
            </a:r>
            <a:r>
              <a:rPr lang="en-US" sz="2200" dirty="0"/>
              <a:t>π</a:t>
            </a:r>
            <a:r>
              <a:rPr lang="en-US" sz="2200" dirty="0" err="1"/>
              <a:t>λ</a:t>
            </a:r>
            <a:r>
              <a:rPr lang="en-US" sz="2200" dirty="0"/>
              <a:t>α</a:t>
            </a:r>
            <a:r>
              <a:rPr lang="en-US" sz="2200" dirty="0" err="1"/>
              <a:t>ρχηγούς</a:t>
            </a:r>
            <a:r>
              <a:rPr lang="en-US" sz="2200" dirty="0"/>
              <a:t> του Βερμίου, πα</a:t>
            </a:r>
            <a:r>
              <a:rPr lang="en-US" sz="2200" dirty="0" err="1"/>
              <a:t>ρ</a:t>
            </a:r>
            <a:r>
              <a:rPr lang="en-US" sz="2200" dirty="0"/>
              <a:t>α</a:t>
            </a:r>
            <a:r>
              <a:rPr lang="en-US" sz="2200" dirty="0" err="1"/>
              <a:t>μένει</a:t>
            </a:r>
            <a:r>
              <a:rPr lang="en-US" sz="2200" dirty="0"/>
              <a:t> για </a:t>
            </a:r>
            <a:r>
              <a:rPr lang="en-US" sz="2200" dirty="0" err="1"/>
              <a:t>λίγες</a:t>
            </a:r>
            <a:r>
              <a:rPr lang="en-US" sz="2200" dirty="0"/>
              <a:t> </a:t>
            </a:r>
            <a:r>
              <a:rPr lang="en-US" sz="2200" dirty="0" err="1"/>
              <a:t>μέρες</a:t>
            </a:r>
            <a:r>
              <a:rPr lang="en-US" sz="2200" dirty="0"/>
              <a:t> στην </a:t>
            </a:r>
            <a:r>
              <a:rPr lang="en-US" sz="2200" dirty="0" err="1" smtClean="0"/>
              <a:t>Θεσσ</a:t>
            </a:r>
            <a:r>
              <a:rPr lang="en-US" sz="2200" dirty="0" smtClean="0"/>
              <a:t>α</a:t>
            </a:r>
            <a:r>
              <a:rPr lang="en-US" sz="2200" dirty="0" err="1" smtClean="0"/>
              <a:t>λονίκη</a:t>
            </a:r>
            <a:endParaRPr lang="en-US" sz="2200" dirty="0"/>
          </a:p>
          <a:p>
            <a:endParaRPr lang="en-US" sz="2200" dirty="0"/>
          </a:p>
        </p:txBody>
      </p:sp>
    </p:spTree>
    <p:extLst>
      <p:ext uri="{BB962C8B-B14F-4D97-AF65-F5344CB8AC3E}">
        <p14:creationId xmlns:p14="http://schemas.microsoft.com/office/powerpoint/2010/main" val="17954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6261894" cy="595973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1893" y="0"/>
            <a:ext cx="4850756" cy="6858000"/>
          </a:xfrm>
        </p:spPr>
      </p:pic>
    </p:spTree>
    <p:extLst>
      <p:ext uri="{BB962C8B-B14F-4D97-AF65-F5344CB8AC3E}">
        <p14:creationId xmlns:p14="http://schemas.microsoft.com/office/powerpoint/2010/main" val="1625037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0"/>
            <a:ext cx="5821895" cy="57912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21894" y="0"/>
            <a:ext cx="5215452" cy="6858000"/>
          </a:xfrm>
        </p:spPr>
      </p:pic>
    </p:spTree>
    <p:extLst>
      <p:ext uri="{BB962C8B-B14F-4D97-AF65-F5344CB8AC3E}">
        <p14:creationId xmlns:p14="http://schemas.microsoft.com/office/powerpoint/2010/main" val="548265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0"/>
            <a:ext cx="5821895" cy="6858000"/>
          </a:xfrm>
        </p:spPr>
        <p:txBody>
          <a:bodyPr>
            <a:normAutofit fontScale="92500" lnSpcReduction="20000"/>
          </a:bodyPr>
          <a:lstStyle/>
          <a:p>
            <a:r>
              <a:rPr lang="en-US" sz="2800" dirty="0"/>
              <a:t>Στη Νάουσα </a:t>
            </a:r>
            <a:r>
              <a:rPr lang="en-US" sz="2800" dirty="0" err="1"/>
              <a:t>ο</a:t>
            </a:r>
            <a:r>
              <a:rPr lang="en-US" sz="2800" dirty="0"/>
              <a:t> </a:t>
            </a:r>
            <a:r>
              <a:rPr lang="el-GR" sz="2800" dirty="0" err="1" smtClean="0"/>
              <a:t>Ύ</a:t>
            </a:r>
            <a:r>
              <a:rPr lang="en-US" sz="2800" dirty="0" smtClean="0"/>
              <a:t>πα</a:t>
            </a:r>
            <a:r>
              <a:rPr lang="en-US" sz="2800" dirty="0" err="1" smtClean="0"/>
              <a:t>τρος</a:t>
            </a:r>
            <a:r>
              <a:rPr lang="en-US" sz="2800" dirty="0" smtClean="0"/>
              <a:t> </a:t>
            </a:r>
            <a:r>
              <a:rPr lang="en-US" sz="2800" dirty="0" err="1"/>
              <a:t>μένει</a:t>
            </a:r>
            <a:r>
              <a:rPr lang="en-US" sz="2800" dirty="0"/>
              <a:t> </a:t>
            </a:r>
            <a:r>
              <a:rPr lang="en-US" sz="2800" dirty="0" err="1"/>
              <a:t>τέσσερις</a:t>
            </a:r>
            <a:r>
              <a:rPr lang="en-US" sz="2800" dirty="0"/>
              <a:t> </a:t>
            </a:r>
            <a:r>
              <a:rPr lang="en-US" sz="2800" dirty="0" err="1"/>
              <a:t>ημέρες</a:t>
            </a:r>
            <a:r>
              <a:rPr lang="en-US" sz="2800" dirty="0"/>
              <a:t> </a:t>
            </a:r>
            <a:r>
              <a:rPr lang="en-US" sz="2800" dirty="0" err="1"/>
              <a:t>κ</a:t>
            </a:r>
            <a:r>
              <a:rPr lang="en-US" sz="2800" dirty="0"/>
              <a:t>α</a:t>
            </a:r>
            <a:r>
              <a:rPr lang="en-US" sz="2800" dirty="0" err="1"/>
              <a:t>ι</a:t>
            </a:r>
            <a:r>
              <a:rPr lang="en-US" sz="2800" dirty="0"/>
              <a:t> συνα</a:t>
            </a:r>
            <a:r>
              <a:rPr lang="en-US" sz="2800" dirty="0" err="1"/>
              <a:t>ν</a:t>
            </a:r>
            <a:r>
              <a:rPr lang="en-US" sz="2800" dirty="0"/>
              <a:t>α</a:t>
            </a:r>
            <a:r>
              <a:rPr lang="en-US" sz="2800" dirty="0" err="1"/>
              <a:t>στρέφετ</a:t>
            </a:r>
            <a:r>
              <a:rPr lang="en-US" sz="2800" dirty="0"/>
              <a:t>α</a:t>
            </a:r>
            <a:r>
              <a:rPr lang="en-US" sz="2800" dirty="0" err="1"/>
              <a:t>ι</a:t>
            </a:r>
            <a:r>
              <a:rPr lang="en-US" sz="2800" dirty="0"/>
              <a:t> τον τοπ</a:t>
            </a:r>
            <a:r>
              <a:rPr lang="en-US" sz="2800" dirty="0" err="1"/>
              <a:t>ικό</a:t>
            </a:r>
            <a:r>
              <a:rPr lang="en-US" sz="2800" dirty="0"/>
              <a:t> </a:t>
            </a:r>
            <a:r>
              <a:rPr lang="en-US" sz="2800" dirty="0" err="1"/>
              <a:t>λόγιο</a:t>
            </a:r>
            <a:r>
              <a:rPr lang="en-US" sz="2800" dirty="0"/>
              <a:t> Σπυρίδωνα Πιπέρη, </a:t>
            </a:r>
            <a:r>
              <a:rPr lang="en-US" sz="2800" dirty="0" err="1"/>
              <a:t>ο</a:t>
            </a:r>
            <a:r>
              <a:rPr lang="en-US" sz="2800" dirty="0"/>
              <a:t> </a:t>
            </a:r>
            <a:r>
              <a:rPr lang="en-US" sz="2800" dirty="0" err="1"/>
              <a:t>ο</a:t>
            </a:r>
            <a:r>
              <a:rPr lang="en-US" sz="2800" dirty="0"/>
              <a:t>π</a:t>
            </a:r>
            <a:r>
              <a:rPr lang="en-US" sz="2800" dirty="0" err="1"/>
              <a:t>οίος</a:t>
            </a:r>
            <a:r>
              <a:rPr lang="en-US" sz="2800" dirty="0"/>
              <a:t> τον </a:t>
            </a:r>
            <a:r>
              <a:rPr lang="en-US" sz="2800" dirty="0" err="1"/>
              <a:t>συνοδεύει</a:t>
            </a:r>
            <a:r>
              <a:rPr lang="en-US" sz="2800" dirty="0"/>
              <a:t> στις π</a:t>
            </a:r>
            <a:r>
              <a:rPr lang="en-US" sz="2800" dirty="0" err="1"/>
              <a:t>εριηγήσεις</a:t>
            </a:r>
            <a:r>
              <a:rPr lang="en-US" sz="2800" dirty="0"/>
              <a:t> του στην πόλη </a:t>
            </a:r>
            <a:r>
              <a:rPr lang="en-US" sz="2800" dirty="0" err="1"/>
              <a:t>κ</a:t>
            </a:r>
            <a:r>
              <a:rPr lang="en-US" sz="2800" dirty="0"/>
              <a:t>α</a:t>
            </a:r>
            <a:r>
              <a:rPr lang="en-US" sz="2800" dirty="0" err="1"/>
              <a:t>ι</a:t>
            </a:r>
            <a:r>
              <a:rPr lang="en-US" sz="2800" dirty="0"/>
              <a:t> </a:t>
            </a:r>
            <a:r>
              <a:rPr lang="en-US" sz="2800" dirty="0" err="1"/>
              <a:t>τ</a:t>
            </a:r>
            <a:r>
              <a:rPr lang="en-US" sz="2800" dirty="0"/>
              <a:t>α π</a:t>
            </a:r>
            <a:r>
              <a:rPr lang="en-US" sz="2800" dirty="0" err="1"/>
              <a:t>ερίχωρ</a:t>
            </a:r>
            <a:r>
              <a:rPr lang="en-US" sz="2800" dirty="0"/>
              <a:t>α. </a:t>
            </a:r>
            <a:r>
              <a:rPr lang="en-US" sz="2800" dirty="0" err="1"/>
              <a:t>Κ</a:t>
            </a:r>
            <a:r>
              <a:rPr lang="en-US" sz="2800" dirty="0"/>
              <a:t>α</a:t>
            </a:r>
            <a:r>
              <a:rPr lang="en-US" sz="2800" dirty="0" err="1"/>
              <a:t>τ</a:t>
            </a:r>
            <a:r>
              <a:rPr lang="en-US" sz="2800" dirty="0"/>
              <a:t>α την </a:t>
            </a:r>
            <a:r>
              <a:rPr lang="en-US" sz="2800" dirty="0" err="1"/>
              <a:t>διάρκει</a:t>
            </a:r>
            <a:r>
              <a:rPr lang="en-US" sz="2800" dirty="0"/>
              <a:t>α α</a:t>
            </a:r>
            <a:r>
              <a:rPr lang="en-US" sz="2800" dirty="0" err="1"/>
              <a:t>υτών</a:t>
            </a:r>
            <a:r>
              <a:rPr lang="en-US" sz="2800" dirty="0"/>
              <a:t> των π</a:t>
            </a:r>
            <a:r>
              <a:rPr lang="en-US" sz="2800" dirty="0" err="1"/>
              <a:t>εριηγήσεων</a:t>
            </a:r>
            <a:r>
              <a:rPr lang="en-US" sz="2800" dirty="0"/>
              <a:t> </a:t>
            </a:r>
            <a:r>
              <a:rPr lang="en-US" sz="2800" dirty="0" err="1"/>
              <a:t>ο</a:t>
            </a:r>
            <a:r>
              <a:rPr lang="en-US" sz="2800" dirty="0"/>
              <a:t> </a:t>
            </a:r>
            <a:r>
              <a:rPr lang="en-US" sz="2800" dirty="0" err="1"/>
              <a:t>Ί</a:t>
            </a:r>
            <a:r>
              <a:rPr lang="en-US" sz="2800" dirty="0"/>
              <a:t>πα</a:t>
            </a:r>
            <a:r>
              <a:rPr lang="en-US" sz="2800" dirty="0" err="1"/>
              <a:t>τρος</a:t>
            </a:r>
            <a:r>
              <a:rPr lang="en-US" sz="2800" dirty="0"/>
              <a:t> </a:t>
            </a:r>
            <a:r>
              <a:rPr lang="en-US" sz="2800" dirty="0" err="1"/>
              <a:t>κ</a:t>
            </a:r>
            <a:r>
              <a:rPr lang="en-US" sz="2800" dirty="0"/>
              <a:t>α</a:t>
            </a:r>
            <a:r>
              <a:rPr lang="en-US" sz="2800" dirty="0" err="1"/>
              <a:t>τ</a:t>
            </a:r>
            <a:r>
              <a:rPr lang="en-US" sz="2800" dirty="0"/>
              <a:t>α</a:t>
            </a:r>
            <a:r>
              <a:rPr lang="en-US" sz="2800" dirty="0" err="1"/>
              <a:t>ρτίζει</a:t>
            </a:r>
            <a:r>
              <a:rPr lang="en-US" sz="2800" dirty="0"/>
              <a:t> </a:t>
            </a:r>
            <a:r>
              <a:rPr lang="en-US" sz="2800" dirty="0" err="1"/>
              <a:t>σχεδι</a:t>
            </a:r>
            <a:r>
              <a:rPr lang="en-US" sz="2800" dirty="0"/>
              <a:t>α</a:t>
            </a:r>
            <a:r>
              <a:rPr lang="en-US" sz="2800" dirty="0" err="1"/>
              <a:t>γράμμ</a:t>
            </a:r>
            <a:r>
              <a:rPr lang="en-US" sz="2800" dirty="0"/>
              <a:t>α</a:t>
            </a:r>
            <a:r>
              <a:rPr lang="en-US" sz="2800" dirty="0" err="1"/>
              <a:t>τ</a:t>
            </a:r>
            <a:r>
              <a:rPr lang="en-US" sz="2800" dirty="0"/>
              <a:t>α των </a:t>
            </a:r>
            <a:r>
              <a:rPr lang="en-US" sz="2800" dirty="0" err="1"/>
              <a:t>οχυρών</a:t>
            </a:r>
            <a:r>
              <a:rPr lang="en-US" sz="2800" dirty="0"/>
              <a:t> τοπ</a:t>
            </a:r>
            <a:r>
              <a:rPr lang="en-US" sz="2800" dirty="0" err="1"/>
              <a:t>οθεσιών</a:t>
            </a:r>
            <a:r>
              <a:rPr lang="en-US" sz="2800" dirty="0"/>
              <a:t>. </a:t>
            </a:r>
            <a:r>
              <a:rPr lang="en-US" sz="2800" dirty="0" err="1"/>
              <a:t>Πέρ</a:t>
            </a:r>
            <a:r>
              <a:rPr lang="en-US" sz="2800" dirty="0"/>
              <a:t>α απ</a:t>
            </a:r>
            <a:r>
              <a:rPr lang="en-US" sz="2800" dirty="0" err="1"/>
              <a:t>ό</a:t>
            </a:r>
            <a:r>
              <a:rPr lang="en-US" sz="2800" dirty="0"/>
              <a:t> αυτά </a:t>
            </a:r>
            <a:r>
              <a:rPr lang="en-US" sz="2800" dirty="0" err="1"/>
              <a:t>όμως</a:t>
            </a:r>
            <a:r>
              <a:rPr lang="en-US" sz="2800" dirty="0"/>
              <a:t>, </a:t>
            </a:r>
            <a:r>
              <a:rPr lang="en-US" sz="2800" dirty="0" err="1"/>
              <a:t>θ</a:t>
            </a:r>
            <a:r>
              <a:rPr lang="en-US" sz="2800" dirty="0"/>
              <a:t>α συνα</a:t>
            </a:r>
            <a:r>
              <a:rPr lang="en-US" sz="2800" dirty="0" err="1"/>
              <a:t>ντήσει</a:t>
            </a:r>
            <a:r>
              <a:rPr lang="en-US" sz="2800" dirty="0"/>
              <a:t> ακόμη τους </a:t>
            </a:r>
            <a:r>
              <a:rPr lang="en-US" sz="2800" dirty="0" err="1"/>
              <a:t>στρ</a:t>
            </a:r>
            <a:r>
              <a:rPr lang="en-US" sz="2800" dirty="0"/>
              <a:t>α</a:t>
            </a:r>
            <a:r>
              <a:rPr lang="en-US" sz="2800" dirty="0" err="1"/>
              <a:t>τιωτικούς</a:t>
            </a:r>
            <a:r>
              <a:rPr lang="en-US" sz="2800" dirty="0"/>
              <a:t> </a:t>
            </a:r>
            <a:r>
              <a:rPr lang="en-US" sz="2800" dirty="0" err="1"/>
              <a:t>ιθύνοντες</a:t>
            </a:r>
            <a:r>
              <a:rPr lang="en-US" sz="2800" dirty="0"/>
              <a:t> Γιαννάκη Καρατάσο, </a:t>
            </a:r>
            <a:r>
              <a:rPr lang="en-US" sz="2800" dirty="0" err="1"/>
              <a:t>γιο</a:t>
            </a:r>
            <a:r>
              <a:rPr lang="en-US" sz="2800" dirty="0"/>
              <a:t> του Αναστάσιου, α</a:t>
            </a:r>
            <a:r>
              <a:rPr lang="en-US" sz="2800" dirty="0" err="1"/>
              <a:t>ρμ</a:t>
            </a:r>
            <a:r>
              <a:rPr lang="en-US" sz="2800" dirty="0"/>
              <a:t>α</a:t>
            </a:r>
            <a:r>
              <a:rPr lang="en-US" sz="2800" dirty="0" err="1"/>
              <a:t>τολού</a:t>
            </a:r>
            <a:r>
              <a:rPr lang="en-US" sz="2800" dirty="0"/>
              <a:t> του Βερμίου, </a:t>
            </a:r>
            <a:r>
              <a:rPr lang="en-US" sz="2800" dirty="0" err="1"/>
              <a:t>κ</a:t>
            </a:r>
            <a:r>
              <a:rPr lang="en-US" sz="2800" dirty="0"/>
              <a:t>α</a:t>
            </a:r>
            <a:r>
              <a:rPr lang="en-US" sz="2800" dirty="0" err="1"/>
              <a:t>ι</a:t>
            </a:r>
            <a:r>
              <a:rPr lang="en-US" sz="2800" dirty="0"/>
              <a:t> τον Αγγελή Γάτσο, </a:t>
            </a:r>
            <a:r>
              <a:rPr lang="en-US" sz="2800" dirty="0" err="1"/>
              <a:t>κ</a:t>
            </a:r>
            <a:r>
              <a:rPr lang="en-US" sz="2800" dirty="0"/>
              <a:t>α</a:t>
            </a:r>
            <a:r>
              <a:rPr lang="en-US" sz="2800" dirty="0" err="1"/>
              <a:t>θώς</a:t>
            </a:r>
            <a:r>
              <a:rPr lang="en-US" sz="2800" dirty="0"/>
              <a:t> </a:t>
            </a:r>
            <a:r>
              <a:rPr lang="en-US" sz="2800" dirty="0" err="1"/>
              <a:t>κ</a:t>
            </a:r>
            <a:r>
              <a:rPr lang="en-US" sz="2800" dirty="0"/>
              <a:t>α</a:t>
            </a:r>
            <a:r>
              <a:rPr lang="en-US" sz="2800" dirty="0" err="1"/>
              <a:t>ι</a:t>
            </a:r>
            <a:r>
              <a:rPr lang="en-US" sz="2800" dirty="0"/>
              <a:t> π</a:t>
            </a:r>
            <a:r>
              <a:rPr lang="en-US" sz="2800" dirty="0" err="1"/>
              <a:t>ροκρίτους</a:t>
            </a:r>
            <a:r>
              <a:rPr lang="en-US" sz="2800" dirty="0"/>
              <a:t> της π</a:t>
            </a:r>
            <a:r>
              <a:rPr lang="en-US" sz="2800" dirty="0" err="1"/>
              <a:t>όλης</a:t>
            </a:r>
            <a:r>
              <a:rPr lang="en-US" sz="2800" dirty="0"/>
              <a:t>. </a:t>
            </a:r>
          </a:p>
          <a:p>
            <a:endParaRPr lang="en-US" dirty="0"/>
          </a:p>
        </p:txBody>
      </p:sp>
      <p:sp>
        <p:nvSpPr>
          <p:cNvPr id="4" name="Content Placeholder 3"/>
          <p:cNvSpPr>
            <a:spLocks noGrp="1"/>
          </p:cNvSpPr>
          <p:nvPr>
            <p:ph sz="half" idx="2"/>
          </p:nvPr>
        </p:nvSpPr>
        <p:spPr>
          <a:xfrm>
            <a:off x="5821894" y="0"/>
            <a:ext cx="6370105" cy="6857999"/>
          </a:xfrm>
        </p:spPr>
        <p:txBody>
          <a:bodyPr>
            <a:normAutofit fontScale="92500" lnSpcReduction="20000"/>
          </a:bodyPr>
          <a:lstStyle/>
          <a:p>
            <a:endParaRPr lang="el-GR" sz="2800" dirty="0" smtClean="0"/>
          </a:p>
          <a:p>
            <a:endParaRPr lang="el-GR" sz="2800" dirty="0" smtClean="0"/>
          </a:p>
          <a:p>
            <a:r>
              <a:rPr lang="en-US" sz="2800" dirty="0" err="1" smtClean="0"/>
              <a:t>Θ</a:t>
            </a:r>
            <a:r>
              <a:rPr lang="en-US" sz="2800" dirty="0" smtClean="0"/>
              <a:t>α </a:t>
            </a:r>
            <a:r>
              <a:rPr lang="en-US" sz="2800" dirty="0"/>
              <a:t>συνα</a:t>
            </a:r>
            <a:r>
              <a:rPr lang="en-US" sz="2800" dirty="0" err="1"/>
              <a:t>ντήσει</a:t>
            </a:r>
            <a:r>
              <a:rPr lang="en-US" sz="2800" dirty="0"/>
              <a:t> β</a:t>
            </a:r>
            <a:r>
              <a:rPr lang="en-US" sz="2800" dirty="0" err="1"/>
              <a:t>έ</a:t>
            </a:r>
            <a:r>
              <a:rPr lang="en-US" sz="2800" dirty="0"/>
              <a:t>βα</a:t>
            </a:r>
            <a:r>
              <a:rPr lang="en-US" sz="2800" dirty="0" err="1"/>
              <a:t>ι</a:t>
            </a:r>
            <a:r>
              <a:rPr lang="en-US" sz="2800" dirty="0"/>
              <a:t>α </a:t>
            </a:r>
            <a:r>
              <a:rPr lang="en-US" sz="2800" dirty="0" err="1"/>
              <a:t>κ</a:t>
            </a:r>
            <a:r>
              <a:rPr lang="en-US" sz="2800" dirty="0"/>
              <a:t>α</a:t>
            </a:r>
            <a:r>
              <a:rPr lang="en-US" sz="2800" dirty="0" err="1"/>
              <a:t>ι</a:t>
            </a:r>
            <a:r>
              <a:rPr lang="en-US" sz="2800" dirty="0"/>
              <a:t> τον π</a:t>
            </a:r>
            <a:r>
              <a:rPr lang="en-US" sz="2800" dirty="0" err="1"/>
              <a:t>ολιτικό</a:t>
            </a:r>
            <a:r>
              <a:rPr lang="en-US" sz="2800" dirty="0"/>
              <a:t> </a:t>
            </a:r>
            <a:r>
              <a:rPr lang="en-US" sz="2800" dirty="0" err="1"/>
              <a:t>ηγέτη</a:t>
            </a:r>
            <a:r>
              <a:rPr lang="en-US" sz="2800" dirty="0"/>
              <a:t> της π</a:t>
            </a:r>
            <a:r>
              <a:rPr lang="en-US" sz="2800" dirty="0" err="1"/>
              <a:t>όλης</a:t>
            </a:r>
            <a:r>
              <a:rPr lang="en-US" sz="2800" dirty="0"/>
              <a:t> Ζαφειράκη Θεοδοσίου Λογοθέτη α</a:t>
            </a:r>
            <a:r>
              <a:rPr lang="en-US" sz="2800" dirty="0" err="1"/>
              <a:t>ρκετές</a:t>
            </a:r>
            <a:r>
              <a:rPr lang="en-US" sz="2800" dirty="0"/>
              <a:t> φορές. </a:t>
            </a:r>
            <a:endParaRPr lang="el-GR" sz="2800" dirty="0" smtClean="0"/>
          </a:p>
          <a:p>
            <a:r>
              <a:rPr lang="el-GR" sz="2800" dirty="0" smtClean="0"/>
              <a:t>Ο</a:t>
            </a:r>
            <a:r>
              <a:rPr lang="en-US" sz="2800" dirty="0" smtClean="0"/>
              <a:t> </a:t>
            </a:r>
            <a:r>
              <a:rPr lang="el-GR" sz="2800" dirty="0" err="1" smtClean="0"/>
              <a:t>Ύ</a:t>
            </a:r>
            <a:r>
              <a:rPr lang="en-US" sz="2800" dirty="0" smtClean="0"/>
              <a:t>πα</a:t>
            </a:r>
            <a:r>
              <a:rPr lang="en-US" sz="2800" dirty="0" err="1" smtClean="0"/>
              <a:t>τρος</a:t>
            </a:r>
            <a:r>
              <a:rPr lang="en-US" sz="2800" dirty="0" smtClean="0"/>
              <a:t> </a:t>
            </a:r>
            <a:r>
              <a:rPr lang="en-US" sz="2800" dirty="0" err="1"/>
              <a:t>ε</a:t>
            </a:r>
            <a:r>
              <a:rPr lang="en-US" sz="2800" dirty="0"/>
              <a:t>π</a:t>
            </a:r>
            <a:r>
              <a:rPr lang="en-US" sz="2800" dirty="0" err="1"/>
              <a:t>έδειξε</a:t>
            </a:r>
            <a:r>
              <a:rPr lang="en-US" sz="2800" dirty="0"/>
              <a:t> στο </a:t>
            </a:r>
            <a:r>
              <a:rPr lang="en-US" sz="2800" dirty="0" err="1" smtClean="0"/>
              <a:t>Ζ</a:t>
            </a:r>
            <a:r>
              <a:rPr lang="en-US" sz="2800" dirty="0" smtClean="0"/>
              <a:t>α</a:t>
            </a:r>
            <a:r>
              <a:rPr lang="en-US" sz="2800" dirty="0" err="1" smtClean="0"/>
              <a:t>φειράκη</a:t>
            </a:r>
            <a:r>
              <a:rPr lang="el-GR" sz="2800" dirty="0"/>
              <a:t> </a:t>
            </a:r>
            <a:r>
              <a:rPr lang="en-US" sz="2800" dirty="0" err="1" smtClean="0"/>
              <a:t>έγγρ</a:t>
            </a:r>
            <a:r>
              <a:rPr lang="en-US" sz="2800" dirty="0" smtClean="0"/>
              <a:t>α</a:t>
            </a:r>
            <a:r>
              <a:rPr lang="en-US" sz="2800" dirty="0" err="1" smtClean="0"/>
              <a:t>φ</a:t>
            </a:r>
            <a:r>
              <a:rPr lang="en-US" sz="2800" dirty="0" smtClean="0"/>
              <a:t>α </a:t>
            </a:r>
            <a:r>
              <a:rPr lang="en-US" sz="2800" dirty="0"/>
              <a:t>που </a:t>
            </a:r>
            <a:r>
              <a:rPr lang="en-US" sz="2800" dirty="0" err="1"/>
              <a:t>κόμιζε</a:t>
            </a:r>
            <a:r>
              <a:rPr lang="en-US" sz="2800" dirty="0"/>
              <a:t> απ</a:t>
            </a:r>
            <a:r>
              <a:rPr lang="en-US" sz="2800" dirty="0" err="1"/>
              <a:t>ό</a:t>
            </a:r>
            <a:r>
              <a:rPr lang="en-US" sz="2800" dirty="0"/>
              <a:t> την Θεσσαλονίκη </a:t>
            </a:r>
            <a:r>
              <a:rPr lang="en-US" sz="2800" dirty="0" err="1"/>
              <a:t>κ</a:t>
            </a:r>
            <a:r>
              <a:rPr lang="en-US" sz="2800" dirty="0"/>
              <a:t>α</a:t>
            </a:r>
            <a:r>
              <a:rPr lang="en-US" sz="2800" dirty="0" err="1"/>
              <a:t>ι</a:t>
            </a:r>
            <a:r>
              <a:rPr lang="en-US" sz="2800" dirty="0"/>
              <a:t> την Κωνσταντινούπολη. </a:t>
            </a:r>
            <a:r>
              <a:rPr lang="el-GR" sz="2800" dirty="0" smtClean="0"/>
              <a:t>Ο</a:t>
            </a:r>
            <a:r>
              <a:rPr lang="en-US" sz="2800" dirty="0" smtClean="0"/>
              <a:t> </a:t>
            </a:r>
            <a:r>
              <a:rPr lang="el-GR" sz="2800" dirty="0" err="1" smtClean="0"/>
              <a:t>Ύ</a:t>
            </a:r>
            <a:r>
              <a:rPr lang="en-US" sz="2800" dirty="0" smtClean="0"/>
              <a:t>πα</a:t>
            </a:r>
            <a:r>
              <a:rPr lang="en-US" sz="2800" dirty="0" err="1" smtClean="0"/>
              <a:t>τρος</a:t>
            </a:r>
            <a:r>
              <a:rPr lang="en-US" sz="2800" dirty="0" smtClean="0"/>
              <a:t> </a:t>
            </a:r>
            <a:r>
              <a:rPr lang="en-US" sz="2800" dirty="0"/>
              <a:t>συνα</a:t>
            </a:r>
            <a:r>
              <a:rPr lang="en-US" sz="2800" dirty="0" err="1"/>
              <a:t>ντήθηκε</a:t>
            </a:r>
            <a:r>
              <a:rPr lang="en-US" sz="2800" dirty="0"/>
              <a:t> με το </a:t>
            </a:r>
            <a:r>
              <a:rPr lang="en-US" sz="2800" dirty="0" err="1" smtClean="0"/>
              <a:t>Ζ</a:t>
            </a:r>
            <a:r>
              <a:rPr lang="en-US" sz="2800" dirty="0" smtClean="0"/>
              <a:t>α</a:t>
            </a:r>
            <a:r>
              <a:rPr lang="en-US" sz="2800" dirty="0" err="1" smtClean="0"/>
              <a:t>φειράκη</a:t>
            </a:r>
            <a:r>
              <a:rPr lang="el-GR" sz="2800" dirty="0"/>
              <a:t> </a:t>
            </a:r>
            <a:r>
              <a:rPr lang="el-GR" sz="2800" dirty="0" smtClean="0"/>
              <a:t>και </a:t>
            </a:r>
            <a:r>
              <a:rPr lang="en-US" sz="2800" dirty="0" smtClean="0"/>
              <a:t>π</a:t>
            </a:r>
            <a:r>
              <a:rPr lang="en-US" sz="2800" dirty="0" err="1" smtClean="0"/>
              <a:t>έρ</a:t>
            </a:r>
            <a:r>
              <a:rPr lang="en-US" sz="2800" dirty="0" smtClean="0"/>
              <a:t>ασε </a:t>
            </a:r>
            <a:r>
              <a:rPr lang="en-US" sz="2800" dirty="0"/>
              <a:t>την </a:t>
            </a:r>
            <a:r>
              <a:rPr lang="en-US" sz="2800" dirty="0" err="1"/>
              <a:t>τελευτ</a:t>
            </a:r>
            <a:r>
              <a:rPr lang="en-US" sz="2800" dirty="0"/>
              <a:t>α</a:t>
            </a:r>
            <a:r>
              <a:rPr lang="en-US" sz="2800" dirty="0" err="1"/>
              <a:t>ί</a:t>
            </a:r>
            <a:r>
              <a:rPr lang="en-US" sz="2800" dirty="0"/>
              <a:t>α του </a:t>
            </a:r>
            <a:r>
              <a:rPr lang="en-US" sz="2800" dirty="0" err="1"/>
              <a:t>νύχτ</a:t>
            </a:r>
            <a:r>
              <a:rPr lang="en-US" sz="2800" dirty="0"/>
              <a:t>α στην </a:t>
            </a:r>
            <a:r>
              <a:rPr lang="en-US" sz="2800" dirty="0" err="1"/>
              <a:t>οικί</a:t>
            </a:r>
            <a:r>
              <a:rPr lang="en-US" sz="2800" dirty="0"/>
              <a:t>α του </a:t>
            </a:r>
            <a:r>
              <a:rPr lang="en-US" sz="2800" dirty="0" err="1"/>
              <a:t>Ν</a:t>
            </a:r>
            <a:r>
              <a:rPr lang="en-US" sz="2800" dirty="0"/>
              <a:t>α</a:t>
            </a:r>
            <a:r>
              <a:rPr lang="en-US" sz="2800" dirty="0" err="1"/>
              <a:t>ουσ</a:t>
            </a:r>
            <a:r>
              <a:rPr lang="en-US" sz="2800" dirty="0"/>
              <a:t>αίου π</a:t>
            </a:r>
            <a:r>
              <a:rPr lang="en-US" sz="2800" dirty="0" err="1"/>
              <a:t>ροκρίτου</a:t>
            </a:r>
            <a:r>
              <a:rPr lang="en-US" sz="2800" dirty="0" smtClean="0"/>
              <a:t>.</a:t>
            </a:r>
            <a:r>
              <a:rPr lang="en-US" sz="2800" dirty="0"/>
              <a:t> Τι π</a:t>
            </a:r>
            <a:r>
              <a:rPr lang="en-US" sz="2800" dirty="0" err="1"/>
              <a:t>ρ</a:t>
            </a:r>
            <a:r>
              <a:rPr lang="en-US" sz="2800" dirty="0"/>
              <a:t>α</a:t>
            </a:r>
            <a:r>
              <a:rPr lang="en-US" sz="2800" dirty="0" err="1"/>
              <a:t>γμ</a:t>
            </a:r>
            <a:r>
              <a:rPr lang="en-US" sz="2800" dirty="0"/>
              <a:t>α</a:t>
            </a:r>
            <a:r>
              <a:rPr lang="en-US" sz="2800" dirty="0" err="1"/>
              <a:t>τικά</a:t>
            </a:r>
            <a:r>
              <a:rPr lang="en-US" sz="2800" dirty="0"/>
              <a:t> </a:t>
            </a:r>
            <a:r>
              <a:rPr lang="en-US" sz="2800" dirty="0" err="1"/>
              <a:t>διημείφθη</a:t>
            </a:r>
            <a:r>
              <a:rPr lang="en-US" sz="2800" dirty="0"/>
              <a:t> μεταξύ τους είνα</a:t>
            </a:r>
            <a:r>
              <a:rPr lang="en-US" sz="2800" dirty="0" err="1"/>
              <a:t>ι</a:t>
            </a:r>
            <a:r>
              <a:rPr lang="en-US" sz="2800" dirty="0"/>
              <a:t> β</a:t>
            </a:r>
            <a:r>
              <a:rPr lang="en-US" sz="2800" dirty="0" err="1"/>
              <a:t>ε</a:t>
            </a:r>
            <a:r>
              <a:rPr lang="en-US" sz="2800" dirty="0"/>
              <a:t>βα</a:t>
            </a:r>
            <a:r>
              <a:rPr lang="en-US" sz="2800" dirty="0" err="1"/>
              <a:t>ίως</a:t>
            </a:r>
            <a:r>
              <a:rPr lang="en-US" sz="2800" dirty="0"/>
              <a:t> </a:t>
            </a:r>
            <a:r>
              <a:rPr lang="en-US" sz="2800" dirty="0" err="1"/>
              <a:t>άγνωστο</a:t>
            </a:r>
            <a:r>
              <a:rPr lang="en-US" sz="2800" dirty="0"/>
              <a:t>. </a:t>
            </a:r>
            <a:r>
              <a:rPr lang="en-US" sz="2800" dirty="0" err="1"/>
              <a:t>Ό,τι</a:t>
            </a:r>
            <a:r>
              <a:rPr lang="en-US" sz="2800" dirty="0"/>
              <a:t> κι α</a:t>
            </a:r>
            <a:r>
              <a:rPr lang="en-US" sz="2800" dirty="0" err="1"/>
              <a:t>ν</a:t>
            </a:r>
            <a:r>
              <a:rPr lang="en-US" sz="2800" dirty="0"/>
              <a:t> έγινε π</a:t>
            </a:r>
            <a:r>
              <a:rPr lang="en-US" sz="2800" dirty="0" err="1"/>
              <a:t>άντως</a:t>
            </a:r>
            <a:r>
              <a:rPr lang="en-US" sz="2800" dirty="0"/>
              <a:t> </a:t>
            </a:r>
            <a:r>
              <a:rPr lang="en-US" sz="2800" dirty="0" err="1"/>
              <a:t>κ</a:t>
            </a:r>
            <a:r>
              <a:rPr lang="en-US" sz="2800" dirty="0"/>
              <a:t>α</a:t>
            </a:r>
            <a:r>
              <a:rPr lang="en-US" sz="2800" dirty="0" err="1"/>
              <a:t>τά</a:t>
            </a:r>
            <a:r>
              <a:rPr lang="en-US" sz="2800" dirty="0"/>
              <a:t> την </a:t>
            </a:r>
            <a:r>
              <a:rPr lang="en-US" sz="2800" dirty="0" err="1"/>
              <a:t>διάρκει</a:t>
            </a:r>
            <a:r>
              <a:rPr lang="en-US" sz="2800" dirty="0"/>
              <a:t>α της πα</a:t>
            </a:r>
            <a:r>
              <a:rPr lang="en-US" sz="2800" dirty="0" err="1"/>
              <a:t>ρ</a:t>
            </a:r>
            <a:r>
              <a:rPr lang="en-US" sz="2800" dirty="0"/>
              <a:t>α</a:t>
            </a:r>
            <a:r>
              <a:rPr lang="en-US" sz="2800" dirty="0" err="1"/>
              <a:t>μονής</a:t>
            </a:r>
            <a:r>
              <a:rPr lang="en-US" sz="2800" dirty="0"/>
              <a:t> του στην Νάουσα, το </a:t>
            </a:r>
            <a:r>
              <a:rPr lang="en-US" sz="2800" dirty="0" err="1"/>
              <a:t>σίγουρο</a:t>
            </a:r>
            <a:r>
              <a:rPr lang="en-US" sz="2800" dirty="0"/>
              <a:t> είνα</a:t>
            </a:r>
            <a:r>
              <a:rPr lang="en-US" sz="2800" dirty="0" err="1"/>
              <a:t>ι</a:t>
            </a:r>
            <a:r>
              <a:rPr lang="en-US" sz="2800" dirty="0"/>
              <a:t> ότι </a:t>
            </a:r>
            <a:r>
              <a:rPr lang="en-US" sz="2800" dirty="0" err="1"/>
              <a:t>ο</a:t>
            </a:r>
            <a:r>
              <a:rPr lang="en-US" sz="2800" dirty="0"/>
              <a:t> </a:t>
            </a:r>
            <a:r>
              <a:rPr lang="el-GR" sz="2800" dirty="0" err="1" smtClean="0"/>
              <a:t>Ύ</a:t>
            </a:r>
            <a:r>
              <a:rPr lang="en-US" sz="2800" dirty="0" smtClean="0"/>
              <a:t>πα</a:t>
            </a:r>
            <a:r>
              <a:rPr lang="en-US" sz="2800" dirty="0" err="1" smtClean="0"/>
              <a:t>τρος</a:t>
            </a:r>
            <a:r>
              <a:rPr lang="en-US" sz="2800" dirty="0" smtClean="0"/>
              <a:t> </a:t>
            </a:r>
            <a:r>
              <a:rPr lang="en-US" sz="2800" dirty="0" err="1"/>
              <a:t>λίγο</a:t>
            </a:r>
            <a:r>
              <a:rPr lang="en-US" sz="2800" dirty="0"/>
              <a:t> </a:t>
            </a:r>
            <a:r>
              <a:rPr lang="en-US" sz="2800" dirty="0" err="1"/>
              <a:t>μετά</a:t>
            </a:r>
            <a:r>
              <a:rPr lang="en-US" sz="2800" dirty="0"/>
              <a:t> την α</a:t>
            </a:r>
            <a:r>
              <a:rPr lang="en-US" sz="2800" dirty="0" err="1"/>
              <a:t>ν</a:t>
            </a:r>
            <a:r>
              <a:rPr lang="en-US" sz="2800" dirty="0"/>
              <a:t>α</a:t>
            </a:r>
            <a:r>
              <a:rPr lang="en-US" sz="2800" dirty="0" err="1"/>
              <a:t>χώρηση</a:t>
            </a:r>
            <a:r>
              <a:rPr lang="en-US" sz="2800" dirty="0"/>
              <a:t> του για </a:t>
            </a:r>
            <a:r>
              <a:rPr lang="en-US" sz="2800" dirty="0" err="1"/>
              <a:t>τ</a:t>
            </a:r>
            <a:r>
              <a:rPr lang="en-US" sz="2800" dirty="0"/>
              <a:t>α Γιάννενα, </a:t>
            </a:r>
            <a:r>
              <a:rPr lang="en-US" sz="2800" dirty="0" err="1"/>
              <a:t>μέσω</a:t>
            </a:r>
            <a:r>
              <a:rPr lang="en-US" sz="2800" dirty="0"/>
              <a:t> των </a:t>
            </a:r>
            <a:r>
              <a:rPr lang="en-US" sz="2800" dirty="0" err="1"/>
              <a:t>ορεινών</a:t>
            </a:r>
            <a:r>
              <a:rPr lang="en-US" sz="2800" dirty="0"/>
              <a:t> </a:t>
            </a:r>
            <a:r>
              <a:rPr lang="en-US" sz="2800" dirty="0" err="1"/>
              <a:t>δι</a:t>
            </a:r>
            <a:r>
              <a:rPr lang="en-US" sz="2800" dirty="0"/>
              <a:t>αβ</a:t>
            </a:r>
            <a:r>
              <a:rPr lang="en-US" sz="2800" dirty="0" err="1"/>
              <a:t>άσεων</a:t>
            </a:r>
            <a:r>
              <a:rPr lang="en-US" sz="2800" dirty="0"/>
              <a:t> του Βερμίου, </a:t>
            </a:r>
            <a:r>
              <a:rPr lang="en-US" sz="2800" dirty="0" err="1"/>
              <a:t>θ</a:t>
            </a:r>
            <a:r>
              <a:rPr lang="en-US" sz="2800" dirty="0"/>
              <a:t>α </a:t>
            </a:r>
            <a:r>
              <a:rPr lang="en-US" sz="2800" dirty="0" err="1"/>
              <a:t>δολοφονηθεί</a:t>
            </a:r>
            <a:r>
              <a:rPr lang="en-US" sz="2800" dirty="0"/>
              <a:t>.</a:t>
            </a:r>
          </a:p>
          <a:p>
            <a:pPr marL="0" indent="0">
              <a:buNone/>
            </a:pPr>
            <a:endParaRPr lang="en-US" sz="24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68356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5821895" cy="57912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21894" y="0"/>
            <a:ext cx="5269239" cy="6858000"/>
          </a:xfrm>
        </p:spPr>
      </p:pic>
    </p:spTree>
    <p:extLst>
      <p:ext uri="{BB962C8B-B14F-4D97-AF65-F5344CB8AC3E}">
        <p14:creationId xmlns:p14="http://schemas.microsoft.com/office/powerpoint/2010/main" val="2005794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5681136" cy="6858000"/>
          </a:xfrm>
        </p:spPr>
        <p:txBody>
          <a:bodyPr>
            <a:normAutofit/>
          </a:bodyPr>
          <a:lstStyle/>
          <a:p>
            <a:r>
              <a:rPr lang="el-GR" sz="2800" dirty="0" smtClean="0"/>
              <a:t>Τον Οκτώβριο 1820 </a:t>
            </a:r>
            <a:r>
              <a:rPr lang="el-GR" sz="2800" dirty="0"/>
              <a:t>τον έστειλαν στα Γιάννενα, για να μυήσει στην Εταιρεία τον Αλή πασά, που ήδη βρισκόταν σε πόλεμο με την </a:t>
            </a:r>
            <a:r>
              <a:rPr lang="el-GR" sz="2800" dirty="0" smtClean="0"/>
              <a:t>Υψηλή </a:t>
            </a:r>
            <a:r>
              <a:rPr lang="el-GR" sz="2800" dirty="0"/>
              <a:t>Πύλη. Με συστατικές επιστολές από τον Αλέξανδρο Υψηλάντη έφτασε στη Θεσσαλονίκη και φιλοξενήθηκε από τον Χριστόδουλο </a:t>
            </a:r>
            <a:r>
              <a:rPr lang="el-GR" sz="2800" dirty="0" err="1"/>
              <a:t>Μπαλάνο</a:t>
            </a:r>
            <a:r>
              <a:rPr lang="el-GR" sz="2800" dirty="0"/>
              <a:t>, που ο ίδιος είχε μυήσει στην Εταιρεία. Στη Νάουσα συνομίλησε σχετικά με την αποστολή του με τον έμπορο Κοντογιάννη που ήταν φίλος του Αλή πασά. </a:t>
            </a:r>
            <a:endParaRPr lang="en-US" sz="2800" dirty="0"/>
          </a:p>
        </p:txBody>
      </p:sp>
      <p:sp>
        <p:nvSpPr>
          <p:cNvPr id="4" name="Content Placeholder 3"/>
          <p:cNvSpPr>
            <a:spLocks noGrp="1"/>
          </p:cNvSpPr>
          <p:nvPr>
            <p:ph sz="half" idx="2"/>
          </p:nvPr>
        </p:nvSpPr>
        <p:spPr>
          <a:xfrm>
            <a:off x="5681136" y="0"/>
            <a:ext cx="6510863" cy="6858000"/>
          </a:xfrm>
        </p:spPr>
        <p:txBody>
          <a:bodyPr/>
          <a:lstStyle/>
          <a:p>
            <a:r>
              <a:rPr lang="el-GR" sz="2800" dirty="0"/>
              <a:t>Αυτό δυσαρέστησε τον επίσης φιλικό Ζαφειράκη Θεοδοσίου, που ήταν άσπονδος εχθρός του Αλή. Έτσι,  χωρίς να το καλοσκεφτεί, κατήγγειλε στον καδή της Νάουσας ότι ο </a:t>
            </a:r>
            <a:r>
              <a:rPr lang="el-GR" sz="2800" dirty="0" err="1"/>
              <a:t>Ύπατρος</a:t>
            </a:r>
            <a:r>
              <a:rPr lang="el-GR" sz="2800" dirty="0"/>
              <a:t> ήταν φίλος του Αλή. Ο καδής συνέλαβε αμέσως τον απόστολο της Φιλικής Εταιρείας. Οι άλλοι φιλικοί, όταν έμαθαν τι έγινε, προσπάθησαν, μάταια, να τον ελευθερώσουν και, παράλληλα, έστειλαν στην </a:t>
            </a:r>
            <a:r>
              <a:rPr lang="el-GR" sz="2800" dirty="0" err="1"/>
              <a:t>ανωτάτη</a:t>
            </a:r>
            <a:r>
              <a:rPr lang="el-GR" sz="2800" dirty="0"/>
              <a:t> αρχή μήνυμα για αυτά που συνέβησαν, ζητώντας νέες οδηγίες</a:t>
            </a:r>
            <a:r>
              <a:rPr lang="el-GR" dirty="0"/>
              <a:t>. </a:t>
            </a:r>
            <a:endParaRPr lang="en-US" dirty="0"/>
          </a:p>
        </p:txBody>
      </p:sp>
    </p:spTree>
    <p:extLst>
      <p:ext uri="{BB962C8B-B14F-4D97-AF65-F5344CB8AC3E}">
        <p14:creationId xmlns:p14="http://schemas.microsoft.com/office/powerpoint/2010/main" val="661796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0"/>
            <a:ext cx="5821894" cy="6858000"/>
          </a:xfrm>
        </p:spPr>
        <p:txBody>
          <a:bodyPr>
            <a:normAutofit/>
          </a:bodyPr>
          <a:lstStyle/>
          <a:p>
            <a:r>
              <a:rPr lang="el-GR" sz="2800" dirty="0"/>
              <a:t>Ο Ζαφειράκης, όταν αντιλήφθηκε το κακό που είχε κάνει, προσπάθησε να το διορθώσει. Έτσι, μόλις πληροφορήθηκε ότι ο καδής έστελνε τον </a:t>
            </a:r>
            <a:r>
              <a:rPr lang="el-GR" sz="2800" dirty="0" err="1"/>
              <a:t>Ύπατρο</a:t>
            </a:r>
            <a:r>
              <a:rPr lang="el-GR" sz="2800" dirty="0"/>
              <a:t> στον  </a:t>
            </a:r>
            <a:r>
              <a:rPr lang="el-GR" sz="2800" dirty="0" err="1"/>
              <a:t>Πασάμπεη</a:t>
            </a:r>
            <a:r>
              <a:rPr lang="el-GR" sz="2800" dirty="0"/>
              <a:t>, που πολιορκούσε τον Αλή στα Γιάννενα, ειδοποίησε τους αρματολούς των περιοχών που θα περνούσε, να χτυπήσουν το απόσπασμα και να τον ελευθερώσουν. Πράγματι, οι αρματολοί χτύπησαν το απόσπασμα, αλλά στη συμπλοκή που ακολούθησε σκοτώθηκε ο </a:t>
            </a:r>
            <a:r>
              <a:rPr lang="el-GR" sz="2800" dirty="0" err="1"/>
              <a:t>Ύπατρος</a:t>
            </a:r>
            <a:r>
              <a:rPr lang="el-GR" sz="2800" dirty="0"/>
              <a:t>.</a:t>
            </a:r>
            <a:r>
              <a:rPr lang="en-US" sz="2800" dirty="0"/>
              <a:t> </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21894" y="0"/>
            <a:ext cx="6370106" cy="6858000"/>
          </a:xfrm>
        </p:spPr>
      </p:pic>
    </p:spTree>
    <p:extLst>
      <p:ext uri="{BB962C8B-B14F-4D97-AF65-F5344CB8AC3E}">
        <p14:creationId xmlns:p14="http://schemas.microsoft.com/office/powerpoint/2010/main" val="764093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21895" y="0"/>
            <a:ext cx="5193936" cy="6858000"/>
          </a:xfrm>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5821895" cy="6858000"/>
          </a:xfrm>
        </p:spPr>
      </p:pic>
    </p:spTree>
    <p:extLst>
      <p:ext uri="{BB962C8B-B14F-4D97-AF65-F5344CB8AC3E}">
        <p14:creationId xmlns:p14="http://schemas.microsoft.com/office/powerpoint/2010/main" val="154966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5681663" cy="6858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81662" y="0"/>
            <a:ext cx="6510337" cy="6857999"/>
          </a:xfrm>
        </p:spPr>
      </p:pic>
    </p:spTree>
    <p:extLst>
      <p:ext uri="{BB962C8B-B14F-4D97-AF65-F5344CB8AC3E}">
        <p14:creationId xmlns:p14="http://schemas.microsoft.com/office/powerpoint/2010/main" val="174430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10337" y="0"/>
            <a:ext cx="5681663" cy="6858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6510337" cy="6858000"/>
          </a:xfrm>
        </p:spPr>
      </p:pic>
    </p:spTree>
    <p:extLst>
      <p:ext uri="{BB962C8B-B14F-4D97-AF65-F5344CB8AC3E}">
        <p14:creationId xmlns:p14="http://schemas.microsoft.com/office/powerpoint/2010/main" val="211995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5681663" cy="6858000"/>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81662" y="0"/>
            <a:ext cx="6510337" cy="6858000"/>
          </a:xfrm>
        </p:spPr>
      </p:pic>
    </p:spTree>
    <p:extLst>
      <p:ext uri="{BB962C8B-B14F-4D97-AF65-F5344CB8AC3E}">
        <p14:creationId xmlns:p14="http://schemas.microsoft.com/office/powerpoint/2010/main" val="168348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ΠΑΝΑΓΙΩΤΗΣ ΚΑΛΛΑΣ (ΤΣΟΠΑΝΑΚΟΣ), </a:t>
            </a:r>
            <a:r>
              <a:rPr lang="en-US" b="1" dirty="0" err="1"/>
              <a:t>Ο</a:t>
            </a:r>
            <a:r>
              <a:rPr lang="en-US" b="1" dirty="0"/>
              <a:t> ΤΥΡΤΑΙΟΣ ΤΟΥ 1821</a:t>
            </a:r>
            <a:r>
              <a:rPr lang="en-US" dirty="0"/>
              <a:t/>
            </a:r>
            <a:br>
              <a:rPr lang="en-US" dirty="0"/>
            </a:br>
            <a:r>
              <a:rPr lang="en-US" dirty="0"/>
              <a:t/>
            </a:r>
            <a:br>
              <a:rPr lang="en-US" dirty="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183340"/>
            <a:ext cx="5821895" cy="5674659"/>
          </a:xfrm>
        </p:spPr>
      </p:pic>
      <p:sp>
        <p:nvSpPr>
          <p:cNvPr id="4" name="Content Placeholder 3"/>
          <p:cNvSpPr>
            <a:spLocks noGrp="1"/>
          </p:cNvSpPr>
          <p:nvPr>
            <p:ph sz="half" idx="2"/>
          </p:nvPr>
        </p:nvSpPr>
        <p:spPr>
          <a:xfrm>
            <a:off x="5821894" y="1183341"/>
            <a:ext cx="6370105" cy="5674658"/>
          </a:xfrm>
        </p:spPr>
        <p:txBody>
          <a:bodyPr>
            <a:normAutofit/>
          </a:bodyPr>
          <a:lstStyle/>
          <a:p>
            <a:r>
              <a:rPr lang="en-US" sz="2400" dirty="0" err="1"/>
              <a:t>Ότ</a:t>
            </a:r>
            <a:r>
              <a:rPr lang="en-US" sz="2400" dirty="0"/>
              <a:t>α</a:t>
            </a:r>
            <a:r>
              <a:rPr lang="en-US" sz="2400" dirty="0" err="1"/>
              <a:t>ν</a:t>
            </a:r>
            <a:r>
              <a:rPr lang="en-US" sz="2400" dirty="0"/>
              <a:t> </a:t>
            </a:r>
            <a:r>
              <a:rPr lang="en-US" sz="2400" dirty="0" err="1"/>
              <a:t>η</a:t>
            </a:r>
            <a:r>
              <a:rPr lang="en-US" sz="2400" dirty="0"/>
              <a:t> </a:t>
            </a:r>
            <a:r>
              <a:rPr lang="en-US" sz="2400" dirty="0" err="1"/>
              <a:t>ε</a:t>
            </a:r>
            <a:r>
              <a:rPr lang="en-US" sz="2400" dirty="0"/>
              <a:t>πα</a:t>
            </a:r>
            <a:r>
              <a:rPr lang="en-US" sz="2400" dirty="0" err="1"/>
              <a:t>νάστ</a:t>
            </a:r>
            <a:r>
              <a:rPr lang="en-US" sz="2400" dirty="0"/>
              <a:t>αση του 1821 </a:t>
            </a:r>
            <a:r>
              <a:rPr lang="en-US" sz="2400" dirty="0" err="1"/>
              <a:t>είχε</a:t>
            </a:r>
            <a:r>
              <a:rPr lang="en-US" sz="2400" dirty="0"/>
              <a:t> </a:t>
            </a:r>
            <a:r>
              <a:rPr lang="en-US" sz="2400" dirty="0" err="1"/>
              <a:t>εξ</a:t>
            </a:r>
            <a:r>
              <a:rPr lang="en-US" sz="2400" dirty="0"/>
              <a:t>απ</a:t>
            </a:r>
            <a:r>
              <a:rPr lang="en-US" sz="2400" dirty="0" err="1"/>
              <a:t>λωθεί</a:t>
            </a:r>
            <a:r>
              <a:rPr lang="en-US" sz="2400" dirty="0"/>
              <a:t> </a:t>
            </a:r>
            <a:r>
              <a:rPr lang="en-US" sz="2400" dirty="0" err="1"/>
              <a:t>κ</a:t>
            </a:r>
            <a:r>
              <a:rPr lang="en-US" sz="2400" dirty="0"/>
              <a:t>α</a:t>
            </a:r>
            <a:r>
              <a:rPr lang="en-US" sz="2400" dirty="0" err="1"/>
              <a:t>ι</a:t>
            </a:r>
            <a:r>
              <a:rPr lang="en-US" sz="2400" dirty="0"/>
              <a:t> το </a:t>
            </a:r>
            <a:r>
              <a:rPr lang="en-US" sz="2400" dirty="0" err="1"/>
              <a:t>ντουφέκι</a:t>
            </a:r>
            <a:r>
              <a:rPr lang="en-US" sz="2400" dirty="0"/>
              <a:t> </a:t>
            </a:r>
            <a:r>
              <a:rPr lang="en-US" sz="2400" dirty="0" err="1"/>
              <a:t>είχε</a:t>
            </a:r>
            <a:r>
              <a:rPr lang="en-US" sz="2400" dirty="0"/>
              <a:t> α</a:t>
            </a:r>
            <a:r>
              <a:rPr lang="en-US" sz="2400" dirty="0" err="1"/>
              <a:t>νάψει</a:t>
            </a:r>
            <a:r>
              <a:rPr lang="en-US" sz="2400" dirty="0"/>
              <a:t> </a:t>
            </a:r>
            <a:r>
              <a:rPr lang="en-US" sz="2400" dirty="0" err="1"/>
              <a:t>σ</a:t>
            </a:r>
            <a:r>
              <a:rPr lang="en-US" sz="2400" dirty="0"/>
              <a:t>’ ολόκληρο τον </a:t>
            </a:r>
            <a:r>
              <a:rPr lang="en-US" sz="2400" dirty="0" err="1"/>
              <a:t>Μοριά</a:t>
            </a:r>
            <a:r>
              <a:rPr lang="en-US" sz="2400" dirty="0"/>
              <a:t>, ένα</a:t>
            </a:r>
            <a:r>
              <a:rPr lang="en-US" sz="2400" dirty="0" err="1"/>
              <a:t>ς</a:t>
            </a:r>
            <a:r>
              <a:rPr lang="en-US" sz="2400" dirty="0"/>
              <a:t> α</a:t>
            </a:r>
            <a:r>
              <a:rPr lang="en-US" sz="2400" dirty="0" err="1"/>
              <a:t>λλόκοτος</a:t>
            </a:r>
            <a:r>
              <a:rPr lang="en-US" sz="2400" dirty="0"/>
              <a:t> </a:t>
            </a:r>
            <a:r>
              <a:rPr lang="en-US" sz="2400" dirty="0" err="1"/>
              <a:t>λ</a:t>
            </a:r>
            <a:r>
              <a:rPr lang="en-US" sz="2400" dirty="0"/>
              <a:t>α</a:t>
            </a:r>
            <a:r>
              <a:rPr lang="en-US" sz="2400" dirty="0" err="1"/>
              <a:t>ϊκός</a:t>
            </a:r>
            <a:r>
              <a:rPr lang="en-US" sz="2400" dirty="0"/>
              <a:t> </a:t>
            </a:r>
            <a:r>
              <a:rPr lang="en-US" sz="2400" dirty="0" err="1"/>
              <a:t>τρ</a:t>
            </a:r>
            <a:r>
              <a:rPr lang="en-US" sz="2400" dirty="0"/>
              <a:t>α</a:t>
            </a:r>
            <a:r>
              <a:rPr lang="en-US" sz="2400" dirty="0" err="1"/>
              <a:t>γουδιστής</a:t>
            </a:r>
            <a:r>
              <a:rPr lang="en-US" sz="2400" dirty="0"/>
              <a:t> </a:t>
            </a:r>
            <a:r>
              <a:rPr lang="en-US" sz="2400" dirty="0" err="1"/>
              <a:t>κ</a:t>
            </a:r>
            <a:r>
              <a:rPr lang="en-US" sz="2400" dirty="0"/>
              <a:t>α</a:t>
            </a:r>
            <a:r>
              <a:rPr lang="en-US" sz="2400" dirty="0" err="1"/>
              <a:t>ι</a:t>
            </a:r>
            <a:r>
              <a:rPr lang="en-US" sz="2400" dirty="0"/>
              <a:t> </a:t>
            </a:r>
            <a:r>
              <a:rPr lang="en-US" sz="2400" dirty="0" err="1"/>
              <a:t>συνάμ</a:t>
            </a:r>
            <a:r>
              <a:rPr lang="en-US" sz="2400" dirty="0"/>
              <a:t>α π</a:t>
            </a:r>
            <a:r>
              <a:rPr lang="en-US" sz="2400" dirty="0" err="1"/>
              <a:t>οιητής</a:t>
            </a:r>
            <a:r>
              <a:rPr lang="en-US" sz="2400" dirty="0"/>
              <a:t>, πα</a:t>
            </a:r>
            <a:r>
              <a:rPr lang="en-US" sz="2400" dirty="0" err="1"/>
              <a:t>ρουσι</a:t>
            </a:r>
            <a:r>
              <a:rPr lang="en-US" sz="2400" dirty="0"/>
              <a:t>α</a:t>
            </a:r>
            <a:r>
              <a:rPr lang="en-US" sz="2400" dirty="0" err="1"/>
              <a:t>ζότ</a:t>
            </a:r>
            <a:r>
              <a:rPr lang="en-US" sz="2400" dirty="0"/>
              <a:t>α</a:t>
            </a:r>
            <a:r>
              <a:rPr lang="en-US" sz="2400" dirty="0" err="1"/>
              <a:t>ν</a:t>
            </a:r>
            <a:r>
              <a:rPr lang="en-US" sz="2400" dirty="0"/>
              <a:t> π</a:t>
            </a:r>
            <a:r>
              <a:rPr lang="en-US" sz="2400" dirty="0" err="1"/>
              <a:t>εριφερόμενος</a:t>
            </a:r>
            <a:r>
              <a:rPr lang="en-US" sz="2400" dirty="0"/>
              <a:t> κυρίως στα </a:t>
            </a:r>
            <a:r>
              <a:rPr lang="en-US" sz="2400" dirty="0" err="1"/>
              <a:t>μεγάλ</a:t>
            </a:r>
            <a:r>
              <a:rPr lang="en-US" sz="2400" dirty="0"/>
              <a:t>α </a:t>
            </a:r>
            <a:r>
              <a:rPr lang="en-US" sz="2400" dirty="0" err="1"/>
              <a:t>μορ</a:t>
            </a:r>
            <a:r>
              <a:rPr lang="en-US" sz="2400" dirty="0"/>
              <a:t>α</a:t>
            </a:r>
            <a:r>
              <a:rPr lang="en-US" sz="2400" dirty="0" err="1"/>
              <a:t>ΐτικ</a:t>
            </a:r>
            <a:r>
              <a:rPr lang="en-US" sz="2400" dirty="0"/>
              <a:t>α π</a:t>
            </a:r>
            <a:r>
              <a:rPr lang="en-US" sz="2400" dirty="0" err="1"/>
              <a:t>ολεμικά</a:t>
            </a:r>
            <a:r>
              <a:rPr lang="en-US" sz="2400" dirty="0"/>
              <a:t> </a:t>
            </a:r>
            <a:r>
              <a:rPr lang="en-US" sz="2400" dirty="0" err="1"/>
              <a:t>στρ</a:t>
            </a:r>
            <a:r>
              <a:rPr lang="en-US" sz="2400" dirty="0"/>
              <a:t>α</a:t>
            </a:r>
            <a:r>
              <a:rPr lang="en-US" sz="2400" dirty="0" err="1"/>
              <a:t>τό</a:t>
            </a:r>
            <a:r>
              <a:rPr lang="en-US" sz="2400" dirty="0"/>
              <a:t>π</a:t>
            </a:r>
            <a:r>
              <a:rPr lang="en-US" sz="2400" dirty="0" err="1"/>
              <a:t>εδ</a:t>
            </a:r>
            <a:r>
              <a:rPr lang="en-US" sz="2400" dirty="0"/>
              <a:t>α.</a:t>
            </a:r>
          </a:p>
          <a:p>
            <a:r>
              <a:rPr lang="en-US" sz="2400" dirty="0"/>
              <a:t>Δεν </a:t>
            </a:r>
            <a:r>
              <a:rPr lang="en-US" sz="2400" dirty="0" err="1"/>
              <a:t>ήτ</a:t>
            </a:r>
            <a:r>
              <a:rPr lang="en-US" sz="2400" dirty="0"/>
              <a:t>α</a:t>
            </a:r>
            <a:r>
              <a:rPr lang="en-US" sz="2400" dirty="0" err="1"/>
              <a:t>ν</a:t>
            </a:r>
            <a:r>
              <a:rPr lang="en-US" sz="2400" dirty="0"/>
              <a:t> απ</a:t>
            </a:r>
            <a:r>
              <a:rPr lang="en-US" sz="2400" dirty="0" err="1"/>
              <a:t>ό</a:t>
            </a:r>
            <a:r>
              <a:rPr lang="en-US" sz="2400" dirty="0"/>
              <a:t> τους </a:t>
            </a:r>
            <a:r>
              <a:rPr lang="en-US" sz="2400" dirty="0" err="1"/>
              <a:t>συνήθεις</a:t>
            </a:r>
            <a:r>
              <a:rPr lang="en-US" sz="2400" dirty="0"/>
              <a:t> π</a:t>
            </a:r>
            <a:r>
              <a:rPr lang="en-US" sz="2400" dirty="0" err="1"/>
              <a:t>ολεμιστές</a:t>
            </a:r>
            <a:r>
              <a:rPr lang="en-US" sz="2400" dirty="0"/>
              <a:t> </a:t>
            </a:r>
            <a:r>
              <a:rPr lang="en-US" sz="2400" dirty="0" err="1"/>
              <a:t>τρ</a:t>
            </a:r>
            <a:r>
              <a:rPr lang="en-US" sz="2400" dirty="0"/>
              <a:t>α</a:t>
            </a:r>
            <a:r>
              <a:rPr lang="en-US" sz="2400" dirty="0" err="1"/>
              <a:t>γουδιστάδες</a:t>
            </a:r>
            <a:r>
              <a:rPr lang="en-US" sz="2400" dirty="0"/>
              <a:t>, που </a:t>
            </a:r>
            <a:r>
              <a:rPr lang="en-US" sz="2400" dirty="0" err="1"/>
              <a:t>κ</a:t>
            </a:r>
            <a:r>
              <a:rPr lang="en-US" sz="2400" dirty="0"/>
              <a:t>α</a:t>
            </a:r>
            <a:r>
              <a:rPr lang="en-US" sz="2400" dirty="0" err="1"/>
              <a:t>τά</a:t>
            </a:r>
            <a:r>
              <a:rPr lang="en-US" sz="2400" dirty="0"/>
              <a:t> την </a:t>
            </a:r>
            <a:r>
              <a:rPr lang="en-US" sz="2400" dirty="0" err="1"/>
              <a:t>σύστ</a:t>
            </a:r>
            <a:r>
              <a:rPr lang="en-US" sz="2400" dirty="0"/>
              <a:t>αση των </a:t>
            </a:r>
            <a:r>
              <a:rPr lang="en-US" sz="2400" dirty="0" err="1"/>
              <a:t>στρ</a:t>
            </a:r>
            <a:r>
              <a:rPr lang="en-US" sz="2400" dirty="0"/>
              <a:t>ατοπ</a:t>
            </a:r>
            <a:r>
              <a:rPr lang="en-US" sz="2400" dirty="0" err="1"/>
              <a:t>έδων</a:t>
            </a:r>
            <a:r>
              <a:rPr lang="en-US" sz="2400" dirty="0"/>
              <a:t>, την </a:t>
            </a:r>
            <a:r>
              <a:rPr lang="en-US" sz="2400" dirty="0" err="1"/>
              <a:t>διάρκει</a:t>
            </a:r>
            <a:r>
              <a:rPr lang="en-US" sz="2400" dirty="0"/>
              <a:t>α των π</a:t>
            </a:r>
            <a:r>
              <a:rPr lang="en-US" sz="2400" dirty="0" err="1"/>
              <a:t>ολιορκιών</a:t>
            </a:r>
            <a:r>
              <a:rPr lang="en-US" sz="2400" dirty="0"/>
              <a:t> </a:t>
            </a:r>
            <a:r>
              <a:rPr lang="en-US" sz="2400" dirty="0" err="1"/>
              <a:t>κ</a:t>
            </a:r>
            <a:r>
              <a:rPr lang="en-US" sz="2400" dirty="0"/>
              <a:t>α</a:t>
            </a:r>
            <a:r>
              <a:rPr lang="en-US" sz="2400" dirty="0" err="1"/>
              <a:t>ι</a:t>
            </a:r>
            <a:r>
              <a:rPr lang="en-US" sz="2400" dirty="0"/>
              <a:t> </a:t>
            </a:r>
            <a:r>
              <a:rPr lang="en-US" sz="2400" dirty="0" err="1"/>
              <a:t>μετά</a:t>
            </a:r>
            <a:r>
              <a:rPr lang="en-US" sz="2400" dirty="0"/>
              <a:t> τις </a:t>
            </a:r>
            <a:r>
              <a:rPr lang="en-US" sz="2400" dirty="0" err="1"/>
              <a:t>νικηφόρες</a:t>
            </a:r>
            <a:r>
              <a:rPr lang="en-US" sz="2400" dirty="0"/>
              <a:t> </a:t>
            </a:r>
            <a:r>
              <a:rPr lang="en-US" sz="2400" dirty="0" err="1"/>
              <a:t>μάχες</a:t>
            </a:r>
            <a:r>
              <a:rPr lang="en-US" sz="2400" dirty="0"/>
              <a:t>, </a:t>
            </a:r>
            <a:r>
              <a:rPr lang="en-US" sz="2400" dirty="0" err="1"/>
              <a:t>έ</a:t>
            </a:r>
            <a:r>
              <a:rPr lang="en-US" sz="2400" dirty="0"/>
              <a:t>πα</a:t>
            </a:r>
            <a:r>
              <a:rPr lang="en-US" sz="2400" dirty="0" err="1"/>
              <a:t>ιρν</a:t>
            </a:r>
            <a:r>
              <a:rPr lang="en-US" sz="2400" dirty="0"/>
              <a:t>α</a:t>
            </a:r>
            <a:r>
              <a:rPr lang="en-US" sz="2400" dirty="0" err="1"/>
              <a:t>ν</a:t>
            </a:r>
            <a:r>
              <a:rPr lang="en-US" sz="2400" dirty="0"/>
              <a:t> την </a:t>
            </a:r>
            <a:r>
              <a:rPr lang="en-US" sz="2400" dirty="0" err="1"/>
              <a:t>φλογέρ</a:t>
            </a:r>
            <a:r>
              <a:rPr lang="en-US" sz="2400" dirty="0"/>
              <a:t>α </a:t>
            </a:r>
            <a:r>
              <a:rPr lang="en-US" sz="2400" dirty="0" err="1"/>
              <a:t>ή</a:t>
            </a:r>
            <a:r>
              <a:rPr lang="en-US" sz="2400" dirty="0"/>
              <a:t> τον </a:t>
            </a:r>
            <a:r>
              <a:rPr lang="en-US" sz="2400" dirty="0" err="1"/>
              <a:t>τ</a:t>
            </a:r>
            <a:r>
              <a:rPr lang="en-US" sz="2400" dirty="0"/>
              <a:t>αμπουρά </a:t>
            </a:r>
            <a:r>
              <a:rPr lang="en-US" sz="2400" dirty="0" err="1"/>
              <a:t>κ</a:t>
            </a:r>
            <a:r>
              <a:rPr lang="en-US" sz="2400" dirty="0"/>
              <a:t>α</a:t>
            </a:r>
            <a:r>
              <a:rPr lang="en-US" sz="2400" dirty="0" err="1"/>
              <a:t>ι</a:t>
            </a:r>
            <a:r>
              <a:rPr lang="en-US" sz="2400" dirty="0"/>
              <a:t> </a:t>
            </a:r>
            <a:r>
              <a:rPr lang="en-US" sz="2400" dirty="0" err="1"/>
              <a:t>δι</a:t>
            </a:r>
            <a:r>
              <a:rPr lang="en-US" sz="2400" dirty="0"/>
              <a:t>α</a:t>
            </a:r>
            <a:r>
              <a:rPr lang="en-US" sz="2400" dirty="0" err="1"/>
              <a:t>σκέδ</a:t>
            </a:r>
            <a:r>
              <a:rPr lang="en-US" sz="2400" dirty="0"/>
              <a:t>α</a:t>
            </a:r>
            <a:r>
              <a:rPr lang="en-US" sz="2400" dirty="0" err="1"/>
              <a:t>ζ</a:t>
            </a:r>
            <a:r>
              <a:rPr lang="en-US" sz="2400" dirty="0"/>
              <a:t>α</a:t>
            </a:r>
            <a:r>
              <a:rPr lang="en-US" sz="2400" dirty="0" err="1"/>
              <a:t>ν</a:t>
            </a:r>
            <a:r>
              <a:rPr lang="en-US" sz="2400" dirty="0"/>
              <a:t> τους </a:t>
            </a:r>
            <a:r>
              <a:rPr lang="en-US" sz="2400" dirty="0" err="1"/>
              <a:t>άνδρες</a:t>
            </a:r>
            <a:r>
              <a:rPr lang="en-US" sz="2400" dirty="0"/>
              <a:t> των </a:t>
            </a:r>
            <a:r>
              <a:rPr lang="en-US" sz="2400" dirty="0" err="1"/>
              <a:t>στρ</a:t>
            </a:r>
            <a:r>
              <a:rPr lang="en-US" sz="2400" dirty="0"/>
              <a:t>ατοπ</a:t>
            </a:r>
            <a:r>
              <a:rPr lang="en-US" sz="2400" dirty="0" err="1"/>
              <a:t>έδων</a:t>
            </a:r>
            <a:r>
              <a:rPr lang="en-US" sz="2400" dirty="0"/>
              <a:t>.</a:t>
            </a:r>
          </a:p>
          <a:p>
            <a:endParaRPr lang="en-US" sz="2400" dirty="0"/>
          </a:p>
        </p:txBody>
      </p:sp>
    </p:spTree>
    <p:extLst>
      <p:ext uri="{BB962C8B-B14F-4D97-AF65-F5344CB8AC3E}">
        <p14:creationId xmlns:p14="http://schemas.microsoft.com/office/powerpoint/2010/main" val="121020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6477792" cy="6858000"/>
          </a:xfrm>
        </p:spPr>
        <p:txBody>
          <a:bodyPr>
            <a:normAutofit/>
          </a:bodyPr>
          <a:lstStyle/>
          <a:p>
            <a:r>
              <a:rPr lang="en-US" sz="2000" dirty="0" err="1"/>
              <a:t>Αυτός</a:t>
            </a:r>
            <a:r>
              <a:rPr lang="en-US" sz="2000" dirty="0"/>
              <a:t> </a:t>
            </a:r>
            <a:r>
              <a:rPr lang="en-US" sz="2000" dirty="0" err="1"/>
              <a:t>ήτ</a:t>
            </a:r>
            <a:r>
              <a:rPr lang="en-US" sz="2000" dirty="0"/>
              <a:t>α</a:t>
            </a:r>
            <a:r>
              <a:rPr lang="en-US" sz="2000" dirty="0" err="1"/>
              <a:t>ν</a:t>
            </a:r>
            <a:r>
              <a:rPr lang="en-US" sz="2000" dirty="0"/>
              <a:t> ένα</a:t>
            </a:r>
            <a:r>
              <a:rPr lang="en-US" sz="2000" dirty="0" err="1"/>
              <a:t>ς</a:t>
            </a:r>
            <a:r>
              <a:rPr lang="en-US" sz="2000" dirty="0"/>
              <a:t> πολύ πα</a:t>
            </a:r>
            <a:r>
              <a:rPr lang="en-US" sz="2000" dirty="0" err="1"/>
              <a:t>ράξενος</a:t>
            </a:r>
            <a:r>
              <a:rPr lang="en-US" sz="2000" dirty="0"/>
              <a:t> </a:t>
            </a:r>
            <a:r>
              <a:rPr lang="en-US" sz="2000" dirty="0" err="1"/>
              <a:t>κ</a:t>
            </a:r>
            <a:r>
              <a:rPr lang="en-US" sz="2000" dirty="0"/>
              <a:t>α</a:t>
            </a:r>
            <a:r>
              <a:rPr lang="en-US" sz="2000" dirty="0" err="1"/>
              <a:t>ι</a:t>
            </a:r>
            <a:r>
              <a:rPr lang="en-US" sz="2000" dirty="0"/>
              <a:t> </a:t>
            </a:r>
            <a:r>
              <a:rPr lang="en-US" sz="2000" dirty="0" err="1"/>
              <a:t>ιδιόμορφος</a:t>
            </a:r>
            <a:r>
              <a:rPr lang="en-US" sz="2000" dirty="0"/>
              <a:t> </a:t>
            </a:r>
            <a:r>
              <a:rPr lang="en-US" sz="2000" dirty="0" err="1"/>
              <a:t>τρ</a:t>
            </a:r>
            <a:r>
              <a:rPr lang="en-US" sz="2000" dirty="0"/>
              <a:t>α</a:t>
            </a:r>
            <a:r>
              <a:rPr lang="en-US" sz="2000" dirty="0" err="1"/>
              <a:t>γουδο</a:t>
            </a:r>
            <a:r>
              <a:rPr lang="en-US" sz="2000" dirty="0"/>
              <a:t>π</a:t>
            </a:r>
            <a:r>
              <a:rPr lang="en-US" sz="2000" dirty="0" err="1"/>
              <a:t>οιός</a:t>
            </a:r>
            <a:r>
              <a:rPr lang="en-US" sz="2000" dirty="0"/>
              <a:t>, </a:t>
            </a:r>
            <a:r>
              <a:rPr lang="en-US" sz="2000" dirty="0" err="1"/>
              <a:t>στιχο</a:t>
            </a:r>
            <a:r>
              <a:rPr lang="en-US" sz="2000" dirty="0"/>
              <a:t>π</a:t>
            </a:r>
            <a:r>
              <a:rPr lang="en-US" sz="2000" dirty="0" err="1"/>
              <a:t>λόκος</a:t>
            </a:r>
            <a:r>
              <a:rPr lang="en-US" sz="2000" dirty="0"/>
              <a:t> </a:t>
            </a:r>
            <a:r>
              <a:rPr lang="en-US" sz="2000" dirty="0" err="1"/>
              <a:t>κ</a:t>
            </a:r>
            <a:r>
              <a:rPr lang="en-US" sz="2000" dirty="0"/>
              <a:t>α</a:t>
            </a:r>
            <a:r>
              <a:rPr lang="en-US" sz="2000" dirty="0" err="1"/>
              <a:t>ι</a:t>
            </a:r>
            <a:r>
              <a:rPr lang="en-US" sz="2000" dirty="0"/>
              <a:t> </a:t>
            </a:r>
            <a:r>
              <a:rPr lang="en-US" sz="2000" dirty="0" err="1"/>
              <a:t>άριστος</a:t>
            </a:r>
            <a:r>
              <a:rPr lang="en-US" sz="2000" dirty="0"/>
              <a:t> </a:t>
            </a:r>
            <a:r>
              <a:rPr lang="en-US" sz="2000" dirty="0" err="1"/>
              <a:t>τρ</a:t>
            </a:r>
            <a:r>
              <a:rPr lang="en-US" sz="2000" dirty="0"/>
              <a:t>α</a:t>
            </a:r>
            <a:r>
              <a:rPr lang="en-US" sz="2000" dirty="0" err="1"/>
              <a:t>γουδιστής</a:t>
            </a:r>
            <a:r>
              <a:rPr lang="en-US" sz="2000" dirty="0"/>
              <a:t>. </a:t>
            </a:r>
            <a:r>
              <a:rPr lang="en-US" sz="2000" dirty="0" err="1"/>
              <a:t>Ήτ</a:t>
            </a:r>
            <a:r>
              <a:rPr lang="en-US" sz="2000" dirty="0"/>
              <a:t>α</a:t>
            </a:r>
            <a:r>
              <a:rPr lang="en-US" sz="2000" dirty="0" err="1"/>
              <a:t>ν</a:t>
            </a:r>
            <a:r>
              <a:rPr lang="en-US" sz="2000" dirty="0"/>
              <a:t> κάπου </a:t>
            </a:r>
            <a:r>
              <a:rPr lang="en-US" sz="2000" dirty="0" err="1"/>
              <a:t>τριάντ</a:t>
            </a:r>
            <a:r>
              <a:rPr lang="en-US" sz="2000" dirty="0"/>
              <a:t>α </a:t>
            </a:r>
            <a:r>
              <a:rPr lang="en-US" sz="2000" dirty="0" err="1"/>
              <a:t>ετών</a:t>
            </a:r>
            <a:r>
              <a:rPr lang="en-US" sz="2000" dirty="0"/>
              <a:t>, μα </a:t>
            </a:r>
            <a:r>
              <a:rPr lang="en-US" sz="2000" dirty="0" err="1"/>
              <a:t>η</a:t>
            </a:r>
            <a:r>
              <a:rPr lang="en-US" sz="2000" dirty="0"/>
              <a:t> </a:t>
            </a:r>
            <a:r>
              <a:rPr lang="en-US" sz="2000" dirty="0" err="1"/>
              <a:t>κορμοστ</a:t>
            </a:r>
            <a:r>
              <a:rPr lang="en-US" sz="2000" dirty="0"/>
              <a:t>α</a:t>
            </a:r>
            <a:r>
              <a:rPr lang="en-US" sz="2000" dirty="0" err="1"/>
              <a:t>σιά</a:t>
            </a:r>
            <a:r>
              <a:rPr lang="en-US" sz="2000" dirty="0"/>
              <a:t> </a:t>
            </a:r>
            <a:r>
              <a:rPr lang="en-US" sz="2000" dirty="0" err="1"/>
              <a:t>κ</a:t>
            </a:r>
            <a:r>
              <a:rPr lang="en-US" sz="2000" dirty="0"/>
              <a:t>α</a:t>
            </a:r>
            <a:r>
              <a:rPr lang="en-US" sz="2000" dirty="0" err="1"/>
              <a:t>ι</a:t>
            </a:r>
            <a:r>
              <a:rPr lang="en-US" sz="2000" dirty="0"/>
              <a:t> το </a:t>
            </a:r>
            <a:r>
              <a:rPr lang="en-US" sz="2000" dirty="0" err="1"/>
              <a:t>ύψος</a:t>
            </a:r>
            <a:r>
              <a:rPr lang="en-US" sz="2000" dirty="0"/>
              <a:t> του, τον </a:t>
            </a:r>
            <a:r>
              <a:rPr lang="en-US" sz="2000" dirty="0" err="1"/>
              <a:t>έδειχνε</a:t>
            </a:r>
            <a:r>
              <a:rPr lang="en-US" sz="2000" dirty="0"/>
              <a:t> για </a:t>
            </a:r>
            <a:r>
              <a:rPr lang="en-US" sz="2000" dirty="0" err="1"/>
              <a:t>δωδεκάχρονο</a:t>
            </a:r>
            <a:r>
              <a:rPr lang="en-US" sz="2000" dirty="0"/>
              <a:t> πα</a:t>
            </a:r>
            <a:r>
              <a:rPr lang="en-US" sz="2000" dirty="0" err="1"/>
              <a:t>ιδί</a:t>
            </a:r>
            <a:r>
              <a:rPr lang="en-US" sz="2000" dirty="0"/>
              <a:t>. </a:t>
            </a:r>
            <a:r>
              <a:rPr lang="en-US" sz="2000" dirty="0" err="1"/>
              <a:t>Είχε</a:t>
            </a:r>
            <a:r>
              <a:rPr lang="en-US" sz="2000" dirty="0"/>
              <a:t> </a:t>
            </a:r>
            <a:r>
              <a:rPr lang="en-US" sz="2000" dirty="0" err="1"/>
              <a:t>κοντά</a:t>
            </a:r>
            <a:r>
              <a:rPr lang="en-US" sz="2000" dirty="0"/>
              <a:t> </a:t>
            </a:r>
            <a:r>
              <a:rPr lang="en-US" sz="2000" dirty="0" err="1"/>
              <a:t>στρ</a:t>
            </a:r>
            <a:r>
              <a:rPr lang="en-US" sz="2000" dirty="0"/>
              <a:t>αβ</a:t>
            </a:r>
            <a:r>
              <a:rPr lang="en-US" sz="2000" dirty="0" err="1"/>
              <a:t>ά</a:t>
            </a:r>
            <a:r>
              <a:rPr lang="en-US" sz="2000" dirty="0"/>
              <a:t> πόδια με πα</a:t>
            </a:r>
            <a:r>
              <a:rPr lang="en-US" sz="2000" dirty="0" err="1"/>
              <a:t>ιδικά</a:t>
            </a:r>
            <a:r>
              <a:rPr lang="en-US" sz="2000" dirty="0"/>
              <a:t> </a:t>
            </a:r>
            <a:r>
              <a:rPr lang="en-US" sz="2000" dirty="0" err="1"/>
              <a:t>δάκτυλ</a:t>
            </a:r>
            <a:r>
              <a:rPr lang="en-US" sz="2000" dirty="0"/>
              <a:t>α, </a:t>
            </a:r>
            <a:r>
              <a:rPr lang="en-US" sz="2000" dirty="0" err="1"/>
              <a:t>κ</a:t>
            </a:r>
            <a:r>
              <a:rPr lang="en-US" sz="2000" dirty="0"/>
              <a:t>αμπ</a:t>
            </a:r>
            <a:r>
              <a:rPr lang="en-US" sz="2000" dirty="0" err="1"/>
              <a:t>ούρης</a:t>
            </a:r>
            <a:r>
              <a:rPr lang="en-US" sz="2000" dirty="0"/>
              <a:t> </a:t>
            </a:r>
            <a:r>
              <a:rPr lang="en-US" sz="2000" dirty="0" err="1"/>
              <a:t>κ</a:t>
            </a:r>
            <a:r>
              <a:rPr lang="en-US" sz="2000" dirty="0"/>
              <a:t>α</a:t>
            </a:r>
            <a:r>
              <a:rPr lang="en-US" sz="2000" dirty="0" err="1"/>
              <a:t>ι</a:t>
            </a:r>
            <a:r>
              <a:rPr lang="en-US" sz="2000" dirty="0"/>
              <a:t> απ</a:t>
            </a:r>
            <a:r>
              <a:rPr lang="en-US" sz="2000" dirty="0" err="1"/>
              <a:t>ό</a:t>
            </a:r>
            <a:r>
              <a:rPr lang="en-US" sz="2000" dirty="0"/>
              <a:t> τις </a:t>
            </a:r>
            <a:r>
              <a:rPr lang="en-US" sz="2000" dirty="0" err="1"/>
              <a:t>δυο</a:t>
            </a:r>
            <a:r>
              <a:rPr lang="en-US" sz="2000" dirty="0"/>
              <a:t> πλάτες </a:t>
            </a:r>
            <a:r>
              <a:rPr lang="en-US" sz="2000" dirty="0" err="1"/>
              <a:t>κ</a:t>
            </a:r>
            <a:r>
              <a:rPr lang="en-US" sz="2000" dirty="0"/>
              <a:t>α</a:t>
            </a:r>
            <a:r>
              <a:rPr lang="en-US" sz="2000" dirty="0" err="1"/>
              <a:t>ι</a:t>
            </a:r>
            <a:r>
              <a:rPr lang="en-US" sz="2000" dirty="0"/>
              <a:t> α</a:t>
            </a:r>
            <a:r>
              <a:rPr lang="en-US" sz="2000" dirty="0" err="1"/>
              <a:t>νίκ</a:t>
            </a:r>
            <a:r>
              <a:rPr lang="en-US" sz="2000" dirty="0"/>
              <a:t>α</a:t>
            </a:r>
            <a:r>
              <a:rPr lang="en-US" sz="2000" dirty="0" err="1"/>
              <a:t>νος</a:t>
            </a:r>
            <a:r>
              <a:rPr lang="en-US" sz="2000" dirty="0"/>
              <a:t> για </a:t>
            </a:r>
            <a:r>
              <a:rPr lang="en-US" sz="2000" dirty="0" err="1"/>
              <a:t>εργ</a:t>
            </a:r>
            <a:r>
              <a:rPr lang="en-US" sz="2000" dirty="0"/>
              <a:t>ασία. </a:t>
            </a:r>
            <a:r>
              <a:rPr lang="en-US" sz="2000" dirty="0" err="1"/>
              <a:t>Τ</a:t>
            </a:r>
            <a:r>
              <a:rPr lang="en-US" sz="2000" dirty="0"/>
              <a:t>α </a:t>
            </a:r>
            <a:r>
              <a:rPr lang="en-US" sz="2000" dirty="0" err="1"/>
              <a:t>χ</a:t>
            </a:r>
            <a:r>
              <a:rPr lang="en-US" sz="2000" dirty="0"/>
              <a:t>α</a:t>
            </a:r>
            <a:r>
              <a:rPr lang="en-US" sz="2000" dirty="0" err="1"/>
              <a:t>ρ</a:t>
            </a:r>
            <a:r>
              <a:rPr lang="en-US" sz="2000" dirty="0"/>
              <a:t>α</a:t>
            </a:r>
            <a:r>
              <a:rPr lang="en-US" sz="2000" dirty="0" err="1"/>
              <a:t>κτηριστικά</a:t>
            </a:r>
            <a:r>
              <a:rPr lang="en-US" sz="2000" dirty="0"/>
              <a:t>, του </a:t>
            </a:r>
            <a:r>
              <a:rPr lang="en-US" sz="2000" dirty="0" err="1"/>
              <a:t>κεφ</a:t>
            </a:r>
            <a:r>
              <a:rPr lang="en-US" sz="2000" dirty="0"/>
              <a:t>α</a:t>
            </a:r>
            <a:r>
              <a:rPr lang="en-US" sz="2000" dirty="0" err="1"/>
              <a:t>λιού</a:t>
            </a:r>
            <a:r>
              <a:rPr lang="en-US" sz="2000" dirty="0"/>
              <a:t> του που </a:t>
            </a:r>
            <a:r>
              <a:rPr lang="en-US" sz="2000" dirty="0" err="1"/>
              <a:t>ήτ</a:t>
            </a:r>
            <a:r>
              <a:rPr lang="en-US" sz="2000" dirty="0"/>
              <a:t>α</a:t>
            </a:r>
            <a:r>
              <a:rPr lang="en-US" sz="2000" dirty="0" err="1"/>
              <a:t>ν</a:t>
            </a:r>
            <a:r>
              <a:rPr lang="en-US" sz="2000" dirty="0"/>
              <a:t> </a:t>
            </a:r>
            <a:r>
              <a:rPr lang="en-US" sz="2000" dirty="0" err="1"/>
              <a:t>κολλημένο</a:t>
            </a:r>
            <a:r>
              <a:rPr lang="en-US" sz="2000" dirty="0"/>
              <a:t> </a:t>
            </a:r>
            <a:r>
              <a:rPr lang="en-US" sz="2000" dirty="0" err="1"/>
              <a:t>ε</a:t>
            </a:r>
            <a:r>
              <a:rPr lang="en-US" sz="2000" dirty="0"/>
              <a:t>πάνω στο πα</a:t>
            </a:r>
            <a:r>
              <a:rPr lang="en-US" sz="2000" dirty="0" err="1"/>
              <a:t>ιδικό</a:t>
            </a:r>
            <a:r>
              <a:rPr lang="en-US" sz="2000" dirty="0"/>
              <a:t> </a:t>
            </a:r>
            <a:r>
              <a:rPr lang="en-US" sz="2000" dirty="0" err="1"/>
              <a:t>κορμί</a:t>
            </a:r>
            <a:r>
              <a:rPr lang="en-US" sz="2000" dirty="0"/>
              <a:t> του </a:t>
            </a:r>
            <a:r>
              <a:rPr lang="en-US" sz="2000" dirty="0" err="1"/>
              <a:t>χωρίς</a:t>
            </a:r>
            <a:r>
              <a:rPr lang="en-US" sz="2000" dirty="0"/>
              <a:t> </a:t>
            </a:r>
            <a:r>
              <a:rPr lang="en-US" sz="2000" dirty="0" err="1"/>
              <a:t>λ</a:t>
            </a:r>
            <a:r>
              <a:rPr lang="en-US" sz="2000" dirty="0"/>
              <a:t>α</a:t>
            </a:r>
            <a:r>
              <a:rPr lang="en-US" sz="2000" dirty="0" err="1"/>
              <a:t>ιμό</a:t>
            </a:r>
            <a:r>
              <a:rPr lang="en-US" sz="2000" dirty="0"/>
              <a:t> </a:t>
            </a:r>
            <a:r>
              <a:rPr lang="en-US" sz="2000" dirty="0" err="1"/>
              <a:t>φ</a:t>
            </a:r>
            <a:r>
              <a:rPr lang="en-US" sz="2000" dirty="0"/>
              <a:t>α</a:t>
            </a:r>
            <a:r>
              <a:rPr lang="en-US" sz="2000" dirty="0" err="1"/>
              <a:t>νέρων</a:t>
            </a:r>
            <a:r>
              <a:rPr lang="en-US" sz="2000" dirty="0"/>
              <a:t>α</a:t>
            </a:r>
            <a:r>
              <a:rPr lang="en-US" sz="2000" dirty="0" err="1"/>
              <a:t>ν</a:t>
            </a:r>
            <a:r>
              <a:rPr lang="en-US" sz="2000" dirty="0"/>
              <a:t> ένα</a:t>
            </a:r>
            <a:r>
              <a:rPr lang="en-US" sz="2000" dirty="0" err="1"/>
              <a:t>ν</a:t>
            </a:r>
            <a:r>
              <a:rPr lang="en-US" sz="2000" dirty="0"/>
              <a:t> </a:t>
            </a:r>
            <a:r>
              <a:rPr lang="en-US" sz="2000" dirty="0" err="1"/>
              <a:t>ενήλικ</a:t>
            </a:r>
            <a:r>
              <a:rPr lang="en-US" sz="2000" dirty="0"/>
              <a:t>α </a:t>
            </a:r>
            <a:r>
              <a:rPr lang="en-US" sz="2000" dirty="0" err="1"/>
              <a:t>άνδρ</a:t>
            </a:r>
            <a:r>
              <a:rPr lang="en-US" sz="2000" dirty="0"/>
              <a:t>α. Έτσι </a:t>
            </a:r>
            <a:r>
              <a:rPr lang="en-US" sz="2000" dirty="0" err="1"/>
              <a:t>γεννήθηκε</a:t>
            </a:r>
            <a:r>
              <a:rPr lang="en-US" sz="2000" dirty="0"/>
              <a:t> </a:t>
            </a:r>
            <a:r>
              <a:rPr lang="en-US" sz="2000" dirty="0" err="1"/>
              <a:t>κ</a:t>
            </a:r>
            <a:r>
              <a:rPr lang="en-US" sz="2000" dirty="0"/>
              <a:t>α</a:t>
            </a:r>
            <a:r>
              <a:rPr lang="en-US" sz="2000" dirty="0" err="1"/>
              <a:t>ι</a:t>
            </a:r>
            <a:r>
              <a:rPr lang="en-US" sz="2000" dirty="0"/>
              <a:t> έτσι </a:t>
            </a:r>
            <a:r>
              <a:rPr lang="en-US" sz="2000" dirty="0" err="1"/>
              <a:t>μεγάλωσε</a:t>
            </a:r>
            <a:r>
              <a:rPr lang="en-US" sz="2000" dirty="0"/>
              <a:t>, </a:t>
            </a:r>
            <a:r>
              <a:rPr lang="en-US" sz="2000" dirty="0" err="1"/>
              <a:t>δηλ</a:t>
            </a:r>
            <a:r>
              <a:rPr lang="en-US" sz="2000" dirty="0"/>
              <a:t>α</a:t>
            </a:r>
            <a:r>
              <a:rPr lang="en-US" sz="2000" dirty="0" err="1"/>
              <a:t>δή</a:t>
            </a:r>
            <a:r>
              <a:rPr lang="en-US" sz="2000" dirty="0"/>
              <a:t> το </a:t>
            </a:r>
            <a:r>
              <a:rPr lang="en-US" sz="2000" dirty="0" err="1"/>
              <a:t>κορμί</a:t>
            </a:r>
            <a:r>
              <a:rPr lang="en-US" sz="2000" dirty="0"/>
              <a:t> του πα</a:t>
            </a:r>
            <a:r>
              <a:rPr lang="en-US" sz="2000" dirty="0" err="1"/>
              <a:t>ρέμεινε</a:t>
            </a:r>
            <a:r>
              <a:rPr lang="en-US" sz="2000" dirty="0"/>
              <a:t> πα</a:t>
            </a:r>
            <a:r>
              <a:rPr lang="en-US" sz="2000" dirty="0" err="1"/>
              <a:t>ιδικό</a:t>
            </a:r>
            <a:r>
              <a:rPr lang="en-US" sz="2000" dirty="0"/>
              <a:t>, </a:t>
            </a:r>
            <a:r>
              <a:rPr lang="en-US" sz="2000" dirty="0" err="1"/>
              <a:t>ενώ</a:t>
            </a:r>
            <a:r>
              <a:rPr lang="en-US" sz="2000" dirty="0"/>
              <a:t> το κεφάλι του α</a:t>
            </a:r>
            <a:r>
              <a:rPr lang="en-US" sz="2000" dirty="0" err="1"/>
              <a:t>ν</a:t>
            </a:r>
            <a:r>
              <a:rPr lang="en-US" sz="2000" dirty="0"/>
              <a:t>απ</a:t>
            </a:r>
            <a:r>
              <a:rPr lang="en-US" sz="2000" dirty="0" err="1"/>
              <a:t>τύχθηκε</a:t>
            </a:r>
            <a:r>
              <a:rPr lang="en-US" sz="2000" dirty="0"/>
              <a:t> </a:t>
            </a:r>
            <a:r>
              <a:rPr lang="en-US" sz="2000" dirty="0" err="1"/>
              <a:t>φυσιολογικά</a:t>
            </a:r>
            <a:r>
              <a:rPr lang="en-US" sz="2000" dirty="0"/>
              <a:t>.</a:t>
            </a:r>
          </a:p>
          <a:p>
            <a:r>
              <a:rPr lang="en-US" sz="2000" dirty="0" err="1"/>
              <a:t>Η</a:t>
            </a:r>
            <a:r>
              <a:rPr lang="en-US" sz="2000" dirty="0"/>
              <a:t> </a:t>
            </a:r>
            <a:r>
              <a:rPr lang="en-US" sz="2000" dirty="0" err="1"/>
              <a:t>φύση</a:t>
            </a:r>
            <a:r>
              <a:rPr lang="en-US" sz="2000" dirty="0"/>
              <a:t> ως προς την </a:t>
            </a:r>
            <a:r>
              <a:rPr lang="en-US" sz="2000" dirty="0" err="1"/>
              <a:t>σωμ</a:t>
            </a:r>
            <a:r>
              <a:rPr lang="en-US" sz="2000" dirty="0"/>
              <a:t>α</a:t>
            </a:r>
            <a:r>
              <a:rPr lang="en-US" sz="2000" dirty="0" err="1"/>
              <a:t>τική</a:t>
            </a:r>
            <a:r>
              <a:rPr lang="en-US" sz="2000" dirty="0"/>
              <a:t> </a:t>
            </a:r>
            <a:r>
              <a:rPr lang="en-US" sz="2000" dirty="0" err="1"/>
              <a:t>διά</a:t>
            </a:r>
            <a:r>
              <a:rPr lang="en-US" sz="2000" dirty="0"/>
              <a:t>π</a:t>
            </a:r>
            <a:r>
              <a:rPr lang="en-US" sz="2000" dirty="0" err="1"/>
              <a:t>λ</a:t>
            </a:r>
            <a:r>
              <a:rPr lang="en-US" sz="2000" dirty="0"/>
              <a:t>αση τον </a:t>
            </a:r>
            <a:r>
              <a:rPr lang="en-US" sz="2000" dirty="0" err="1"/>
              <a:t>είχε</a:t>
            </a:r>
            <a:r>
              <a:rPr lang="en-US" sz="2000" dirty="0"/>
              <a:t> α</a:t>
            </a:r>
            <a:r>
              <a:rPr lang="en-US" sz="2000" dirty="0" err="1"/>
              <a:t>δικήσει</a:t>
            </a:r>
            <a:r>
              <a:rPr lang="en-US" sz="2000" dirty="0"/>
              <a:t> </a:t>
            </a:r>
            <a:r>
              <a:rPr lang="en-US" sz="2000" dirty="0" err="1"/>
              <a:t>υ</a:t>
            </a:r>
            <a:r>
              <a:rPr lang="en-US" sz="2000" dirty="0"/>
              <a:t>π</a:t>
            </a:r>
            <a:r>
              <a:rPr lang="en-US" sz="2000" dirty="0" err="1"/>
              <a:t>ερ</a:t>
            </a:r>
            <a:r>
              <a:rPr lang="en-US" sz="2000" dirty="0"/>
              <a:t>β</a:t>
            </a:r>
            <a:r>
              <a:rPr lang="en-US" sz="2000" dirty="0" err="1"/>
              <a:t>ολικά</a:t>
            </a:r>
            <a:r>
              <a:rPr lang="en-US" sz="2000" dirty="0"/>
              <a:t>, </a:t>
            </a:r>
            <a:r>
              <a:rPr lang="en-US" sz="2000" dirty="0" err="1"/>
              <a:t>όμως</a:t>
            </a:r>
            <a:r>
              <a:rPr lang="en-US" sz="2000" dirty="0"/>
              <a:t> </a:t>
            </a:r>
            <a:r>
              <a:rPr lang="en-US" sz="2000" dirty="0" err="1"/>
              <a:t>η</a:t>
            </a:r>
            <a:r>
              <a:rPr lang="en-US" sz="2000" dirty="0"/>
              <a:t> ίδια τον </a:t>
            </a:r>
            <a:r>
              <a:rPr lang="en-US" sz="2000" dirty="0" err="1"/>
              <a:t>είχε</a:t>
            </a:r>
            <a:r>
              <a:rPr lang="en-US" sz="2000" dirty="0"/>
              <a:t> π</a:t>
            </a:r>
            <a:r>
              <a:rPr lang="en-US" sz="2000" dirty="0" err="1"/>
              <a:t>ροικίσει</a:t>
            </a:r>
            <a:r>
              <a:rPr lang="en-US" sz="2000" dirty="0"/>
              <a:t> μ’ άλλα π</a:t>
            </a:r>
            <a:r>
              <a:rPr lang="en-US" sz="2000" dirty="0" err="1"/>
              <a:t>ερίσσι</a:t>
            </a:r>
            <a:r>
              <a:rPr lang="en-US" sz="2000" dirty="0"/>
              <a:t>α π</a:t>
            </a:r>
            <a:r>
              <a:rPr lang="en-US" sz="2000" dirty="0" err="1"/>
              <a:t>ροσόντ</a:t>
            </a:r>
            <a:r>
              <a:rPr lang="en-US" sz="2000" dirty="0"/>
              <a:t>α </a:t>
            </a:r>
            <a:r>
              <a:rPr lang="en-US" sz="2000" dirty="0" err="1"/>
              <a:t>κ</a:t>
            </a:r>
            <a:r>
              <a:rPr lang="en-US" sz="2000" dirty="0"/>
              <a:t>α</a:t>
            </a:r>
            <a:r>
              <a:rPr lang="en-US" sz="2000" dirty="0" err="1"/>
              <a:t>ι</a:t>
            </a:r>
            <a:r>
              <a:rPr lang="en-US" sz="2000" dirty="0"/>
              <a:t> </a:t>
            </a:r>
            <a:r>
              <a:rPr lang="en-US" sz="2000" dirty="0" err="1"/>
              <a:t>χ</a:t>
            </a:r>
            <a:r>
              <a:rPr lang="en-US" sz="2000" dirty="0"/>
              <a:t>α</a:t>
            </a:r>
            <a:r>
              <a:rPr lang="en-US" sz="2000" dirty="0" err="1"/>
              <a:t>ρίσμ</a:t>
            </a:r>
            <a:r>
              <a:rPr lang="en-US" sz="2000" dirty="0"/>
              <a:t>α</a:t>
            </a:r>
            <a:r>
              <a:rPr lang="en-US" sz="2000" dirty="0" err="1"/>
              <a:t>τ</a:t>
            </a:r>
            <a:r>
              <a:rPr lang="en-US" sz="2000" dirty="0"/>
              <a:t>α. </a:t>
            </a:r>
            <a:r>
              <a:rPr lang="en-US" sz="2000" dirty="0" err="1"/>
              <a:t>Είχε</a:t>
            </a:r>
            <a:r>
              <a:rPr lang="en-US" sz="2000" dirty="0"/>
              <a:t> την </a:t>
            </a:r>
            <a:r>
              <a:rPr lang="en-US" sz="2000" dirty="0" err="1"/>
              <a:t>έμφυτη</a:t>
            </a:r>
            <a:r>
              <a:rPr lang="en-US" sz="2000" dirty="0"/>
              <a:t> </a:t>
            </a:r>
            <a:r>
              <a:rPr lang="en-US" sz="2000" dirty="0" err="1"/>
              <a:t>ικ</a:t>
            </a:r>
            <a:r>
              <a:rPr lang="en-US" sz="2000" dirty="0"/>
              <a:t>α</a:t>
            </a:r>
            <a:r>
              <a:rPr lang="en-US" sz="2000" dirty="0" err="1"/>
              <a:t>νότητ</a:t>
            </a:r>
            <a:r>
              <a:rPr lang="en-US" sz="2000" dirty="0"/>
              <a:t>α, σε </a:t>
            </a:r>
            <a:r>
              <a:rPr lang="en-US" sz="2000" dirty="0" err="1"/>
              <a:t>μηδέν</a:t>
            </a:r>
            <a:r>
              <a:rPr lang="en-US" sz="2000" dirty="0"/>
              <a:t> </a:t>
            </a:r>
            <a:r>
              <a:rPr lang="en-US" sz="2000" dirty="0" err="1"/>
              <a:t>χρόνο</a:t>
            </a:r>
            <a:r>
              <a:rPr lang="en-US" sz="2000" dirty="0"/>
              <a:t> </a:t>
            </a:r>
            <a:r>
              <a:rPr lang="en-US" sz="2000" dirty="0" err="1"/>
              <a:t>ν</a:t>
            </a:r>
            <a:r>
              <a:rPr lang="en-US" sz="2000" dirty="0"/>
              <a:t>α α</a:t>
            </a:r>
            <a:r>
              <a:rPr lang="en-US" sz="2000" dirty="0" err="1"/>
              <a:t>υτοσχεδιάζει</a:t>
            </a:r>
            <a:r>
              <a:rPr lang="en-US" sz="2000" dirty="0"/>
              <a:t> π</a:t>
            </a:r>
            <a:r>
              <a:rPr lang="en-US" sz="2000" dirty="0" err="1"/>
              <a:t>οιήμ</a:t>
            </a:r>
            <a:r>
              <a:rPr lang="en-US" sz="2000" dirty="0"/>
              <a:t>α</a:t>
            </a:r>
            <a:r>
              <a:rPr lang="en-US" sz="2000" dirty="0" err="1"/>
              <a:t>τ</a:t>
            </a:r>
            <a:r>
              <a:rPr lang="en-US" sz="2000" dirty="0"/>
              <a:t>α, </a:t>
            </a:r>
            <a:r>
              <a:rPr lang="en-US" sz="2000" dirty="0" err="1"/>
              <a:t>τρ</a:t>
            </a:r>
            <a:r>
              <a:rPr lang="en-US" sz="2000" dirty="0"/>
              <a:t>α</a:t>
            </a:r>
            <a:r>
              <a:rPr lang="en-US" sz="2000" dirty="0" err="1"/>
              <a:t>γούδι</a:t>
            </a:r>
            <a:r>
              <a:rPr lang="en-US" sz="2000" dirty="0"/>
              <a:t>α </a:t>
            </a:r>
            <a:r>
              <a:rPr lang="en-US" sz="2000" dirty="0" err="1"/>
              <a:t>κ</a:t>
            </a:r>
            <a:r>
              <a:rPr lang="en-US" sz="2000" dirty="0"/>
              <a:t>α</a:t>
            </a:r>
            <a:r>
              <a:rPr lang="en-US" sz="2000" dirty="0" err="1"/>
              <a:t>ι</a:t>
            </a:r>
            <a:r>
              <a:rPr lang="en-US" sz="2000" dirty="0"/>
              <a:t> </a:t>
            </a:r>
            <a:r>
              <a:rPr lang="en-US" sz="2000" dirty="0" err="1"/>
              <a:t>έξυ</a:t>
            </a:r>
            <a:r>
              <a:rPr lang="en-US" sz="2000" dirty="0"/>
              <a:t>π</a:t>
            </a:r>
            <a:r>
              <a:rPr lang="en-US" sz="2000" dirty="0" err="1"/>
              <a:t>νους</a:t>
            </a:r>
            <a:r>
              <a:rPr lang="en-US" sz="2000" dirty="0"/>
              <a:t> </a:t>
            </a:r>
            <a:r>
              <a:rPr lang="en-US" sz="2000" dirty="0" err="1"/>
              <a:t>σκω</a:t>
            </a:r>
            <a:r>
              <a:rPr lang="en-US" sz="2000" dirty="0"/>
              <a:t>π</a:t>
            </a:r>
            <a:r>
              <a:rPr lang="en-US" sz="2000" dirty="0" err="1"/>
              <a:t>τικούς</a:t>
            </a:r>
            <a:r>
              <a:rPr lang="en-US" sz="2000" dirty="0"/>
              <a:t> </a:t>
            </a:r>
            <a:r>
              <a:rPr lang="en-US" sz="2000" dirty="0" err="1"/>
              <a:t>στίχους</a:t>
            </a:r>
            <a:r>
              <a:rPr lang="en-US" sz="2000" dirty="0"/>
              <a:t>, που προκα</a:t>
            </a:r>
            <a:r>
              <a:rPr lang="en-US" sz="2000" dirty="0" err="1"/>
              <a:t>λούσ</a:t>
            </a:r>
            <a:r>
              <a:rPr lang="en-US" sz="2000" dirty="0"/>
              <a:t>α</a:t>
            </a:r>
            <a:r>
              <a:rPr lang="en-US" sz="2000" dirty="0" err="1"/>
              <a:t>ν</a:t>
            </a:r>
            <a:r>
              <a:rPr lang="en-US" sz="2000" dirty="0"/>
              <a:t> στο κοινό </a:t>
            </a:r>
            <a:r>
              <a:rPr lang="en-US" sz="2000" dirty="0" err="1"/>
              <a:t>υ</a:t>
            </a:r>
            <a:r>
              <a:rPr lang="en-US" sz="2000" dirty="0"/>
              <a:t>π</a:t>
            </a:r>
            <a:r>
              <a:rPr lang="en-US" sz="2000" dirty="0" err="1"/>
              <a:t>ερηφάνει</a:t>
            </a:r>
            <a:r>
              <a:rPr lang="en-US" sz="2000" dirty="0"/>
              <a:t>α, </a:t>
            </a:r>
            <a:r>
              <a:rPr lang="en-US" sz="2000" dirty="0" err="1"/>
              <a:t>γέλωτ</a:t>
            </a:r>
            <a:r>
              <a:rPr lang="en-US" sz="2000" dirty="0"/>
              <a:t>α </a:t>
            </a:r>
            <a:r>
              <a:rPr lang="en-US" sz="2000" dirty="0" err="1"/>
              <a:t>κ</a:t>
            </a:r>
            <a:r>
              <a:rPr lang="en-US" sz="2000" dirty="0"/>
              <a:t>α</a:t>
            </a:r>
            <a:r>
              <a:rPr lang="en-US" sz="2000" dirty="0" err="1"/>
              <a:t>ι</a:t>
            </a:r>
            <a:r>
              <a:rPr lang="en-US" sz="2000" dirty="0"/>
              <a:t> π</a:t>
            </a:r>
            <a:r>
              <a:rPr lang="en-US" sz="2000" dirty="0" err="1"/>
              <a:t>ερίσσιο</a:t>
            </a:r>
            <a:r>
              <a:rPr lang="en-US" sz="2000" dirty="0"/>
              <a:t> </a:t>
            </a:r>
            <a:r>
              <a:rPr lang="en-US" sz="2000" dirty="0" err="1"/>
              <a:t>θ</a:t>
            </a:r>
            <a:r>
              <a:rPr lang="en-US" sz="2000" dirty="0"/>
              <a:t>α</a:t>
            </a:r>
            <a:r>
              <a:rPr lang="en-US" sz="2000" dirty="0" err="1"/>
              <a:t>υμ</a:t>
            </a:r>
            <a:r>
              <a:rPr lang="en-US" sz="2000" dirty="0"/>
              <a:t>α</a:t>
            </a:r>
            <a:r>
              <a:rPr lang="en-US" sz="2000" dirty="0" err="1"/>
              <a:t>σμό</a:t>
            </a:r>
            <a:r>
              <a:rPr lang="en-US" sz="2000" dirty="0"/>
              <a:t>.</a:t>
            </a:r>
            <a:br>
              <a:rPr lang="en-US" sz="2000" dirty="0"/>
            </a:br>
            <a:endParaRPr lang="en-US" sz="20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792" y="0"/>
            <a:ext cx="5714207" cy="6858000"/>
          </a:xfrm>
        </p:spPr>
      </p:pic>
    </p:spTree>
    <p:extLst>
      <p:ext uri="{BB962C8B-B14F-4D97-AF65-F5344CB8AC3E}">
        <p14:creationId xmlns:p14="http://schemas.microsoft.com/office/powerpoint/2010/main" val="1754362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5821895" cy="1753495"/>
          </a:xfrm>
        </p:spPr>
        <p:txBody>
          <a:bodyPr/>
          <a:lstStyle/>
          <a:p>
            <a:r>
              <a:rPr lang="el-GR" dirty="0" smtClean="0"/>
              <a:t>Α</a:t>
            </a:r>
            <a:r>
              <a:rPr lang="en-US" dirty="0" smtClean="0"/>
              <a:t>υτός </a:t>
            </a:r>
            <a:r>
              <a:rPr lang="en-US" dirty="0" err="1"/>
              <a:t>ήτ</a:t>
            </a:r>
            <a:r>
              <a:rPr lang="en-US" dirty="0"/>
              <a:t>α</a:t>
            </a:r>
            <a:r>
              <a:rPr lang="en-US" dirty="0" err="1"/>
              <a:t>ν</a:t>
            </a:r>
            <a:r>
              <a:rPr lang="en-US" dirty="0"/>
              <a:t> </a:t>
            </a:r>
            <a:r>
              <a:rPr lang="en-US" dirty="0" err="1"/>
              <a:t>ο</a:t>
            </a:r>
            <a:r>
              <a:rPr lang="en-US" dirty="0"/>
              <a:t> </a:t>
            </a:r>
            <a:r>
              <a:rPr lang="en-US" dirty="0" err="1" smtClean="0"/>
              <a:t>Π</a:t>
            </a:r>
            <a:r>
              <a:rPr lang="en-US" dirty="0" smtClean="0"/>
              <a:t>α</a:t>
            </a:r>
            <a:r>
              <a:rPr lang="en-US" dirty="0" err="1" smtClean="0"/>
              <a:t>ν</a:t>
            </a:r>
            <a:r>
              <a:rPr lang="en-US" dirty="0" smtClean="0"/>
              <a:t>α</a:t>
            </a:r>
            <a:r>
              <a:rPr lang="en-US" dirty="0" err="1" smtClean="0"/>
              <a:t>γιώτης</a:t>
            </a:r>
            <a:r>
              <a:rPr lang="en-US" dirty="0" smtClean="0"/>
              <a:t> </a:t>
            </a:r>
            <a:r>
              <a:rPr lang="en-US" dirty="0" err="1" smtClean="0"/>
              <a:t>Κάλλ</a:t>
            </a:r>
            <a:r>
              <a:rPr lang="en-US" dirty="0" smtClean="0"/>
              <a:t>α</a:t>
            </a:r>
            <a:r>
              <a:rPr lang="en-US" dirty="0" err="1" smtClean="0"/>
              <a:t>ς</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753496"/>
            <a:ext cx="5821895" cy="5104504"/>
          </a:xfrm>
        </p:spPr>
      </p:pic>
      <p:sp>
        <p:nvSpPr>
          <p:cNvPr id="4" name="Content Placeholder 3"/>
          <p:cNvSpPr>
            <a:spLocks noGrp="1"/>
          </p:cNvSpPr>
          <p:nvPr>
            <p:ph sz="half" idx="2"/>
          </p:nvPr>
        </p:nvSpPr>
        <p:spPr>
          <a:xfrm>
            <a:off x="5821894" y="0"/>
            <a:ext cx="6370105" cy="6857999"/>
          </a:xfrm>
        </p:spPr>
        <p:txBody>
          <a:bodyPr>
            <a:noAutofit/>
          </a:bodyPr>
          <a:lstStyle/>
          <a:p>
            <a:r>
              <a:rPr lang="el-GR" sz="2200" dirty="0" err="1"/>
              <a:t>Γ</a:t>
            </a:r>
            <a:r>
              <a:rPr lang="en-US" sz="2200" dirty="0" err="1" smtClean="0"/>
              <a:t>εννήθηκε</a:t>
            </a:r>
            <a:r>
              <a:rPr lang="en-US" sz="2200" dirty="0" smtClean="0"/>
              <a:t> </a:t>
            </a:r>
            <a:r>
              <a:rPr lang="en-US" sz="2200" dirty="0"/>
              <a:t>το 1789 στη </a:t>
            </a:r>
            <a:r>
              <a:rPr lang="en-US" sz="2200" dirty="0" err="1"/>
              <a:t>Δημητσάν</a:t>
            </a:r>
            <a:r>
              <a:rPr lang="en-US" sz="2200" dirty="0"/>
              <a:t>α</a:t>
            </a:r>
            <a:r>
              <a:rPr lang="en-US" sz="2200" b="1" dirty="0"/>
              <a:t> </a:t>
            </a:r>
            <a:r>
              <a:rPr lang="en-US" sz="2200" dirty="0" err="1"/>
              <a:t>κ</a:t>
            </a:r>
            <a:r>
              <a:rPr lang="en-US" sz="2200" dirty="0"/>
              <a:t>α</a:t>
            </a:r>
            <a:r>
              <a:rPr lang="en-US" sz="2200" dirty="0" err="1"/>
              <a:t>ι</a:t>
            </a:r>
            <a:r>
              <a:rPr lang="en-US" sz="2200" dirty="0"/>
              <a:t> π</a:t>
            </a:r>
            <a:r>
              <a:rPr lang="en-US" sz="2200" dirty="0" err="1"/>
              <a:t>έθ</a:t>
            </a:r>
            <a:r>
              <a:rPr lang="en-US" sz="2200" dirty="0"/>
              <a:t>α</a:t>
            </a:r>
            <a:r>
              <a:rPr lang="en-US" sz="2200" dirty="0" err="1"/>
              <a:t>νε</a:t>
            </a:r>
            <a:r>
              <a:rPr lang="en-US" sz="2200" dirty="0"/>
              <a:t> το 1825, σε </a:t>
            </a:r>
            <a:r>
              <a:rPr lang="en-US" sz="2200" dirty="0" err="1"/>
              <a:t>ηλικί</a:t>
            </a:r>
            <a:r>
              <a:rPr lang="en-US" sz="2200" dirty="0"/>
              <a:t>α </a:t>
            </a:r>
            <a:r>
              <a:rPr lang="en-US" sz="2200" dirty="0" err="1"/>
              <a:t>μόλις</a:t>
            </a:r>
            <a:r>
              <a:rPr lang="en-US" sz="2200" dirty="0"/>
              <a:t> 36 </a:t>
            </a:r>
            <a:r>
              <a:rPr lang="en-US" sz="2200" dirty="0" err="1"/>
              <a:t>ετών</a:t>
            </a:r>
            <a:r>
              <a:rPr lang="en-US" sz="2200" dirty="0"/>
              <a:t>. </a:t>
            </a:r>
            <a:r>
              <a:rPr lang="en-US" sz="2200" dirty="0" err="1"/>
              <a:t>Α</a:t>
            </a:r>
            <a:r>
              <a:rPr lang="en-US" sz="2200" dirty="0"/>
              <a:t>π</a:t>
            </a:r>
            <a:r>
              <a:rPr lang="en-US" sz="2200" dirty="0" err="1"/>
              <a:t>ό</a:t>
            </a:r>
            <a:r>
              <a:rPr lang="en-US" sz="2200" dirty="0"/>
              <a:t> </a:t>
            </a:r>
            <a:r>
              <a:rPr lang="en-US" sz="2200" dirty="0" err="1"/>
              <a:t>μικρός</a:t>
            </a:r>
            <a:r>
              <a:rPr lang="en-US" sz="2200" dirty="0"/>
              <a:t> πα</a:t>
            </a:r>
            <a:r>
              <a:rPr lang="en-US" sz="2200" dirty="0" err="1"/>
              <a:t>ρ</a:t>
            </a:r>
            <a:r>
              <a:rPr lang="en-US" sz="2200" dirty="0"/>
              <a:t>α</a:t>
            </a:r>
            <a:r>
              <a:rPr lang="en-US" sz="2200" dirty="0" err="1"/>
              <a:t>κολούθησε</a:t>
            </a:r>
            <a:r>
              <a:rPr lang="en-US" sz="2200" dirty="0"/>
              <a:t> μα</a:t>
            </a:r>
            <a:r>
              <a:rPr lang="en-US" sz="2200" dirty="0" err="1"/>
              <a:t>θήμ</a:t>
            </a:r>
            <a:r>
              <a:rPr lang="en-US" sz="2200" dirty="0"/>
              <a:t>α</a:t>
            </a:r>
            <a:r>
              <a:rPr lang="en-US" sz="2200" dirty="0" err="1"/>
              <a:t>τ</a:t>
            </a:r>
            <a:r>
              <a:rPr lang="en-US" sz="2200" dirty="0"/>
              <a:t>α για </a:t>
            </a:r>
            <a:r>
              <a:rPr lang="en-US" sz="2200" dirty="0" err="1"/>
              <a:t>δυο</a:t>
            </a:r>
            <a:r>
              <a:rPr lang="en-US" sz="2200" dirty="0"/>
              <a:t> </a:t>
            </a:r>
            <a:r>
              <a:rPr lang="en-US" sz="2200" dirty="0" err="1"/>
              <a:t>χρόνι</a:t>
            </a:r>
            <a:r>
              <a:rPr lang="en-US" sz="2200" dirty="0"/>
              <a:t>α σε </a:t>
            </a:r>
            <a:r>
              <a:rPr lang="en-US" sz="2200" dirty="0" err="1"/>
              <a:t>σχολείο</a:t>
            </a:r>
            <a:r>
              <a:rPr lang="en-US" sz="2200" dirty="0"/>
              <a:t> της </a:t>
            </a:r>
            <a:r>
              <a:rPr lang="en-US" sz="2200" dirty="0" err="1"/>
              <a:t>Δημητσάν</a:t>
            </a:r>
            <a:r>
              <a:rPr lang="en-US" sz="2200" dirty="0"/>
              <a:t>α</a:t>
            </a:r>
            <a:r>
              <a:rPr lang="en-US" sz="2200" dirty="0" err="1"/>
              <a:t>ς</a:t>
            </a:r>
            <a:r>
              <a:rPr lang="en-US" sz="2200" dirty="0"/>
              <a:t> </a:t>
            </a:r>
            <a:r>
              <a:rPr lang="en-US" sz="2200" dirty="0" err="1"/>
              <a:t>ό</a:t>
            </a:r>
            <a:r>
              <a:rPr lang="en-US" sz="2200" dirty="0"/>
              <a:t>που </a:t>
            </a:r>
            <a:r>
              <a:rPr lang="en-US" sz="2200" dirty="0" err="1"/>
              <a:t>έμ</a:t>
            </a:r>
            <a:r>
              <a:rPr lang="en-US" sz="2200" dirty="0"/>
              <a:t>α</a:t>
            </a:r>
            <a:r>
              <a:rPr lang="en-US" sz="2200" dirty="0" err="1"/>
              <a:t>θε</a:t>
            </a:r>
            <a:r>
              <a:rPr lang="en-US" sz="2200" dirty="0"/>
              <a:t> </a:t>
            </a:r>
            <a:r>
              <a:rPr lang="en-US" sz="2200" dirty="0" err="1"/>
              <a:t>γρ</a:t>
            </a:r>
            <a:r>
              <a:rPr lang="en-US" sz="2200" dirty="0"/>
              <a:t>α</a:t>
            </a:r>
            <a:r>
              <a:rPr lang="en-US" sz="2200" dirty="0" err="1"/>
              <a:t>φή</a:t>
            </a:r>
            <a:r>
              <a:rPr lang="en-US" sz="2200" dirty="0"/>
              <a:t> </a:t>
            </a:r>
            <a:r>
              <a:rPr lang="en-US" sz="2200" dirty="0" err="1"/>
              <a:t>κ</a:t>
            </a:r>
            <a:r>
              <a:rPr lang="en-US" sz="2200" dirty="0"/>
              <a:t>α</a:t>
            </a:r>
            <a:r>
              <a:rPr lang="en-US" sz="2200" dirty="0" err="1"/>
              <a:t>ι</a:t>
            </a:r>
            <a:r>
              <a:rPr lang="en-US" sz="2200" dirty="0"/>
              <a:t> α</a:t>
            </a:r>
            <a:r>
              <a:rPr lang="en-US" sz="2200" dirty="0" err="1"/>
              <a:t>νάγνωση</a:t>
            </a:r>
            <a:r>
              <a:rPr lang="en-US" sz="2200" dirty="0"/>
              <a:t>. </a:t>
            </a:r>
            <a:r>
              <a:rPr lang="en-US" sz="2200" dirty="0" err="1"/>
              <a:t>Ε</a:t>
            </a:r>
            <a:r>
              <a:rPr lang="en-US" sz="2200" dirty="0"/>
              <a:t>π</a:t>
            </a:r>
            <a:r>
              <a:rPr lang="en-US" sz="2200" dirty="0" err="1"/>
              <a:t>ειδή</a:t>
            </a:r>
            <a:r>
              <a:rPr lang="en-US" sz="2200" dirty="0"/>
              <a:t> </a:t>
            </a:r>
            <a:r>
              <a:rPr lang="en-US" sz="2200" dirty="0" err="1"/>
              <a:t>εκ</a:t>
            </a:r>
            <a:r>
              <a:rPr lang="en-US" sz="2200" dirty="0"/>
              <a:t> της </a:t>
            </a:r>
            <a:r>
              <a:rPr lang="en-US" sz="2200" dirty="0" err="1"/>
              <a:t>φύσεως</a:t>
            </a:r>
            <a:r>
              <a:rPr lang="en-US" sz="2200" dirty="0"/>
              <a:t> </a:t>
            </a:r>
            <a:r>
              <a:rPr lang="en-US" sz="2200" dirty="0" err="1"/>
              <a:t>ήτ</a:t>
            </a:r>
            <a:r>
              <a:rPr lang="en-US" sz="2200" dirty="0"/>
              <a:t>α</a:t>
            </a:r>
            <a:r>
              <a:rPr lang="en-US" sz="2200" dirty="0" err="1"/>
              <a:t>ν</a:t>
            </a:r>
            <a:r>
              <a:rPr lang="en-US" sz="2200" dirty="0"/>
              <a:t> </a:t>
            </a:r>
            <a:r>
              <a:rPr lang="en-US" sz="2200" dirty="0" err="1"/>
              <a:t>φιλάσθενος</a:t>
            </a:r>
            <a:r>
              <a:rPr lang="en-US" sz="2200" dirty="0"/>
              <a:t>, α</a:t>
            </a:r>
            <a:r>
              <a:rPr lang="en-US" sz="2200" dirty="0" err="1"/>
              <a:t>ν</a:t>
            </a:r>
            <a:r>
              <a:rPr lang="en-US" sz="2200" dirty="0"/>
              <a:t>α</a:t>
            </a:r>
            <a:r>
              <a:rPr lang="en-US" sz="2200" dirty="0" err="1"/>
              <a:t>γκάστηκε</a:t>
            </a:r>
            <a:r>
              <a:rPr lang="en-US" sz="2200" dirty="0"/>
              <a:t> </a:t>
            </a:r>
            <a:r>
              <a:rPr lang="en-US" sz="2200" dirty="0" err="1"/>
              <a:t>ν</a:t>
            </a:r>
            <a:r>
              <a:rPr lang="en-US" sz="2200" dirty="0"/>
              <a:t>α </a:t>
            </a:r>
            <a:r>
              <a:rPr lang="en-US" sz="2200" dirty="0" err="1"/>
              <a:t>δι</a:t>
            </a:r>
            <a:r>
              <a:rPr lang="en-US" sz="2200" dirty="0"/>
              <a:t>α</a:t>
            </a:r>
            <a:r>
              <a:rPr lang="en-US" sz="2200" dirty="0" err="1"/>
              <a:t>κόψει</a:t>
            </a:r>
            <a:r>
              <a:rPr lang="en-US" sz="2200" dirty="0"/>
              <a:t> </a:t>
            </a:r>
            <a:r>
              <a:rPr lang="en-US" sz="2200" dirty="0" err="1"/>
              <a:t>τ</a:t>
            </a:r>
            <a:r>
              <a:rPr lang="en-US" sz="2200" dirty="0"/>
              <a:t>α μα</a:t>
            </a:r>
            <a:r>
              <a:rPr lang="en-US" sz="2200" dirty="0" err="1"/>
              <a:t>θήμ</a:t>
            </a:r>
            <a:r>
              <a:rPr lang="en-US" sz="2200" dirty="0"/>
              <a:t>α</a:t>
            </a:r>
            <a:r>
              <a:rPr lang="en-US" sz="2200" dirty="0" err="1"/>
              <a:t>τ</a:t>
            </a:r>
            <a:r>
              <a:rPr lang="en-US" sz="2200" dirty="0"/>
              <a:t>α. </a:t>
            </a:r>
            <a:r>
              <a:rPr lang="en-US" sz="2200" dirty="0" err="1"/>
              <a:t>Κ</a:t>
            </a:r>
            <a:r>
              <a:rPr lang="en-US" sz="2200" dirty="0"/>
              <a:t>α</a:t>
            </a:r>
            <a:r>
              <a:rPr lang="en-US" sz="2200" dirty="0" err="1"/>
              <a:t>ι</a:t>
            </a:r>
            <a:r>
              <a:rPr lang="en-US" sz="2200" dirty="0"/>
              <a:t> για αυτό α</a:t>
            </a:r>
            <a:r>
              <a:rPr lang="en-US" sz="2200" dirty="0" err="1"/>
              <a:t>ργότερ</a:t>
            </a:r>
            <a:r>
              <a:rPr lang="en-US" sz="2200" dirty="0"/>
              <a:t>α σε </a:t>
            </a:r>
            <a:r>
              <a:rPr lang="en-US" sz="2200" dirty="0" err="1"/>
              <a:t>τ</a:t>
            </a:r>
            <a:r>
              <a:rPr lang="en-US" sz="2200" dirty="0"/>
              <a:t>α</a:t>
            </a:r>
            <a:r>
              <a:rPr lang="en-US" sz="2200" dirty="0" err="1"/>
              <a:t>κτά</a:t>
            </a:r>
            <a:r>
              <a:rPr lang="en-US" sz="2200" dirty="0"/>
              <a:t> </a:t>
            </a:r>
            <a:r>
              <a:rPr lang="en-US" sz="2200" dirty="0" err="1"/>
              <a:t>δι</a:t>
            </a:r>
            <a:r>
              <a:rPr lang="en-US" sz="2200" dirty="0"/>
              <a:t>α</a:t>
            </a:r>
            <a:r>
              <a:rPr lang="en-US" sz="2200" dirty="0" err="1"/>
              <a:t>στήμ</a:t>
            </a:r>
            <a:r>
              <a:rPr lang="en-US" sz="2200" dirty="0"/>
              <a:t>α</a:t>
            </a:r>
            <a:r>
              <a:rPr lang="en-US" sz="2200" dirty="0" err="1"/>
              <a:t>τ</a:t>
            </a:r>
            <a:r>
              <a:rPr lang="en-US" sz="2200" dirty="0"/>
              <a:t>α, π</a:t>
            </a:r>
            <a:r>
              <a:rPr lang="en-US" sz="2200" dirty="0" err="1"/>
              <a:t>ήγ</a:t>
            </a:r>
            <a:r>
              <a:rPr lang="en-US" sz="2200" dirty="0"/>
              <a:t>α</a:t>
            </a:r>
            <a:r>
              <a:rPr lang="en-US" sz="2200" dirty="0" err="1"/>
              <a:t>ινε</a:t>
            </a:r>
            <a:r>
              <a:rPr lang="en-US" sz="2200" dirty="0"/>
              <a:t> στο </a:t>
            </a:r>
            <a:r>
              <a:rPr lang="en-US" sz="2200" dirty="0" err="1"/>
              <a:t>σχολείο</a:t>
            </a:r>
            <a:r>
              <a:rPr lang="en-US" sz="2200" dirty="0"/>
              <a:t> </a:t>
            </a:r>
            <a:r>
              <a:rPr lang="en-US" sz="2200" dirty="0" err="1"/>
              <a:t>κ</a:t>
            </a:r>
            <a:r>
              <a:rPr lang="en-US" sz="2200" dirty="0"/>
              <a:t>α</a:t>
            </a:r>
            <a:r>
              <a:rPr lang="en-US" sz="2200" dirty="0" err="1"/>
              <a:t>ι</a:t>
            </a:r>
            <a:r>
              <a:rPr lang="en-US" sz="2200" dirty="0"/>
              <a:t> πα</a:t>
            </a:r>
            <a:r>
              <a:rPr lang="en-US" sz="2200" dirty="0" err="1"/>
              <a:t>ρ</a:t>
            </a:r>
            <a:r>
              <a:rPr lang="en-US" sz="2200" dirty="0"/>
              <a:t>α</a:t>
            </a:r>
            <a:r>
              <a:rPr lang="en-US" sz="2200" dirty="0" err="1"/>
              <a:t>κολουθούσε</a:t>
            </a:r>
            <a:r>
              <a:rPr lang="en-US" sz="2200" dirty="0"/>
              <a:t> μα</a:t>
            </a:r>
            <a:r>
              <a:rPr lang="en-US" sz="2200" dirty="0" err="1"/>
              <a:t>θήμ</a:t>
            </a:r>
            <a:r>
              <a:rPr lang="en-US" sz="2200" dirty="0"/>
              <a:t>α</a:t>
            </a:r>
            <a:r>
              <a:rPr lang="en-US" sz="2200" dirty="0" err="1"/>
              <a:t>τ</a:t>
            </a:r>
            <a:r>
              <a:rPr lang="en-US" sz="2200" dirty="0"/>
              <a:t>α, </a:t>
            </a:r>
            <a:r>
              <a:rPr lang="en-US" sz="2200" dirty="0" err="1"/>
              <a:t>όχι</a:t>
            </a:r>
            <a:r>
              <a:rPr lang="en-US" sz="2200" dirty="0"/>
              <a:t> </a:t>
            </a:r>
            <a:r>
              <a:rPr lang="en-US" sz="2200" dirty="0" err="1"/>
              <a:t>σ</a:t>
            </a:r>
            <a:r>
              <a:rPr lang="en-US" sz="2200" dirty="0"/>
              <a:t>α</a:t>
            </a:r>
            <a:r>
              <a:rPr lang="en-US" sz="2200" dirty="0" err="1"/>
              <a:t>ν</a:t>
            </a:r>
            <a:r>
              <a:rPr lang="en-US" sz="2200" dirty="0"/>
              <a:t> μα</a:t>
            </a:r>
            <a:r>
              <a:rPr lang="en-US" sz="2200" dirty="0" err="1"/>
              <a:t>θητής</a:t>
            </a:r>
            <a:r>
              <a:rPr lang="en-US" sz="2200" dirty="0"/>
              <a:t> αλλά </a:t>
            </a:r>
            <a:r>
              <a:rPr lang="en-US" sz="2200" dirty="0" err="1"/>
              <a:t>σ</a:t>
            </a:r>
            <a:r>
              <a:rPr lang="en-US" sz="2200" dirty="0"/>
              <a:t>α</a:t>
            </a:r>
            <a:r>
              <a:rPr lang="en-US" sz="2200" dirty="0" err="1"/>
              <a:t>ν</a:t>
            </a:r>
            <a:r>
              <a:rPr lang="en-US" sz="2200" dirty="0"/>
              <a:t> α</a:t>
            </a:r>
            <a:r>
              <a:rPr lang="en-US" sz="2200" dirty="0" err="1"/>
              <a:t>κρο</a:t>
            </a:r>
            <a:r>
              <a:rPr lang="en-US" sz="2200" dirty="0"/>
              <a:t>α</a:t>
            </a:r>
            <a:r>
              <a:rPr lang="en-US" sz="2200" dirty="0" err="1"/>
              <a:t>τής</a:t>
            </a:r>
            <a:r>
              <a:rPr lang="en-US" sz="2200" dirty="0"/>
              <a:t>.</a:t>
            </a:r>
          </a:p>
          <a:p>
            <a:r>
              <a:rPr lang="en-US" sz="2200" dirty="0" err="1"/>
              <a:t>Α</a:t>
            </a:r>
            <a:r>
              <a:rPr lang="en-US" sz="2200" dirty="0"/>
              <a:t>π</a:t>
            </a:r>
            <a:r>
              <a:rPr lang="en-US" sz="2200" dirty="0" err="1"/>
              <a:t>ό</a:t>
            </a:r>
            <a:r>
              <a:rPr lang="en-US" sz="2200" dirty="0"/>
              <a:t> </a:t>
            </a:r>
            <a:r>
              <a:rPr lang="en-US" sz="2200" dirty="0" err="1"/>
              <a:t>μικρό</a:t>
            </a:r>
            <a:r>
              <a:rPr lang="en-US" sz="2200" dirty="0"/>
              <a:t> πα</a:t>
            </a:r>
            <a:r>
              <a:rPr lang="en-US" sz="2200" dirty="0" err="1"/>
              <a:t>ιδί</a:t>
            </a:r>
            <a:r>
              <a:rPr lang="en-US" sz="2200" dirty="0"/>
              <a:t> </a:t>
            </a:r>
            <a:r>
              <a:rPr lang="en-US" sz="2200" dirty="0" err="1"/>
              <a:t>έ</a:t>
            </a:r>
            <a:r>
              <a:rPr lang="en-US" sz="2200" dirty="0"/>
              <a:t>β</a:t>
            </a:r>
            <a:r>
              <a:rPr lang="en-US" sz="2200" dirty="0" err="1"/>
              <a:t>γ</a:t>
            </a:r>
            <a:r>
              <a:rPr lang="en-US" sz="2200" dirty="0"/>
              <a:t>α</a:t>
            </a:r>
            <a:r>
              <a:rPr lang="en-US" sz="2200" dirty="0" err="1"/>
              <a:t>λε</a:t>
            </a:r>
            <a:r>
              <a:rPr lang="en-US" sz="2200" dirty="0"/>
              <a:t> προς </a:t>
            </a:r>
            <a:r>
              <a:rPr lang="en-US" sz="2200" dirty="0" err="1"/>
              <a:t>τ</a:t>
            </a:r>
            <a:r>
              <a:rPr lang="en-US" sz="2200" dirty="0"/>
              <a:t>α </a:t>
            </a:r>
            <a:r>
              <a:rPr lang="en-US" sz="2200" dirty="0" err="1"/>
              <a:t>έξω</a:t>
            </a:r>
            <a:r>
              <a:rPr lang="en-US" sz="2200" dirty="0"/>
              <a:t> το </a:t>
            </a:r>
            <a:r>
              <a:rPr lang="en-US" sz="2200" dirty="0" err="1"/>
              <a:t>χάρισμ</a:t>
            </a:r>
            <a:r>
              <a:rPr lang="en-US" sz="2200" dirty="0"/>
              <a:t>α, με το </a:t>
            </a:r>
            <a:r>
              <a:rPr lang="en-US" sz="2200" dirty="0" err="1"/>
              <a:t>ο</a:t>
            </a:r>
            <a:r>
              <a:rPr lang="en-US" sz="2200" dirty="0"/>
              <a:t>π</a:t>
            </a:r>
            <a:r>
              <a:rPr lang="en-US" sz="2200" dirty="0" err="1"/>
              <a:t>οίο</a:t>
            </a:r>
            <a:r>
              <a:rPr lang="en-US" sz="2200" dirty="0"/>
              <a:t> τον </a:t>
            </a:r>
            <a:r>
              <a:rPr lang="en-US" sz="2200" dirty="0" err="1"/>
              <a:t>είχε</a:t>
            </a:r>
            <a:r>
              <a:rPr lang="en-US" sz="2200" dirty="0"/>
              <a:t> π</a:t>
            </a:r>
            <a:r>
              <a:rPr lang="en-US" sz="2200" dirty="0" err="1"/>
              <a:t>ροικίσει</a:t>
            </a:r>
            <a:r>
              <a:rPr lang="en-US" sz="2200" dirty="0"/>
              <a:t> </a:t>
            </a:r>
            <a:r>
              <a:rPr lang="en-US" sz="2200" dirty="0" err="1"/>
              <a:t>η</a:t>
            </a:r>
            <a:r>
              <a:rPr lang="en-US" sz="2200" dirty="0"/>
              <a:t> </a:t>
            </a:r>
            <a:r>
              <a:rPr lang="en-US" sz="2200" dirty="0" err="1"/>
              <a:t>φύση</a:t>
            </a:r>
            <a:r>
              <a:rPr lang="en-US" sz="2200" dirty="0"/>
              <a:t>, </a:t>
            </a:r>
            <a:r>
              <a:rPr lang="en-US" sz="2200" dirty="0" err="1"/>
              <a:t>εξισορρο</a:t>
            </a:r>
            <a:r>
              <a:rPr lang="en-US" sz="2200" dirty="0"/>
              <a:t>π</a:t>
            </a:r>
            <a:r>
              <a:rPr lang="en-US" sz="2200" dirty="0" err="1"/>
              <a:t>ώντ</a:t>
            </a:r>
            <a:r>
              <a:rPr lang="en-US" sz="2200" dirty="0"/>
              <a:t>α</a:t>
            </a:r>
            <a:r>
              <a:rPr lang="en-US" sz="2200" dirty="0" err="1"/>
              <a:t>ς</a:t>
            </a:r>
            <a:r>
              <a:rPr lang="en-US" sz="2200" dirty="0"/>
              <a:t> την </a:t>
            </a:r>
            <a:r>
              <a:rPr lang="en-US" sz="2200" dirty="0" err="1"/>
              <a:t>σωμ</a:t>
            </a:r>
            <a:r>
              <a:rPr lang="en-US" sz="2200" dirty="0"/>
              <a:t>α</a:t>
            </a:r>
            <a:r>
              <a:rPr lang="en-US" sz="2200" dirty="0" err="1"/>
              <a:t>τική</a:t>
            </a:r>
            <a:r>
              <a:rPr lang="en-US" sz="2200" dirty="0"/>
              <a:t> του α</a:t>
            </a:r>
            <a:r>
              <a:rPr lang="en-US" sz="2200" dirty="0" err="1"/>
              <a:t>δικί</a:t>
            </a:r>
            <a:r>
              <a:rPr lang="en-US" sz="2200" dirty="0"/>
              <a:t>α. </a:t>
            </a:r>
            <a:r>
              <a:rPr lang="en-US" sz="2200" dirty="0" err="1"/>
              <a:t>Η</a:t>
            </a:r>
            <a:r>
              <a:rPr lang="en-US" sz="2200" dirty="0"/>
              <a:t> </a:t>
            </a:r>
            <a:r>
              <a:rPr lang="en-US" sz="2200" dirty="0" err="1"/>
              <a:t>ικ</a:t>
            </a:r>
            <a:r>
              <a:rPr lang="en-US" sz="2200" dirty="0"/>
              <a:t>α</a:t>
            </a:r>
            <a:r>
              <a:rPr lang="en-US" sz="2200" dirty="0" err="1"/>
              <a:t>νότητ</a:t>
            </a:r>
            <a:r>
              <a:rPr lang="en-US" sz="2200" dirty="0"/>
              <a:t>α </a:t>
            </a:r>
            <a:r>
              <a:rPr lang="en-US" sz="2200" dirty="0" err="1"/>
              <a:t>ν</a:t>
            </a:r>
            <a:r>
              <a:rPr lang="en-US" sz="2200" dirty="0"/>
              <a:t>α α</a:t>
            </a:r>
            <a:r>
              <a:rPr lang="en-US" sz="2200" dirty="0" err="1"/>
              <a:t>υτοσχεδιάζει</a:t>
            </a:r>
            <a:r>
              <a:rPr lang="en-US" sz="2200" dirty="0"/>
              <a:t> </a:t>
            </a:r>
            <a:r>
              <a:rPr lang="en-US" sz="2200" dirty="0" err="1"/>
              <a:t>κ</a:t>
            </a:r>
            <a:r>
              <a:rPr lang="en-US" sz="2200" dirty="0"/>
              <a:t>α</a:t>
            </a:r>
            <a:r>
              <a:rPr lang="en-US" sz="2200" dirty="0" err="1"/>
              <a:t>ι</a:t>
            </a:r>
            <a:r>
              <a:rPr lang="en-US" sz="2200" dirty="0"/>
              <a:t> </a:t>
            </a:r>
            <a:r>
              <a:rPr lang="en-US" sz="2200" dirty="0" err="1"/>
              <a:t>ν</a:t>
            </a:r>
            <a:r>
              <a:rPr lang="en-US" sz="2200" dirty="0"/>
              <a:t>α δημιουργεί </a:t>
            </a:r>
            <a:r>
              <a:rPr lang="en-US" sz="2200" dirty="0" err="1"/>
              <a:t>στίχους</a:t>
            </a:r>
            <a:r>
              <a:rPr lang="en-US" sz="2200" dirty="0"/>
              <a:t>, κυρίως με </a:t>
            </a:r>
            <a:r>
              <a:rPr lang="en-US" sz="2200" dirty="0" err="1"/>
              <a:t>σ</a:t>
            </a:r>
            <a:r>
              <a:rPr lang="en-US" sz="2200" dirty="0"/>
              <a:t>α</a:t>
            </a:r>
            <a:r>
              <a:rPr lang="en-US" sz="2200" dirty="0" err="1"/>
              <a:t>τυρικά</a:t>
            </a:r>
            <a:r>
              <a:rPr lang="en-US" sz="2200" dirty="0"/>
              <a:t> π</a:t>
            </a:r>
            <a:r>
              <a:rPr lang="en-US" sz="2200" dirty="0" err="1"/>
              <a:t>οιήμ</a:t>
            </a:r>
            <a:r>
              <a:rPr lang="en-US" sz="2200" dirty="0"/>
              <a:t>α</a:t>
            </a:r>
            <a:r>
              <a:rPr lang="en-US" sz="2200" dirty="0" err="1"/>
              <a:t>τ</a:t>
            </a:r>
            <a:r>
              <a:rPr lang="en-US" sz="2200" dirty="0"/>
              <a:t>α </a:t>
            </a:r>
            <a:r>
              <a:rPr lang="en-US" sz="2200" dirty="0" err="1"/>
              <a:t>κ</a:t>
            </a:r>
            <a:r>
              <a:rPr lang="en-US" sz="2200" dirty="0"/>
              <a:t>α</a:t>
            </a:r>
            <a:r>
              <a:rPr lang="en-US" sz="2200" dirty="0" err="1"/>
              <a:t>ι</a:t>
            </a:r>
            <a:r>
              <a:rPr lang="en-US" sz="2200" dirty="0"/>
              <a:t> </a:t>
            </a:r>
            <a:r>
              <a:rPr lang="en-US" sz="2200" dirty="0" err="1"/>
              <a:t>ν</a:t>
            </a:r>
            <a:r>
              <a:rPr lang="en-US" sz="2200" dirty="0"/>
              <a:t>α </a:t>
            </a:r>
            <a:r>
              <a:rPr lang="en-US" sz="2200" dirty="0" err="1"/>
              <a:t>τρ</a:t>
            </a:r>
            <a:r>
              <a:rPr lang="en-US" sz="2200" dirty="0"/>
              <a:t>α</a:t>
            </a:r>
            <a:r>
              <a:rPr lang="en-US" sz="2200" dirty="0" err="1"/>
              <a:t>γουδάει</a:t>
            </a:r>
            <a:r>
              <a:rPr lang="en-US" sz="2200" dirty="0"/>
              <a:t> διάφορα </a:t>
            </a:r>
            <a:r>
              <a:rPr lang="en-US" sz="2200" dirty="0" err="1"/>
              <a:t>τρ</a:t>
            </a:r>
            <a:r>
              <a:rPr lang="en-US" sz="2200" dirty="0"/>
              <a:t>α</a:t>
            </a:r>
            <a:r>
              <a:rPr lang="en-US" sz="2200" dirty="0" err="1"/>
              <a:t>γούδι</a:t>
            </a:r>
            <a:r>
              <a:rPr lang="en-US" sz="2200" dirty="0"/>
              <a:t>α, τον </a:t>
            </a:r>
            <a:r>
              <a:rPr lang="en-US" sz="2200" dirty="0" err="1"/>
              <a:t>έκ</a:t>
            </a:r>
            <a:r>
              <a:rPr lang="en-US" sz="2200" dirty="0"/>
              <a:t>α</a:t>
            </a:r>
            <a:r>
              <a:rPr lang="en-US" sz="2200" dirty="0" err="1"/>
              <a:t>ν</a:t>
            </a:r>
            <a:r>
              <a:rPr lang="en-US" sz="2200" dirty="0"/>
              <a:t>α</a:t>
            </a:r>
            <a:r>
              <a:rPr lang="en-US" sz="2200" dirty="0" err="1"/>
              <a:t>ν</a:t>
            </a:r>
            <a:r>
              <a:rPr lang="en-US" sz="2200" dirty="0"/>
              <a:t> </a:t>
            </a:r>
            <a:r>
              <a:rPr lang="en-US" sz="2200" dirty="0" err="1"/>
              <a:t>διάσημο</a:t>
            </a:r>
            <a:r>
              <a:rPr lang="en-US" sz="2200" dirty="0"/>
              <a:t> </a:t>
            </a:r>
            <a:r>
              <a:rPr lang="en-US" sz="2200" dirty="0" err="1"/>
              <a:t>όχι</a:t>
            </a:r>
            <a:r>
              <a:rPr lang="en-US" sz="2200" dirty="0"/>
              <a:t> </a:t>
            </a:r>
            <a:r>
              <a:rPr lang="en-US" sz="2200" dirty="0" err="1"/>
              <a:t>μόνο</a:t>
            </a:r>
            <a:r>
              <a:rPr lang="en-US" sz="2200" dirty="0"/>
              <a:t> στην </a:t>
            </a:r>
            <a:r>
              <a:rPr lang="en-US" sz="2200" dirty="0" err="1"/>
              <a:t>γενέτειρά</a:t>
            </a:r>
            <a:r>
              <a:rPr lang="en-US" sz="2200" dirty="0"/>
              <a:t> του </a:t>
            </a:r>
            <a:r>
              <a:rPr lang="en-US" sz="2200" dirty="0" err="1"/>
              <a:t>Δημητσάν</a:t>
            </a:r>
            <a:r>
              <a:rPr lang="en-US" sz="2200" dirty="0"/>
              <a:t>α, αλλά </a:t>
            </a:r>
            <a:r>
              <a:rPr lang="en-US" sz="2200" dirty="0" err="1"/>
              <a:t>κ</a:t>
            </a:r>
            <a:r>
              <a:rPr lang="en-US" sz="2200" dirty="0"/>
              <a:t>α</a:t>
            </a:r>
            <a:r>
              <a:rPr lang="en-US" sz="2200" dirty="0" err="1"/>
              <a:t>ι</a:t>
            </a:r>
            <a:r>
              <a:rPr lang="en-US" sz="2200" dirty="0"/>
              <a:t> </a:t>
            </a:r>
            <a:r>
              <a:rPr lang="en-US" sz="2200" dirty="0" err="1"/>
              <a:t>σ</a:t>
            </a:r>
            <a:r>
              <a:rPr lang="en-US" sz="2200" dirty="0"/>
              <a:t>’ </a:t>
            </a:r>
            <a:r>
              <a:rPr lang="en-US" sz="2200" dirty="0" err="1"/>
              <a:t>ολόκληρη</a:t>
            </a:r>
            <a:r>
              <a:rPr lang="en-US" sz="2200" dirty="0"/>
              <a:t> την </a:t>
            </a:r>
            <a:r>
              <a:rPr lang="en-US" sz="2200" dirty="0" err="1"/>
              <a:t>Αρκ</a:t>
            </a:r>
            <a:r>
              <a:rPr lang="en-US" sz="2200" dirty="0"/>
              <a:t>α</a:t>
            </a:r>
            <a:r>
              <a:rPr lang="en-US" sz="2200" dirty="0" err="1"/>
              <a:t>δί</a:t>
            </a:r>
            <a:r>
              <a:rPr lang="en-US" sz="2200" dirty="0"/>
              <a:t>α</a:t>
            </a:r>
            <a:r>
              <a:rPr lang="en-US" sz="2200" dirty="0" smtClean="0"/>
              <a:t>.</a:t>
            </a:r>
            <a:endParaRPr lang="en-US" sz="2200" dirty="0"/>
          </a:p>
        </p:txBody>
      </p:sp>
    </p:spTree>
    <p:extLst>
      <p:ext uri="{BB962C8B-B14F-4D97-AF65-F5344CB8AC3E}">
        <p14:creationId xmlns:p14="http://schemas.microsoft.com/office/powerpoint/2010/main" val="202595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0"/>
            <a:ext cx="5821895" cy="6858000"/>
          </a:xfrm>
        </p:spPr>
        <p:txBody>
          <a:bodyPr>
            <a:normAutofit/>
          </a:bodyPr>
          <a:lstStyle/>
          <a:p>
            <a:r>
              <a:rPr lang="en-US" sz="2800" dirty="0"/>
              <a:t>Κάποια </a:t>
            </a:r>
            <a:r>
              <a:rPr lang="en-US" sz="2800" dirty="0" err="1"/>
              <a:t>ημέρ</a:t>
            </a:r>
            <a:r>
              <a:rPr lang="en-US" sz="2800" dirty="0"/>
              <a:t>α κάπ</a:t>
            </a:r>
            <a:r>
              <a:rPr lang="en-US" sz="2800" dirty="0" err="1"/>
              <a:t>οιος</a:t>
            </a:r>
            <a:r>
              <a:rPr lang="en-US" sz="2800" dirty="0"/>
              <a:t> </a:t>
            </a:r>
            <a:r>
              <a:rPr lang="en-US" sz="2800" dirty="0" err="1"/>
              <a:t>Δημητσ</a:t>
            </a:r>
            <a:r>
              <a:rPr lang="en-US" sz="2800" dirty="0"/>
              <a:t>α</a:t>
            </a:r>
            <a:r>
              <a:rPr lang="en-US" sz="2800" dirty="0" err="1"/>
              <a:t>νίτης</a:t>
            </a:r>
            <a:r>
              <a:rPr lang="en-US" sz="2800" dirty="0"/>
              <a:t>, που τον </a:t>
            </a:r>
            <a:r>
              <a:rPr lang="en-US" sz="2800" dirty="0" err="1"/>
              <a:t>άκουγε</a:t>
            </a:r>
            <a:r>
              <a:rPr lang="en-US" sz="2800" dirty="0"/>
              <a:t> </a:t>
            </a:r>
            <a:r>
              <a:rPr lang="en-US" sz="2800" dirty="0" err="1"/>
              <a:t>ν</a:t>
            </a:r>
            <a:r>
              <a:rPr lang="en-US" sz="2800" dirty="0"/>
              <a:t>α </a:t>
            </a:r>
            <a:r>
              <a:rPr lang="en-US" sz="2800" dirty="0" err="1"/>
              <a:t>τρ</a:t>
            </a:r>
            <a:r>
              <a:rPr lang="en-US" sz="2800" dirty="0"/>
              <a:t>α</a:t>
            </a:r>
            <a:r>
              <a:rPr lang="en-US" sz="2800" dirty="0" err="1"/>
              <a:t>γουδάει</a:t>
            </a:r>
            <a:r>
              <a:rPr lang="en-US" sz="2800" dirty="0"/>
              <a:t> ένα α</a:t>
            </a:r>
            <a:r>
              <a:rPr lang="en-US" sz="2800" dirty="0" err="1"/>
              <a:t>υτοσχέδιο</a:t>
            </a:r>
            <a:r>
              <a:rPr lang="en-US" sz="2800" dirty="0"/>
              <a:t> </a:t>
            </a:r>
            <a:r>
              <a:rPr lang="en-US" sz="2800" dirty="0" err="1"/>
              <a:t>τρ</a:t>
            </a:r>
            <a:r>
              <a:rPr lang="en-US" sz="2800" dirty="0"/>
              <a:t>α</a:t>
            </a:r>
            <a:r>
              <a:rPr lang="en-US" sz="2800" dirty="0" err="1"/>
              <a:t>γουδάκι</a:t>
            </a:r>
            <a:r>
              <a:rPr lang="en-US" sz="2800" dirty="0"/>
              <a:t>, </a:t>
            </a:r>
            <a:r>
              <a:rPr lang="en-US" sz="2800" dirty="0" err="1"/>
              <a:t>εί</a:t>
            </a:r>
            <a:r>
              <a:rPr lang="en-US" sz="2800" dirty="0"/>
              <a:t>π</a:t>
            </a:r>
            <a:r>
              <a:rPr lang="en-US" sz="2800" dirty="0" err="1"/>
              <a:t>ε</a:t>
            </a:r>
            <a:r>
              <a:rPr lang="en-US" sz="2800" dirty="0"/>
              <a:t> </a:t>
            </a:r>
            <a:r>
              <a:rPr lang="en-US" sz="2800" dirty="0" err="1"/>
              <a:t>στους</a:t>
            </a:r>
            <a:r>
              <a:rPr lang="en-US" sz="2800" dirty="0"/>
              <a:t> </a:t>
            </a:r>
            <a:r>
              <a:rPr lang="en-US" sz="2800" dirty="0" err="1"/>
              <a:t>άλλους</a:t>
            </a:r>
            <a:r>
              <a:rPr lang="en-US" sz="2800" dirty="0"/>
              <a:t>:</a:t>
            </a:r>
          </a:p>
          <a:p>
            <a:pPr marL="0" indent="0">
              <a:buNone/>
            </a:pPr>
            <a:r>
              <a:rPr lang="en-US" sz="2800" dirty="0"/>
              <a:t>-</a:t>
            </a:r>
            <a:r>
              <a:rPr lang="en-US" sz="2800" i="1" dirty="0"/>
              <a:t>Για </a:t>
            </a:r>
            <a:r>
              <a:rPr lang="en-US" sz="2800" i="1" dirty="0" err="1"/>
              <a:t>κοιτάξτε</a:t>
            </a:r>
            <a:r>
              <a:rPr lang="en-US" sz="2800" i="1" dirty="0"/>
              <a:t>, τον </a:t>
            </a:r>
            <a:r>
              <a:rPr lang="en-US" sz="2800" i="1" dirty="0" err="1"/>
              <a:t>Π</a:t>
            </a:r>
            <a:r>
              <a:rPr lang="en-US" sz="2800" i="1" dirty="0"/>
              <a:t>α</a:t>
            </a:r>
            <a:r>
              <a:rPr lang="en-US" sz="2800" i="1" dirty="0" err="1"/>
              <a:t>ν</a:t>
            </a:r>
            <a:r>
              <a:rPr lang="en-US" sz="2800" i="1" dirty="0"/>
              <a:t>α</a:t>
            </a:r>
            <a:r>
              <a:rPr lang="en-US" sz="2800" i="1" dirty="0" err="1"/>
              <a:t>γιωτάκη</a:t>
            </a:r>
            <a:r>
              <a:rPr lang="en-US" sz="2800" i="1" dirty="0"/>
              <a:t>, </a:t>
            </a:r>
            <a:r>
              <a:rPr lang="en-US" sz="2800" i="1" dirty="0" err="1"/>
              <a:t>σ</a:t>
            </a:r>
            <a:r>
              <a:rPr lang="en-US" sz="2800" i="1" dirty="0"/>
              <a:t>α</a:t>
            </a:r>
            <a:r>
              <a:rPr lang="en-US" sz="2800" i="1" dirty="0" err="1"/>
              <a:t>ν</a:t>
            </a:r>
            <a:r>
              <a:rPr lang="en-US" sz="2800" i="1" dirty="0"/>
              <a:t> τον </a:t>
            </a:r>
            <a:r>
              <a:rPr lang="el-GR" sz="2800" i="1" dirty="0" smtClean="0"/>
              <a:t>«</a:t>
            </a:r>
            <a:r>
              <a:rPr lang="en-US" sz="2800" i="1" dirty="0" err="1" smtClean="0"/>
              <a:t>τσο</a:t>
            </a:r>
            <a:r>
              <a:rPr lang="en-US" sz="2800" i="1" dirty="0" smtClean="0"/>
              <a:t>πα</a:t>
            </a:r>
            <a:r>
              <a:rPr lang="en-US" sz="2800" i="1" dirty="0" err="1" smtClean="0"/>
              <a:t>νάκο</a:t>
            </a:r>
            <a:r>
              <a:rPr lang="el-GR" sz="2800" i="1" dirty="0" smtClean="0"/>
              <a:t>»</a:t>
            </a:r>
            <a:r>
              <a:rPr lang="en-US" sz="2800" i="1" dirty="0" smtClean="0"/>
              <a:t> </a:t>
            </a:r>
            <a:r>
              <a:rPr lang="en-US" sz="2800" i="1" dirty="0"/>
              <a:t>είνα</a:t>
            </a:r>
            <a:r>
              <a:rPr lang="en-US" sz="2800" i="1" dirty="0" err="1"/>
              <a:t>ι</a:t>
            </a:r>
            <a:r>
              <a:rPr lang="en-US" sz="2800" i="1" dirty="0"/>
              <a:t> το μπ</a:t>
            </a:r>
            <a:r>
              <a:rPr lang="en-US" sz="2800" i="1" dirty="0" err="1"/>
              <a:t>όϊ</a:t>
            </a:r>
            <a:r>
              <a:rPr lang="en-US" sz="2800" i="1" dirty="0"/>
              <a:t> του</a:t>
            </a:r>
            <a:r>
              <a:rPr lang="en-US" sz="2800" dirty="0"/>
              <a:t>. </a:t>
            </a:r>
          </a:p>
          <a:p>
            <a:r>
              <a:rPr lang="en-US" sz="2800" dirty="0" err="1"/>
              <a:t>Α</a:t>
            </a:r>
            <a:r>
              <a:rPr lang="en-US" sz="2800" dirty="0"/>
              <a:t>π</a:t>
            </a:r>
            <a:r>
              <a:rPr lang="en-US" sz="2800" dirty="0" err="1"/>
              <a:t>ό</a:t>
            </a:r>
            <a:r>
              <a:rPr lang="en-US" sz="2800" dirty="0"/>
              <a:t> </a:t>
            </a:r>
            <a:r>
              <a:rPr lang="en-US" sz="2800" dirty="0" err="1"/>
              <a:t>τούτο</a:t>
            </a:r>
            <a:r>
              <a:rPr lang="en-US" sz="2800" dirty="0"/>
              <a:t> το π</a:t>
            </a:r>
            <a:r>
              <a:rPr lang="en-US" sz="2800" dirty="0" err="1"/>
              <a:t>ουλί</a:t>
            </a:r>
            <a:r>
              <a:rPr lang="en-US" sz="2800" dirty="0" smtClean="0"/>
              <a:t>,</a:t>
            </a:r>
            <a:r>
              <a:rPr lang="el-GR" sz="2800" dirty="0" smtClean="0"/>
              <a:t> τον «</a:t>
            </a:r>
            <a:r>
              <a:rPr lang="el-GR" sz="2800" dirty="0" err="1" smtClean="0"/>
              <a:t>τσομπανάκο</a:t>
            </a:r>
            <a:r>
              <a:rPr lang="el-GR" sz="2800" dirty="0" smtClean="0"/>
              <a:t>»</a:t>
            </a:r>
            <a:r>
              <a:rPr lang="en-US" sz="2800" dirty="0" smtClean="0"/>
              <a:t> </a:t>
            </a:r>
            <a:r>
              <a:rPr lang="en-US" sz="2800" dirty="0" err="1"/>
              <a:t>έμεινε</a:t>
            </a:r>
            <a:r>
              <a:rPr lang="en-US" sz="2800" dirty="0"/>
              <a:t> στον </a:t>
            </a:r>
            <a:r>
              <a:rPr lang="en-US" sz="2800" dirty="0" err="1"/>
              <a:t>Π</a:t>
            </a:r>
            <a:r>
              <a:rPr lang="en-US" sz="2800" dirty="0"/>
              <a:t>α</a:t>
            </a:r>
            <a:r>
              <a:rPr lang="en-US" sz="2800" dirty="0" err="1"/>
              <a:t>ν</a:t>
            </a:r>
            <a:r>
              <a:rPr lang="en-US" sz="2800" dirty="0"/>
              <a:t>α</a:t>
            </a:r>
            <a:r>
              <a:rPr lang="en-US" sz="2800" dirty="0" err="1"/>
              <a:t>γιώτη</a:t>
            </a:r>
            <a:r>
              <a:rPr lang="en-US" sz="2800" dirty="0"/>
              <a:t> </a:t>
            </a:r>
            <a:r>
              <a:rPr lang="en-US" sz="2800" dirty="0" err="1"/>
              <a:t>Κάλλ</a:t>
            </a:r>
            <a:r>
              <a:rPr lang="en-US" sz="2800" dirty="0"/>
              <a:t>α το πα</a:t>
            </a:r>
            <a:r>
              <a:rPr lang="en-US" sz="2800" dirty="0" err="1"/>
              <a:t>ρ</a:t>
            </a:r>
            <a:r>
              <a:rPr lang="en-US" sz="2800" dirty="0"/>
              <a:t>α</a:t>
            </a:r>
            <a:r>
              <a:rPr lang="en-US" sz="2800" dirty="0" err="1"/>
              <a:t>τσούκλι</a:t>
            </a:r>
            <a:r>
              <a:rPr lang="en-US" sz="2800" dirty="0"/>
              <a:t> (π</a:t>
            </a:r>
            <a:r>
              <a:rPr lang="en-US" sz="2800" dirty="0" err="1"/>
              <a:t>ροσωνύμιο</a:t>
            </a:r>
            <a:r>
              <a:rPr lang="en-US" sz="2800" dirty="0"/>
              <a:t>) </a:t>
            </a:r>
            <a:r>
              <a:rPr lang="en-US" sz="2800" b="1" dirty="0" err="1"/>
              <a:t>Τσο</a:t>
            </a:r>
            <a:r>
              <a:rPr lang="en-US" sz="2800" b="1" dirty="0"/>
              <a:t>πα</a:t>
            </a:r>
            <a:r>
              <a:rPr lang="en-US" sz="2800" b="1" dirty="0" err="1"/>
              <a:t>νάκος</a:t>
            </a:r>
            <a:r>
              <a:rPr lang="en-US" sz="2800" dirty="0" smtClean="0"/>
              <a:t>.</a:t>
            </a:r>
            <a:endParaRPr lang="en-US" sz="2800" dirty="0"/>
          </a:p>
          <a:p>
            <a:endParaRPr lang="en-US" sz="2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21362" y="0"/>
            <a:ext cx="6370637" cy="6858000"/>
          </a:xfrm>
        </p:spPr>
      </p:pic>
    </p:spTree>
    <p:extLst>
      <p:ext uri="{BB962C8B-B14F-4D97-AF65-F5344CB8AC3E}">
        <p14:creationId xmlns:p14="http://schemas.microsoft.com/office/powerpoint/2010/main" val="1792278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5681136" cy="6858000"/>
          </a:xfrm>
        </p:spPr>
        <p:txBody>
          <a:bodyPr>
            <a:normAutofit/>
          </a:bodyPr>
          <a:lstStyle/>
          <a:p>
            <a:r>
              <a:rPr lang="el-GR" sz="2800" dirty="0"/>
              <a:t>Μετά από μια νικηφόρο μάχη, ο Νικηταράς ξεχώρισε, από τα πολλά λάφυρα που συγκεντρώθηκαν, ένα άλογο και του το χάρισε, για να τον διευκολύνει στις μετακινήσεις του. Ήθελε ίσως και να διασκεδάσει μαζί του, γιατί το άλογο δεν είχε ουρά. Ο φτωχός ριμαδόρος ενθουσιάστηκε και αδιαφόρησε για την ατέλεια του ζώου. Το κακό ήταν ότι δεν είχε χρήματα για να το συντηρήσει.</a:t>
            </a:r>
            <a:endParaRPr lang="en-US" sz="2800" dirty="0"/>
          </a:p>
        </p:txBody>
      </p:sp>
      <p:sp>
        <p:nvSpPr>
          <p:cNvPr id="4" name="Content Placeholder 3"/>
          <p:cNvSpPr>
            <a:spLocks noGrp="1"/>
          </p:cNvSpPr>
          <p:nvPr>
            <p:ph sz="half" idx="2"/>
          </p:nvPr>
        </p:nvSpPr>
        <p:spPr>
          <a:xfrm>
            <a:off x="5821894" y="0"/>
            <a:ext cx="6370105" cy="6857999"/>
          </a:xfrm>
        </p:spPr>
        <p:txBody>
          <a:bodyPr>
            <a:noAutofit/>
          </a:bodyPr>
          <a:lstStyle/>
          <a:p>
            <a:pPr marL="0" indent="0">
              <a:buNone/>
            </a:pPr>
            <a:r>
              <a:rPr lang="el-GR" sz="2400" dirty="0"/>
              <a:t>Έτσι, λίγο αργότερα έγραψε στον Νικηταρά:</a:t>
            </a:r>
            <a:endParaRPr lang="en-US" sz="2400" dirty="0"/>
          </a:p>
          <a:p>
            <a:r>
              <a:rPr lang="el-GR" sz="2400" i="1" dirty="0"/>
              <a:t>«Το δώρο σου Νικηταρά, άλογο χωρίς ουρά,</a:t>
            </a:r>
            <a:endParaRPr lang="en-US" sz="2400" dirty="0"/>
          </a:p>
          <a:p>
            <a:r>
              <a:rPr lang="el-GR" sz="2400" i="1" dirty="0"/>
              <a:t>ή μου στέλνεις και κριθάρι ή σου στέλνω το τομάρι». </a:t>
            </a:r>
            <a:endParaRPr lang="en-US" sz="2400" dirty="0"/>
          </a:p>
          <a:p>
            <a:pPr marL="0" indent="0">
              <a:buNone/>
            </a:pPr>
            <a:r>
              <a:rPr lang="el-GR" sz="2400" dirty="0"/>
              <a:t>Ο Νικηταράς, που τον είχε υπό την προστασία του, φρόντισε να του στείλει ζωοτροφές. Κάποτε αποφάσισε να επιστρέψει στη Δημητσάνα καβάλα σ’ αυτό, για να κάνει την επίδειξή του στους χωριανούς. Στη διαδρομή, όμως, πείνασε και καθώς περνούσε από κορομηλιές, σταμάτησε το άλογο από κάτω και, με ευκολία, έφιππος καθώς ήταν, άρχισε να κόβει και να τρώει με βουλιμία κορόμηλα… Τελικά ο αδύναμος οργανισμός του δεν τα άντεξε και έφυγε άδοξα από τη ζωή. </a:t>
            </a:r>
            <a:endParaRPr lang="en-US" sz="2400" dirty="0"/>
          </a:p>
        </p:txBody>
      </p:sp>
    </p:spTree>
    <p:extLst>
      <p:ext uri="{BB962C8B-B14F-4D97-AF65-F5344CB8AC3E}">
        <p14:creationId xmlns:p14="http://schemas.microsoft.com/office/powerpoint/2010/main" val="524721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Ουράνιο</Template>
  <TotalTime>80</TotalTime>
  <Words>648</Words>
  <Application>Microsoft Macintosh PowerPoint</Application>
  <PresentationFormat>Widescreen</PresentationFormat>
  <Paragraphs>35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Calibri Light</vt:lpstr>
      <vt:lpstr>Arial</vt:lpstr>
      <vt:lpstr>Celestial</vt:lpstr>
      <vt:lpstr>Εικόνες ελευθεριας </vt:lpstr>
      <vt:lpstr>PowerPoint Presentation</vt:lpstr>
      <vt:lpstr>PowerPoint Presentation</vt:lpstr>
      <vt:lpstr>PowerPoint Presentation</vt:lpstr>
      <vt:lpstr>ΠΑΝΑΓΙΩΤΗΣ ΚΑΛΛΑΣ (ΤΣΟΠΑΝΑΚΟΣ), Ο ΤΥΡΤΑΙΟΣ ΤΟΥ 1821  </vt:lpstr>
      <vt:lpstr>PowerPoint Presentation</vt:lpstr>
      <vt:lpstr>Αυτός ήταν ο Παναγιώτης Κάλλας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Εικόνες της ελευθεριας</dc:title>
  <dc:creator>Microsoft Office User</dc:creator>
  <cp:lastModifiedBy>Microsoft Office User</cp:lastModifiedBy>
  <cp:revision>9</cp:revision>
  <dcterms:created xsi:type="dcterms:W3CDTF">2021-03-26T15:50:06Z</dcterms:created>
  <dcterms:modified xsi:type="dcterms:W3CDTF">2021-03-27T17:50:23Z</dcterms:modified>
</cp:coreProperties>
</file>