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handoutMasterIdLst>
    <p:handoutMasterId r:id="rId12"/>
  </p:handoutMasterIdLst>
  <p:sldIdLst>
    <p:sldId id="256" r:id="rId5"/>
    <p:sldId id="257" r:id="rId6"/>
    <p:sldId id="263" r:id="rId7"/>
    <p:sldId id="265" r:id="rId8"/>
    <p:sldId id="267" r:id="rId9"/>
    <p:sldId id="261" r:id="rId10"/>
    <p:sldId id="262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CAB1D-5B37-48DD-947B-070B817E7D22}" v="125" dt="2024-03-21T19:17:50.151"/>
    <p1510:client id="{783BB4A2-246E-470E-8C63-62EE67B145D6}" v="7" dt="2024-03-21T11:45:19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1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945F389-FBE9-0205-A21E-B17348FE2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7B42188-F745-D8DF-14F0-9863EBD030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8A89-1692-4AF8-AEC5-FEC82B93E203}" type="datetimeFigureOut">
              <a:rPr lang="el-GR" smtClean="0"/>
              <a:t>3/4/2024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A6E552A-859F-1A4F-B350-25962ED440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3345460-9F8B-2141-65B2-E5441C1895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2B226-3BDF-4D83-B532-2B668DDED2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105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4BEC78-6E0F-B736-E807-190BD2962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C694184-7A39-28B6-A77A-F4CFAFA62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7866FB-D551-1E27-DD09-0C0AC600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5097A8-6337-8E1A-274B-B70F1287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EA3969-8DF4-9A8B-2326-93BE27DE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373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FA4628-0971-FB45-31F0-42455547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A83DF3A-48AA-2BA9-87E3-500ACF6EB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B32562-88F0-B4DA-6EAC-CCF68F1F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77FCCE-FBEE-1101-1F24-BCC69C68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92C11E-1E8F-AE65-4F6E-B8085439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366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3CD8710-E277-B89B-26D2-9183DB206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4DB6BE-D219-EE8D-13A2-AF11958C4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8AD459-3598-A1FF-5FD5-D011B293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D63F2F-B5CE-6289-DFC2-3EE363FF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540C0F-2580-498E-615E-1B858676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130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2766D6-3F7A-039D-A537-57139D78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4BF878-27E5-C28B-053A-DD894554E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F0DAD0-E4A2-DC44-2600-4CC5FDBD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498404-F361-3E0B-64CF-42FA51C6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64C819-6E2F-617C-54CF-91F4ED70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884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1CBF0F-C3AF-911E-ED1A-FF5736209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4D5BBD-7AA8-60B2-9F9E-9A215DF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FEDC13-26FE-3B0B-3E0F-147100B4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20D1CA-7740-762A-E1EF-7107F69F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D766E3E-DB44-58D6-76B7-9FEFEAE1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3785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A8B86C-0323-C87F-F772-ED8D4819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1DA3B7-102A-C97F-79B0-D199291E3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3BC2B7-0965-3BE9-8964-E17DF05A0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2C986D-6A74-6A87-31A4-93CBB31D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36FA75-99AC-AC48-E272-342ED279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8FF63B-E836-EF52-1F2D-F2EA49FB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7406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A1B92F-852E-CA54-A997-6C284776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AD35660-4485-836A-A9F2-C668B648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5DAF6D1-76EC-82EB-C49C-160E32C21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506027B-2F37-74BF-C407-18EF8A4DF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93E5B11-B816-2A58-297B-DE0959EFD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752D579-C357-D5CB-3DD1-9213E39F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EA0DEAD-D95C-E206-334A-E9D8C2B3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E510AAA-09E5-8550-DC18-67DEDFFA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206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4F3636-BCF4-553D-50BA-E001F5E2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DBD4F73-D63E-A28C-7192-0D0D7BAE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E2C123F-4A5B-6111-1AEF-3192098E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3CA6C55-CD7B-B31D-9DDA-8A8976F0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246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599464D-93B6-85AE-846F-F22303BA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5D90783-0226-F377-7CF8-64858FD7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945D19B-3253-13DA-9AF8-1B16DA64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684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FEE311-E2E1-8CC8-B2B4-94775442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522948-7AC0-56B0-4BB4-7593C07EA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F63E37F-7DE7-BE40-8DCC-0EBB4932A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D42EEFC-BC86-398D-EFE3-3EE43585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4757FB-3264-39C6-E200-D087FD8D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93313D-805B-E07A-2D02-8CD51A2B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690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F6EF17-2060-3F2E-25F5-D532A62B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3AD7404-DDFB-6B8E-3394-98E338824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5469D31-899F-3859-3E48-D1AE84E01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607FEE7-27B9-0AED-365B-F543E9F4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6563FD2-8EB8-398C-2B1E-EE788FA0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197A86-98C5-D2D4-19D3-1150E2CB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991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F226D94-BFA2-E551-0C07-F0B7917AF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9DF53DA-85B0-E3B9-46BE-E66EC81CA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F2BD77-6005-2100-6C71-5F18702A0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4/3/2024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9EED91-FA98-5E40-E770-FBC5CBADB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709AD3-A919-97DD-3E7F-07EE08780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78">
            <a:extLst>
              <a:ext uri="{FF2B5EF4-FFF2-40B4-BE49-F238E27FC236}">
                <a16:creationId xmlns:a16="http://schemas.microsoft.com/office/drawing/2014/main" id="{DC35A348-C5D6-4112-9FDD-93A493B01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9E39E6D-6F8F-47CB-1485-3478C09F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664488"/>
            <a:ext cx="6143626" cy="1400400"/>
          </a:xfrm>
        </p:spPr>
        <p:txBody>
          <a:bodyPr wrap="square" anchor="b">
            <a:normAutofit fontScale="90000"/>
          </a:bodyPr>
          <a:lstStyle/>
          <a:p>
            <a:pPr algn="l"/>
            <a:r>
              <a:rPr lang="el-GR" sz="5200" dirty="0">
                <a:solidFill>
                  <a:schemeClr val="bg1"/>
                </a:solidFill>
              </a:rPr>
              <a:t>Παρουσιάζοντας ένα μνημείο του τόπου μου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14DDAC4-68CD-EC12-AE54-1515B9874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0" y="4886123"/>
            <a:ext cx="3494088" cy="350050"/>
          </a:xfrm>
        </p:spPr>
        <p:txBody>
          <a:bodyPr anchor="b">
            <a:normAutofit/>
          </a:bodyPr>
          <a:lstStyle/>
          <a:p>
            <a:pPr algn="l"/>
            <a:r>
              <a:rPr lang="el-GR" sz="1500" dirty="0">
                <a:solidFill>
                  <a:schemeClr val="bg1"/>
                </a:solidFill>
              </a:rPr>
              <a:t>Όνομα ομάδας</a:t>
            </a:r>
          </a:p>
        </p:txBody>
      </p:sp>
      <p:pic>
        <p:nvPicPr>
          <p:cNvPr id="24" name="Εικόνα 23" descr="Εικόνα που περιέχει εξωτερικός χώρος/ύπαιθρος, εκκλησία, κτίριο,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F20DD5C0-81F5-13B0-31FD-3148D4A8DC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r="14733" b="3"/>
          <a:stretch/>
        </p:blipFill>
        <p:spPr>
          <a:xfrm>
            <a:off x="20" y="10"/>
            <a:ext cx="4000480" cy="4005933"/>
          </a:xfrm>
          <a:custGeom>
            <a:avLst/>
            <a:gdLst/>
            <a:ahLst/>
            <a:cxnLst/>
            <a:rect l="l" t="t" r="r" b="b"/>
            <a:pathLst>
              <a:path w="4000500" h="4005943">
                <a:moveTo>
                  <a:pt x="0" y="0"/>
                </a:moveTo>
                <a:lnTo>
                  <a:pt x="4000500" y="0"/>
                </a:lnTo>
                <a:lnTo>
                  <a:pt x="4000500" y="3936797"/>
                </a:lnTo>
                <a:lnTo>
                  <a:pt x="3316514" y="4005943"/>
                </a:lnTo>
                <a:lnTo>
                  <a:pt x="0" y="3964175"/>
                </a:lnTo>
                <a:close/>
              </a:path>
            </a:pathLst>
          </a:custGeom>
        </p:spPr>
      </p:pic>
      <p:pic>
        <p:nvPicPr>
          <p:cNvPr id="12" name="Εικόνα 11" descr="Εικόνα που περιέχει ουρανός, εξωτερικός χώρος/ύπαιθρος, Ρωμαϊκός ναός, Αρχαία ρωμαϊκή αρχιτεκτονική&#10;&#10;Περιγραφή που δημιουργήθηκε αυτόματα">
            <a:extLst>
              <a:ext uri="{FF2B5EF4-FFF2-40B4-BE49-F238E27FC236}">
                <a16:creationId xmlns:a16="http://schemas.microsoft.com/office/drawing/2014/main" id="{A2FE8DC5-2E74-EF3F-DC61-A12B538660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4" r="5112" b="-3"/>
          <a:stretch/>
        </p:blipFill>
        <p:spPr>
          <a:xfrm>
            <a:off x="4191002" y="10"/>
            <a:ext cx="3809998" cy="3917529"/>
          </a:xfrm>
          <a:custGeom>
            <a:avLst/>
            <a:gdLst/>
            <a:ahLst/>
            <a:cxnLst/>
            <a:rect l="l" t="t" r="r" b="b"/>
            <a:pathLst>
              <a:path w="3809998" h="3917539">
                <a:moveTo>
                  <a:pt x="0" y="0"/>
                </a:moveTo>
                <a:lnTo>
                  <a:pt x="3809998" y="0"/>
                </a:lnTo>
                <a:lnTo>
                  <a:pt x="3809998" y="3909212"/>
                </a:lnTo>
                <a:lnTo>
                  <a:pt x="1781628" y="3737429"/>
                </a:lnTo>
                <a:lnTo>
                  <a:pt x="0" y="3917539"/>
                </a:lnTo>
                <a:close/>
              </a:path>
            </a:pathLst>
          </a:custGeom>
        </p:spPr>
      </p:pic>
      <p:pic>
        <p:nvPicPr>
          <p:cNvPr id="5" name="Εικόνα 4" descr="Εικόνα που περιέχει εξωτερικός χώρος/ύπαιθρος, δέντρο, σύννεφο,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599BADC0-B17B-8E0E-9102-FB01DD27BD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4" r="12111" b="2"/>
          <a:stretch/>
        </p:blipFill>
        <p:spPr>
          <a:xfrm>
            <a:off x="8191500" y="10"/>
            <a:ext cx="4000500" cy="3959022"/>
          </a:xfrm>
          <a:custGeom>
            <a:avLst/>
            <a:gdLst/>
            <a:ahLst/>
            <a:cxnLst/>
            <a:rect l="l" t="t" r="r" b="b"/>
            <a:pathLst>
              <a:path w="4000500" h="3959032">
                <a:moveTo>
                  <a:pt x="0" y="0"/>
                </a:moveTo>
                <a:lnTo>
                  <a:pt x="4000500" y="0"/>
                </a:lnTo>
                <a:lnTo>
                  <a:pt x="4000500" y="3959032"/>
                </a:lnTo>
                <a:lnTo>
                  <a:pt x="9072" y="3926114"/>
                </a:lnTo>
                <a:lnTo>
                  <a:pt x="0" y="3925346"/>
                </a:lnTo>
                <a:close/>
              </a:path>
            </a:pathLst>
          </a:custGeom>
        </p:spPr>
      </p:pic>
      <p:grpSp>
        <p:nvGrpSpPr>
          <p:cNvPr id="120" name="Group 80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82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2" name="Υπότιτλος 2">
            <a:extLst>
              <a:ext uri="{FF2B5EF4-FFF2-40B4-BE49-F238E27FC236}">
                <a16:creationId xmlns:a16="http://schemas.microsoft.com/office/drawing/2014/main" id="{1E7EF796-CABD-4666-2EC7-42F57ABADF3D}"/>
              </a:ext>
            </a:extLst>
          </p:cNvPr>
          <p:cNvSpPr txBox="1">
            <a:spLocks/>
          </p:cNvSpPr>
          <p:nvPr/>
        </p:nvSpPr>
        <p:spPr>
          <a:xfrm>
            <a:off x="8001000" y="5555940"/>
            <a:ext cx="3494088" cy="350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500" dirty="0">
                <a:solidFill>
                  <a:schemeClr val="bg1"/>
                </a:solidFill>
              </a:rPr>
              <a:t>Ονόματα μαθητών</a:t>
            </a:r>
          </a:p>
        </p:txBody>
      </p:sp>
    </p:spTree>
    <p:extLst>
      <p:ext uri="{BB962C8B-B14F-4D97-AF65-F5344CB8AC3E}">
        <p14:creationId xmlns:p14="http://schemas.microsoft.com/office/powerpoint/2010/main" val="346908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FB76C6D-24AB-39C5-B9CE-6BF00937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l-GR">
                <a:solidFill>
                  <a:srgbClr val="FFFFFF"/>
                </a:solidFill>
              </a:rPr>
              <a:t>Παρουσίαση μνημείου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39" name="Rectangle: Rounded Corners 1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733441CC-4631-1B9E-57E5-8DF59DD52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292918"/>
              </p:ext>
            </p:extLst>
          </p:nvPr>
        </p:nvGraphicFramePr>
        <p:xfrm>
          <a:off x="838200" y="1905588"/>
          <a:ext cx="10515599" cy="42531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616314">
                  <a:extLst>
                    <a:ext uri="{9D8B030D-6E8A-4147-A177-3AD203B41FA5}">
                      <a16:colId xmlns:a16="http://schemas.microsoft.com/office/drawing/2014/main" val="120986897"/>
                    </a:ext>
                  </a:extLst>
                </a:gridCol>
                <a:gridCol w="7899285">
                  <a:extLst>
                    <a:ext uri="{9D8B030D-6E8A-4147-A177-3AD203B41FA5}">
                      <a16:colId xmlns:a16="http://schemas.microsoft.com/office/drawing/2014/main" val="99100437"/>
                    </a:ext>
                  </a:extLst>
                </a:gridCol>
              </a:tblGrid>
              <a:tr h="503302">
                <a:tc>
                  <a:txBody>
                    <a:bodyPr/>
                    <a:lstStyle/>
                    <a:p>
                      <a:r>
                        <a:rPr lang="el-GR"/>
                        <a:t>Τίτλος μνημείου</a:t>
                      </a:r>
                      <a:endParaRPr lang="el-GR" dirty="0"/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1610376289"/>
                  </a:ext>
                </a:extLst>
              </a:tr>
              <a:tr h="1434336">
                <a:tc>
                  <a:txBody>
                    <a:bodyPr/>
                    <a:lstStyle/>
                    <a:p>
                      <a:r>
                        <a:rPr lang="el-GR"/>
                        <a:t>Είδος μνημείου</a:t>
                      </a:r>
                      <a:endParaRPr lang="el-GR" dirty="0"/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r>
                        <a:rPr lang="el-GR" sz="1800" b="0" u="none" strike="noStrike" kern="1200" baseline="0">
                          <a:solidFill>
                            <a:schemeClr val="dk1"/>
                          </a:solidFill>
                        </a:rPr>
                        <a:t>Ιστορικό κτίριο </a:t>
                      </a:r>
                    </a:p>
                    <a:p>
                      <a:r>
                        <a:rPr lang="el-GR" sz="1800" b="0" u="none" strike="noStrike" kern="1200" baseline="0">
                          <a:solidFill>
                            <a:schemeClr val="dk1"/>
                          </a:solidFill>
                        </a:rPr>
                        <a:t>Μνημείο </a:t>
                      </a:r>
                    </a:p>
                    <a:p>
                      <a:r>
                        <a:rPr lang="el-GR" sz="1800" b="0" u="none" strike="noStrike" kern="1200" baseline="0">
                          <a:solidFill>
                            <a:schemeClr val="dk1"/>
                          </a:solidFill>
                        </a:rPr>
                        <a:t>Εκκλησία </a:t>
                      </a:r>
                    </a:p>
                    <a:p>
                      <a:r>
                        <a:rPr lang="el-GR" sz="1800" b="0" u="none" strike="noStrike" kern="1200" baseline="0">
                          <a:solidFill>
                            <a:schemeClr val="dk1"/>
                          </a:solidFill>
                        </a:rPr>
                        <a:t>Μοναστήρι </a:t>
                      </a:r>
                    </a:p>
                    <a:p>
                      <a:r>
                        <a:rPr lang="el-GR" sz="1800" b="0" u="none" strike="noStrike" kern="1200" baseline="0">
                          <a:solidFill>
                            <a:schemeClr val="dk1"/>
                          </a:solidFill>
                        </a:rPr>
                        <a:t>Άλλο 	</a:t>
                      </a:r>
                      <a:endParaRPr lang="el-GR" sz="1800" b="0" u="none" strike="noStrike" kern="1200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462347890"/>
                  </a:ext>
                </a:extLst>
              </a:tr>
              <a:tr h="503302">
                <a:tc>
                  <a:txBody>
                    <a:bodyPr/>
                    <a:lstStyle/>
                    <a:p>
                      <a:r>
                        <a:rPr lang="el-GR" dirty="0"/>
                        <a:t>Τόπος που βρίσκεται</a:t>
                      </a:r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1068056947"/>
                  </a:ext>
                </a:extLst>
              </a:tr>
              <a:tr h="503302">
                <a:tc>
                  <a:txBody>
                    <a:bodyPr/>
                    <a:lstStyle/>
                    <a:p>
                      <a:r>
                        <a:rPr lang="el-GR" dirty="0"/>
                        <a:t>Συντεταγμένες στο </a:t>
                      </a:r>
                      <a:r>
                        <a:rPr lang="en-US" dirty="0"/>
                        <a:t>google maps</a:t>
                      </a:r>
                      <a:endParaRPr lang="el-GR" dirty="0"/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875982307"/>
                  </a:ext>
                </a:extLst>
              </a:tr>
              <a:tr h="503302">
                <a:tc>
                  <a:txBody>
                    <a:bodyPr/>
                    <a:lstStyle/>
                    <a:p>
                      <a:r>
                        <a:rPr lang="el-GR"/>
                        <a:t>Χρονολογία που χτίστηκε</a:t>
                      </a:r>
                      <a:endParaRPr lang="el-GR" dirty="0"/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2286674748"/>
                  </a:ext>
                </a:extLst>
              </a:tr>
              <a:tr h="503302">
                <a:tc>
                  <a:txBody>
                    <a:bodyPr/>
                    <a:lstStyle/>
                    <a:p>
                      <a:r>
                        <a:rPr lang="el-GR" dirty="0"/>
                        <a:t>Δημιουργός</a:t>
                      </a:r>
                    </a:p>
                  </a:txBody>
                  <a:tcPr marL="85286" marR="85286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5286" marR="85286"/>
                </a:tc>
                <a:extLst>
                  <a:ext uri="{0D108BD9-81ED-4DB2-BD59-A6C34878D82A}">
                    <a16:rowId xmlns:a16="http://schemas.microsoft.com/office/drawing/2014/main" val="2588652182"/>
                  </a:ext>
                </a:extLst>
              </a:tr>
            </a:tbl>
          </a:graphicData>
        </a:graphic>
      </p:graphicFrame>
      <p:pic>
        <p:nvPicPr>
          <p:cNvPr id="6" name="Γραφικό 5" descr="Διαδρομή (δύο καρφίτσες με ένα μονοπάτι) περίγραμμα">
            <a:extLst>
              <a:ext uri="{FF2B5EF4-FFF2-40B4-BE49-F238E27FC236}">
                <a16:creationId xmlns:a16="http://schemas.microsoft.com/office/drawing/2014/main" id="{98E7B298-7C99-3D46-460E-E522CB207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7502" y="-27889"/>
            <a:ext cx="1621551" cy="162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0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FB76C6D-24AB-39C5-B9CE-6BF00937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Σύντομη περιγραφή μνημείου</a:t>
            </a:r>
          </a:p>
        </p:txBody>
      </p:sp>
      <p:sp>
        <p:nvSpPr>
          <p:cNvPr id="39" name="Rectangle: Rounded Corners 1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Γραφικό 5" descr="Διαδρομή (δύο καρφίτσες με ένα μονοπάτι) περίγραμμα">
            <a:extLst>
              <a:ext uri="{FF2B5EF4-FFF2-40B4-BE49-F238E27FC236}">
                <a16:creationId xmlns:a16="http://schemas.microsoft.com/office/drawing/2014/main" id="{98E7B298-7C99-3D46-460E-E522CB207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4910" y="-33581"/>
            <a:ext cx="1621551" cy="16215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A84A91-5919-F009-92AD-2797F2564308}"/>
              </a:ext>
            </a:extLst>
          </p:cNvPr>
          <p:cNvSpPr txBox="1"/>
          <p:nvPr/>
        </p:nvSpPr>
        <p:spPr>
          <a:xfrm>
            <a:off x="838200" y="1749972"/>
            <a:ext cx="1051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Περιγράφω το μνημείο και γράφω την ιστορία του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422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8BD093B5-459B-0B7F-38EC-3872CFB1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845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Σκέψεις και σχόλια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EC829F23-27CC-AF5F-FA6E-132562FDA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306" y="1825625"/>
            <a:ext cx="5181600" cy="4351338"/>
          </a:xfrm>
          <a:prstGeom prst="roundRect">
            <a:avLst>
              <a:gd name="adj" fmla="val 10145"/>
            </a:avLst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dirty="0"/>
              <a:t>Τι μου άρεσε;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F35F1AF-2156-F935-1406-CB1F719EC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4094" y="1825625"/>
            <a:ext cx="5181600" cy="4351338"/>
          </a:xfrm>
          <a:prstGeom prst="roundRect">
            <a:avLst>
              <a:gd name="adj" fmla="val 7247"/>
            </a:avLst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dirty="0"/>
              <a:t>Ποια είναι η σημασία του μνημείου στη σημερινή εποχή;</a:t>
            </a: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7" name="Γραφικό 6" descr="Διαδρομή (δύο καρφίτσες με ένα μονοπάτι) περίγραμμα">
            <a:extLst>
              <a:ext uri="{FF2B5EF4-FFF2-40B4-BE49-F238E27FC236}">
                <a16:creationId xmlns:a16="http://schemas.microsoft.com/office/drawing/2014/main" id="{75BF5E78-FE38-0BC4-9D4B-50E33DDAC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4910" y="-33581"/>
            <a:ext cx="1621551" cy="162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5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1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Γραφικό 5" descr="Διαδρομή (δύο καρφίτσες με ένα μονοπάτι) περίγραμμα">
            <a:extLst>
              <a:ext uri="{FF2B5EF4-FFF2-40B4-BE49-F238E27FC236}">
                <a16:creationId xmlns:a16="http://schemas.microsoft.com/office/drawing/2014/main" id="{98E7B298-7C99-3D46-460E-E522CB207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4910" y="-33581"/>
            <a:ext cx="1621551" cy="16215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A84A91-5919-F009-92AD-2797F2564308}"/>
              </a:ext>
            </a:extLst>
          </p:cNvPr>
          <p:cNvSpPr txBox="1"/>
          <p:nvPr/>
        </p:nvSpPr>
        <p:spPr>
          <a:xfrm>
            <a:off x="838200" y="1749972"/>
            <a:ext cx="1051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l-GR" sz="1800" dirty="0"/>
              <a:t>Προτάσεις για προστασία και διαφύλαξη του μνημείου στο μέλλον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A4CE255E-0197-549B-93E3-28943CB4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845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Σκέψεις και σχόλια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16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1BA68B9-D4E9-5606-82C6-0CD7B9A5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l-GR" sz="5400">
                <a:solidFill>
                  <a:srgbClr val="FFFFFF"/>
                </a:solidFill>
              </a:rPr>
              <a:t>Φωτογραφικό υλικό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2E541C-264A-A1CD-82A3-BACAB3AB1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94475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D1F6F5E-4FC4-EDA9-4479-66EE1548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Πηγές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E9E7B4-FCDB-3F00-BAE2-03FFEEDBE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790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D59873DFCA5541889AB365E20FE847" ma:contentTypeVersion="8" ma:contentTypeDescription="Create a new document." ma:contentTypeScope="" ma:versionID="1e0e8868a553db024e8e7ba8d64f9a25">
  <xsd:schema xmlns:xsd="http://www.w3.org/2001/XMLSchema" xmlns:xs="http://www.w3.org/2001/XMLSchema" xmlns:p="http://schemas.microsoft.com/office/2006/metadata/properties" xmlns:ns3="128b70ec-1080-40a6-8f7b-b0ca791fd0ab" xmlns:ns4="050d427e-721c-49b9-841c-050e440e2069" targetNamespace="http://schemas.microsoft.com/office/2006/metadata/properties" ma:root="true" ma:fieldsID="d590c91e0d072842d48ad412bb4740c9" ns3:_="" ns4:_="">
    <xsd:import namespace="128b70ec-1080-40a6-8f7b-b0ca791fd0ab"/>
    <xsd:import namespace="050d427e-721c-49b9-841c-050e440e20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b70ec-1080-40a6-8f7b-b0ca791fd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d427e-721c-49b9-841c-050e440e20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28b70ec-1080-40a6-8f7b-b0ca791fd0a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E2243C-464C-4C4D-826C-69175CDD90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8b70ec-1080-40a6-8f7b-b0ca791fd0ab"/>
    <ds:schemaRef ds:uri="050d427e-721c-49b9-841c-050e440e2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32C1F0-90C0-4DD6-8AE9-C490175CD10D}">
  <ds:schemaRefs>
    <ds:schemaRef ds:uri="http://purl.org/dc/elements/1.1/"/>
    <ds:schemaRef ds:uri="http://schemas.openxmlformats.org/package/2006/metadata/core-properties"/>
    <ds:schemaRef ds:uri="050d427e-721c-49b9-841c-050e440e2069"/>
    <ds:schemaRef ds:uri="http://schemas.microsoft.com/office/2006/documentManagement/types"/>
    <ds:schemaRef ds:uri="http://schemas.microsoft.com/office/2006/metadata/properties"/>
    <ds:schemaRef ds:uri="128b70ec-1080-40a6-8f7b-b0ca791fd0ab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368CAF-6A23-4B03-844F-A47B792442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77</Words>
  <Application>Microsoft Office PowerPoint</Application>
  <PresentationFormat>Ευρεία οθόνη</PresentationFormat>
  <Paragraphs>49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Θέμα του Office</vt:lpstr>
      <vt:lpstr>Παρουσιάζοντας ένα μνημείο του τόπου μου</vt:lpstr>
      <vt:lpstr>Παρουσίαση μνημείου</vt:lpstr>
      <vt:lpstr>Σύντομη περιγραφή μνημείου</vt:lpstr>
      <vt:lpstr>Σκέψεις και σχόλια</vt:lpstr>
      <vt:lpstr>Σκέψεις και σχόλια</vt:lpstr>
      <vt:lpstr>Φωτογραφικό υλικό</vt:lpstr>
      <vt:lpstr>Πηγές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ΜΠΟΥΣΚΟΣ ΜΙΧΑΗΛ</dc:creator>
  <cp:lastModifiedBy>ΜΠΟΥΣΚΟΣ ΜΙΧΑΗΛ</cp:lastModifiedBy>
  <cp:revision>3</cp:revision>
  <dcterms:created xsi:type="dcterms:W3CDTF">2024-03-21T07:57:58Z</dcterms:created>
  <dcterms:modified xsi:type="dcterms:W3CDTF">2024-04-03T17:58:58Z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0x01010024D59873DFCA5541889AB365E20FE847</vt:lpwstr>
  </property>
</Properties>
</file>